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575A22-F963-4FF3-A7A5-C942B338B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769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E60-3EF5-4FE4-BFF7-E6E1424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atk</a:t>
            </a:r>
            <a:br>
              <a:rPr lang="en-US" dirty="0"/>
            </a:br>
            <a:endParaRPr lang="es-D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EE8E-B2FE-459B-A10A-BBE27749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Tiro</a:t>
            </a:r>
            <a:r>
              <a:rPr lang="en-US" dirty="0"/>
              <a:t> – </a:t>
            </a:r>
            <a:r>
              <a:rPr lang="en-US" dirty="0" err="1"/>
              <a:t>malla</a:t>
            </a:r>
            <a:r>
              <a:rPr lang="en-US" dirty="0"/>
              <a:t> -----------------------------– </a:t>
            </a:r>
            <a:r>
              <a:rPr lang="en-US" dirty="0" err="1"/>
              <a:t>gol</a:t>
            </a:r>
            <a:endParaRPr lang="en-US" dirty="0"/>
          </a:p>
          <a:p>
            <a:r>
              <a:rPr lang="en-US" dirty="0"/>
              <a:t>                         ---------------------------- </a:t>
            </a:r>
            <a:r>
              <a:rPr lang="en-US" dirty="0" err="1"/>
              <a:t>atrape</a:t>
            </a:r>
            <a:r>
              <a:rPr lang="en-US" dirty="0"/>
              <a:t> </a:t>
            </a:r>
          </a:p>
          <a:p>
            <a:r>
              <a:rPr lang="en-US" dirty="0"/>
              <a:t>         - </a:t>
            </a:r>
            <a:r>
              <a:rPr lang="en-US" dirty="0" err="1"/>
              <a:t>palo</a:t>
            </a:r>
            <a:r>
              <a:rPr lang="en-US" dirty="0"/>
              <a:t> ----- </a:t>
            </a:r>
            <a:r>
              <a:rPr lang="en-US" dirty="0" err="1"/>
              <a:t>tiro</a:t>
            </a:r>
            <a:r>
              <a:rPr lang="en-US" dirty="0"/>
              <a:t> </a:t>
            </a:r>
          </a:p>
          <a:p>
            <a:pPr marL="1828800" lvl="4" indent="0">
              <a:buNone/>
            </a:pPr>
            <a:r>
              <a:rPr lang="en-US" sz="2800" dirty="0"/>
              <a:t>------</a:t>
            </a:r>
            <a:r>
              <a:rPr lang="en-US" sz="2800" dirty="0" err="1"/>
              <a:t>atrape</a:t>
            </a:r>
            <a:r>
              <a:rPr lang="en-US" sz="2800" dirty="0"/>
              <a:t> (de </a:t>
            </a:r>
            <a:r>
              <a:rPr lang="en-US" sz="2800" dirty="0" err="1"/>
              <a:t>potero</a:t>
            </a:r>
            <a:r>
              <a:rPr lang="en-US" sz="2800" dirty="0"/>
              <a:t>) </a:t>
            </a:r>
          </a:p>
          <a:p>
            <a:pPr marL="1828800" lvl="4" indent="0">
              <a:buNone/>
            </a:pPr>
            <a:r>
              <a:rPr lang="en-US" sz="2800" dirty="0"/>
              <a:t>------ corner ----- </a:t>
            </a:r>
            <a:r>
              <a:rPr lang="en-US" sz="2800" dirty="0" err="1"/>
              <a:t>pase</a:t>
            </a:r>
            <a:r>
              <a:rPr lang="en-US" sz="2800" dirty="0"/>
              <a:t> (</a:t>
            </a:r>
            <a:r>
              <a:rPr lang="en-US" sz="2800" dirty="0" err="1"/>
              <a:t>otro</a:t>
            </a:r>
            <a:r>
              <a:rPr lang="en-US" sz="2800" dirty="0"/>
              <a:t> </a:t>
            </a:r>
            <a:r>
              <a:rPr lang="en-US" sz="2800" dirty="0" err="1"/>
              <a:t>equipo</a:t>
            </a:r>
            <a:r>
              <a:rPr lang="en-US" sz="2800" dirty="0"/>
              <a:t>)</a:t>
            </a:r>
          </a:p>
          <a:p>
            <a:pPr marL="1828800" lvl="4" indent="0">
              <a:buNone/>
            </a:pPr>
            <a:r>
              <a:rPr lang="en-US" sz="2800" dirty="0"/>
              <a:t>------ </a:t>
            </a:r>
            <a:r>
              <a:rPr lang="en-US" sz="2800" dirty="0" err="1"/>
              <a:t>gol</a:t>
            </a:r>
            <a:endParaRPr lang="en-US" sz="2800" dirty="0"/>
          </a:p>
          <a:p>
            <a:pPr marL="3657600" lvl="8" indent="0">
              <a:buNone/>
            </a:pPr>
            <a:r>
              <a:rPr lang="en-US" dirty="0"/>
              <a:t>					            </a:t>
            </a:r>
          </a:p>
          <a:p>
            <a:pPr marL="457200" lvl="1" indent="0">
              <a:buNone/>
            </a:pPr>
            <a:r>
              <a:rPr lang="en-US" dirty="0"/>
              <a:t>       - no </a:t>
            </a:r>
            <a:r>
              <a:rPr lang="en-US" dirty="0" err="1"/>
              <a:t>malla</a:t>
            </a:r>
            <a:r>
              <a:rPr lang="en-US" dirty="0"/>
              <a:t> – </a:t>
            </a:r>
            <a:r>
              <a:rPr lang="en-US" dirty="0" err="1"/>
              <a:t>pase</a:t>
            </a:r>
            <a:r>
              <a:rPr lang="en-US" dirty="0"/>
              <a:t> (porter)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68303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E60-3EF5-4FE4-BFF7-E6E1424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centro</a:t>
            </a:r>
            <a:br>
              <a:rPr lang="en-US" dirty="0"/>
            </a:br>
            <a:endParaRPr lang="es-D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EE8E-B2FE-459B-A10A-BBE27749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189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31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atk </vt:lpstr>
      <vt:lpstr>centro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atk</dc:title>
  <dc:creator>Hector Lopez</dc:creator>
  <cp:lastModifiedBy>Hector Lopez</cp:lastModifiedBy>
  <cp:revision>6</cp:revision>
  <dcterms:created xsi:type="dcterms:W3CDTF">2017-09-14T15:44:27Z</dcterms:created>
  <dcterms:modified xsi:type="dcterms:W3CDTF">2017-09-19T03:23:03Z</dcterms:modified>
</cp:coreProperties>
</file>