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5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4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2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6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9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6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5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7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1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ADCC3-1F60-415E-986A-FF7DF280190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6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9375"/>
            <a:ext cx="1230284" cy="29094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294314"/>
            <a:ext cx="1230284" cy="29094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61716" y="2269375"/>
            <a:ext cx="1230284" cy="29094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11678" y="822960"/>
            <a:ext cx="764771" cy="706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11679" y="4825538"/>
            <a:ext cx="764771" cy="706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17338" y="3424844"/>
            <a:ext cx="731161" cy="706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/>
          <p:cNvSpPr/>
          <p:nvPr/>
        </p:nvSpPr>
        <p:spPr>
          <a:xfrm>
            <a:off x="2011678" y="2017916"/>
            <a:ext cx="764771" cy="706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04311" y="1311335"/>
            <a:ext cx="764771" cy="7065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48104" y="2718263"/>
            <a:ext cx="764771" cy="7065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19553" y="2990505"/>
            <a:ext cx="764771" cy="7065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588326" y="2718263"/>
            <a:ext cx="764771" cy="7065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084120" y="4131425"/>
            <a:ext cx="764771" cy="7065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017630" y="1562794"/>
            <a:ext cx="764771" cy="7065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9720" y="3427520"/>
            <a:ext cx="764771" cy="7065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9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26B8-23B3-4ED3-898E-04834D1A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Juego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AA36-34B6-4257-B983-83996324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 player que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falta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medio </a:t>
            </a:r>
            <a:r>
              <a:rPr lang="en-US" dirty="0" err="1"/>
              <a:t>entonces</a:t>
            </a:r>
            <a:r>
              <a:rPr lang="en-US" dirty="0"/>
              <a:t> </a:t>
            </a:r>
            <a:r>
              <a:rPr lang="en-US" dirty="0" err="1"/>
              <a:t>cuanda</a:t>
            </a:r>
            <a:r>
              <a:rPr lang="en-US" dirty="0"/>
              <a:t> </a:t>
            </a:r>
            <a:r>
              <a:rPr lang="en-US" dirty="0" err="1"/>
              <a:t>falta</a:t>
            </a:r>
            <a:r>
              <a:rPr lang="en-US" dirty="0"/>
              <a:t> </a:t>
            </a:r>
            <a:r>
              <a:rPr lang="en-US" dirty="0" err="1"/>
              <a:t>leve</a:t>
            </a:r>
            <a:r>
              <a:rPr lang="en-US" dirty="0"/>
              <a:t> </a:t>
            </a:r>
            <a:r>
              <a:rPr lang="en-US" dirty="0" err="1"/>
              <a:t>aumente</a:t>
            </a:r>
            <a:r>
              <a:rPr lang="en-US" dirty="0"/>
              <a:t>,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pase</a:t>
            </a:r>
            <a:r>
              <a:rPr lang="en-US" dirty="0"/>
              <a:t> 100%,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es</a:t>
            </a:r>
            <a:r>
              <a:rPr lang="en-US" dirty="0"/>
              <a:t> defense </a:t>
            </a:r>
            <a:r>
              <a:rPr lang="en-US" dirty="0" err="1"/>
              <a:t>entonce</a:t>
            </a:r>
            <a:r>
              <a:rPr lang="en-US" dirty="0"/>
              <a:t> el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40% penal (no penalty de defense)</a:t>
            </a:r>
          </a:p>
          <a:p>
            <a:pPr marL="0" indent="0">
              <a:buNone/>
            </a:pPr>
            <a:r>
              <a:rPr lang="en-US" dirty="0"/>
              <a:t>60%  </a:t>
            </a:r>
            <a:r>
              <a:rPr lang="en-US" dirty="0" err="1"/>
              <a:t>tiro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(con </a:t>
            </a:r>
            <a:r>
              <a:rPr lang="en-US" dirty="0" err="1"/>
              <a:t>defnsa</a:t>
            </a:r>
            <a:r>
              <a:rPr lang="en-US" dirty="0"/>
              <a:t>)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59390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Juego</a:t>
            </a:r>
            <a:r>
              <a:rPr lang="en-US" dirty="0"/>
              <a:t> (main)</a:t>
            </a:r>
          </a:p>
          <a:p>
            <a:r>
              <a:rPr lang="en-US" dirty="0" err="1"/>
              <a:t>Equipo</a:t>
            </a:r>
            <a:endParaRPr lang="en-US" dirty="0"/>
          </a:p>
          <a:p>
            <a:r>
              <a:rPr lang="en-US" dirty="0"/>
              <a:t>Player</a:t>
            </a:r>
          </a:p>
          <a:p>
            <a:r>
              <a:rPr lang="en-US" dirty="0" err="1"/>
              <a:t>informacion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5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Apellido</a:t>
            </a:r>
            <a:r>
              <a:rPr lang="en-US" dirty="0"/>
              <a:t>(string)</a:t>
            </a:r>
          </a:p>
          <a:p>
            <a:pPr marL="0" indent="0">
              <a:buNone/>
            </a:pPr>
            <a:r>
              <a:rPr lang="en-US" dirty="0"/>
              <a:t>Id 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Posicion</a:t>
            </a:r>
            <a:r>
              <a:rPr lang="en-US" dirty="0"/>
              <a:t> (string) [defense, </a:t>
            </a:r>
            <a:r>
              <a:rPr lang="en-US" dirty="0" err="1"/>
              <a:t>medio</a:t>
            </a:r>
            <a:r>
              <a:rPr lang="en-US" dirty="0"/>
              <a:t>, </a:t>
            </a:r>
            <a:r>
              <a:rPr lang="en-US" dirty="0" err="1"/>
              <a:t>ofensa</a:t>
            </a:r>
            <a:r>
              <a:rPr lang="en-US" dirty="0"/>
              <a:t>, </a:t>
            </a:r>
            <a:r>
              <a:rPr lang="en-US" dirty="0" err="1"/>
              <a:t>portero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Skill: offensive, porter, defensive, </a:t>
            </a:r>
            <a:r>
              <a:rPr lang="en-US" dirty="0" err="1"/>
              <a:t>dribleo</a:t>
            </a:r>
            <a:r>
              <a:rPr lang="en-US" dirty="0"/>
              <a:t>, decision (</a:t>
            </a:r>
            <a:r>
              <a:rPr lang="en-US" dirty="0" err="1"/>
              <a:t>int</a:t>
            </a:r>
            <a:r>
              <a:rPr lang="en-US" dirty="0"/>
              <a:t>) [1-100]</a:t>
            </a:r>
          </a:p>
          <a:p>
            <a:pPr marL="0" indent="0">
              <a:buNone/>
            </a:pPr>
            <a:r>
              <a:rPr lang="en-US" dirty="0" err="1"/>
              <a:t>Tiene</a:t>
            </a:r>
            <a:r>
              <a:rPr lang="en-US" dirty="0"/>
              <a:t> pelota (</a:t>
            </a:r>
            <a:r>
              <a:rPr lang="en-US" dirty="0" err="1"/>
              <a:t>booleano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herido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Tarjeta</a:t>
            </a:r>
            <a:r>
              <a:rPr lang="en-US" dirty="0"/>
              <a:t> </a:t>
            </a:r>
            <a:r>
              <a:rPr lang="en-US" dirty="0" err="1"/>
              <a:t>roja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Tarjeta</a:t>
            </a:r>
            <a:r>
              <a:rPr lang="en-US" dirty="0"/>
              <a:t> </a:t>
            </a:r>
            <a:r>
              <a:rPr lang="en-US" dirty="0" err="1"/>
              <a:t>amarilla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Falta</a:t>
            </a:r>
            <a:r>
              <a:rPr lang="en-US" dirty="0"/>
              <a:t> </a:t>
            </a:r>
            <a:r>
              <a:rPr lang="en-US" dirty="0" err="1"/>
              <a:t>leve</a:t>
            </a:r>
            <a:r>
              <a:rPr lang="en-US" dirty="0"/>
              <a:t> (</a:t>
            </a:r>
            <a:r>
              <a:rPr lang="en-US" dirty="0" err="1"/>
              <a:t>aumenta</a:t>
            </a:r>
            <a:r>
              <a:rPr lang="en-US" dirty="0"/>
              <a:t>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amarila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Falta</a:t>
            </a:r>
            <a:r>
              <a:rPr lang="en-US" dirty="0"/>
              <a:t> grave (ROJA) </a:t>
            </a:r>
            <a:r>
              <a:rPr lang="en-US" dirty="0" err="1"/>
              <a:t>pafuera</a:t>
            </a:r>
            <a:r>
              <a:rPr lang="en-US" dirty="0"/>
              <a:t> </a:t>
            </a:r>
            <a:r>
              <a:rPr lang="en-US" dirty="0" err="1"/>
              <a:t>coño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equipo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Nombre</a:t>
            </a:r>
            <a:r>
              <a:rPr lang="en-US" dirty="0"/>
              <a:t> (string)</a:t>
            </a:r>
          </a:p>
          <a:p>
            <a:r>
              <a:rPr lang="en-US" dirty="0" err="1"/>
              <a:t>Coloruniforme</a:t>
            </a:r>
            <a:r>
              <a:rPr lang="en-US" dirty="0"/>
              <a:t> (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  <a:p>
            <a:r>
              <a:rPr lang="en-US" dirty="0" err="1"/>
              <a:t>Colorportero</a:t>
            </a:r>
            <a:r>
              <a:rPr lang="en-US" dirty="0"/>
              <a:t>(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  <a:p>
            <a:r>
              <a:rPr lang="en-US" dirty="0" err="1"/>
              <a:t>Formacion</a:t>
            </a:r>
            <a:endParaRPr lang="en-US" dirty="0"/>
          </a:p>
          <a:p>
            <a:r>
              <a:rPr lang="en-US" dirty="0"/>
              <a:t>Player (</a:t>
            </a:r>
            <a:r>
              <a:rPr lang="en-US" dirty="0" err="1"/>
              <a:t>instancia</a:t>
            </a:r>
            <a:r>
              <a:rPr lang="en-US" dirty="0"/>
              <a:t> 11)</a:t>
            </a:r>
          </a:p>
          <a:p>
            <a:r>
              <a:rPr lang="en-US" dirty="0"/>
              <a:t>Escudo (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9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Marcador</a:t>
            </a:r>
            <a:endParaRPr lang="en-US" dirty="0"/>
          </a:p>
          <a:p>
            <a:r>
              <a:rPr lang="en-US" dirty="0"/>
              <a:t>Log de </a:t>
            </a:r>
            <a:r>
              <a:rPr lang="en-US" dirty="0" err="1"/>
              <a:t>jugadas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0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juego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2 </a:t>
            </a:r>
            <a:r>
              <a:rPr lang="en-US" dirty="0" err="1"/>
              <a:t>equipo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Lista</a:t>
            </a:r>
            <a:r>
              <a:rPr lang="en-US" dirty="0"/>
              <a:t> random para el autofill de 11 </a:t>
            </a:r>
            <a:r>
              <a:rPr lang="en-US" dirty="0" err="1"/>
              <a:t>jugadores</a:t>
            </a:r>
            <a:r>
              <a:rPr lang="en-US" dirty="0"/>
              <a:t> al principio de la </a:t>
            </a:r>
            <a:r>
              <a:rPr lang="en-US" dirty="0" err="1"/>
              <a:t>partida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equipo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Informacion</a:t>
            </a:r>
            <a:r>
              <a:rPr lang="en-US" dirty="0"/>
              <a:t> (</a:t>
            </a:r>
            <a:r>
              <a:rPr lang="en-US" dirty="0" err="1"/>
              <a:t>clase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Contador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1 min = 2 </a:t>
            </a:r>
            <a:r>
              <a:rPr lang="en-US" dirty="0" err="1"/>
              <a:t>acciones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2000ms= 1min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9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178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Juego</vt:lpstr>
      <vt:lpstr>Classes</vt:lpstr>
      <vt:lpstr>player</vt:lpstr>
      <vt:lpstr>equipo</vt:lpstr>
      <vt:lpstr>informacion</vt:lpstr>
      <vt:lpstr>juego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Lopez</dc:creator>
  <cp:lastModifiedBy>Hector Lopez</cp:lastModifiedBy>
  <cp:revision>13</cp:revision>
  <dcterms:created xsi:type="dcterms:W3CDTF">2017-09-02T21:00:41Z</dcterms:created>
  <dcterms:modified xsi:type="dcterms:W3CDTF">2017-09-14T15:11:54Z</dcterms:modified>
</cp:coreProperties>
</file>