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E712-A0EE-46C1-BC50-D4045B7D1053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985-62D9-43CE-BE9E-957A530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2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E712-A0EE-46C1-BC50-D4045B7D1053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985-62D9-43CE-BE9E-957A530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7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E712-A0EE-46C1-BC50-D4045B7D1053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985-62D9-43CE-BE9E-957A530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4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E712-A0EE-46C1-BC50-D4045B7D1053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985-62D9-43CE-BE9E-957A530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7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E712-A0EE-46C1-BC50-D4045B7D1053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985-62D9-43CE-BE9E-957A530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0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E712-A0EE-46C1-BC50-D4045B7D1053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985-62D9-43CE-BE9E-957A530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9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E712-A0EE-46C1-BC50-D4045B7D1053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985-62D9-43CE-BE9E-957A530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E712-A0EE-46C1-BC50-D4045B7D1053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985-62D9-43CE-BE9E-957A530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1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E712-A0EE-46C1-BC50-D4045B7D1053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985-62D9-43CE-BE9E-957A530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E712-A0EE-46C1-BC50-D4045B7D1053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985-62D9-43CE-BE9E-957A530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1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E712-A0EE-46C1-BC50-D4045B7D1053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985-62D9-43CE-BE9E-957A530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6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4E712-A0EE-46C1-BC50-D4045B7D1053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5C985-62D9-43CE-BE9E-957A530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5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atk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Tiro</a:t>
            </a:r>
            <a:r>
              <a:rPr lang="en-US" dirty="0" smtClean="0"/>
              <a:t> – </a:t>
            </a:r>
            <a:r>
              <a:rPr lang="en-US" dirty="0" err="1" smtClean="0"/>
              <a:t>malla</a:t>
            </a:r>
            <a:r>
              <a:rPr lang="en-US" dirty="0" smtClean="0"/>
              <a:t> -----------------------------– </a:t>
            </a:r>
            <a:r>
              <a:rPr lang="en-US" dirty="0" err="1" smtClean="0"/>
              <a:t>gol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---------------------------- </a:t>
            </a:r>
            <a:r>
              <a:rPr lang="en-US" dirty="0" err="1" smtClean="0"/>
              <a:t>atrape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------------------------------ </a:t>
            </a:r>
            <a:r>
              <a:rPr lang="en-US" dirty="0" err="1" smtClean="0"/>
              <a:t>palo</a:t>
            </a:r>
            <a:r>
              <a:rPr lang="en-US" dirty="0" smtClean="0"/>
              <a:t> ----- </a:t>
            </a:r>
            <a:r>
              <a:rPr lang="en-US" dirty="0" err="1" smtClean="0"/>
              <a:t>tiro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------</a:t>
            </a:r>
            <a:r>
              <a:rPr lang="en-US" dirty="0" err="1" smtClean="0"/>
              <a:t>atrape</a:t>
            </a:r>
            <a:r>
              <a:rPr lang="en-US" dirty="0" smtClean="0"/>
              <a:t> (de </a:t>
            </a:r>
            <a:r>
              <a:rPr lang="en-US" dirty="0" err="1" smtClean="0"/>
              <a:t>potero</a:t>
            </a:r>
            <a:r>
              <a:rPr lang="en-US" dirty="0" smtClean="0"/>
              <a:t>)</a:t>
            </a:r>
          </a:p>
          <a:p>
            <a:pPr marL="3657600" lvl="8" indent="0">
              <a:buNone/>
            </a:pPr>
            <a:r>
              <a:rPr lang="en-US" dirty="0" smtClean="0"/>
              <a:t>		      ---------- corner ----- </a:t>
            </a:r>
            <a:r>
              <a:rPr lang="en-US" dirty="0" err="1" smtClean="0"/>
              <a:t>pase</a:t>
            </a:r>
            <a:r>
              <a:rPr lang="en-US" dirty="0" smtClean="0"/>
              <a:t> (</a:t>
            </a:r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equipo</a:t>
            </a:r>
            <a:r>
              <a:rPr lang="en-US" dirty="0" smtClean="0"/>
              <a:t>)  </a:t>
            </a:r>
          </a:p>
          <a:p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					            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      - no </a:t>
            </a:r>
            <a:r>
              <a:rPr lang="en-US" dirty="0" err="1" smtClean="0"/>
              <a:t>malla</a:t>
            </a:r>
            <a:r>
              <a:rPr lang="en-US" dirty="0" smtClean="0"/>
              <a:t> – </a:t>
            </a:r>
            <a:r>
              <a:rPr lang="en-US" dirty="0" err="1" smtClean="0"/>
              <a:t>pase</a:t>
            </a:r>
            <a:r>
              <a:rPr lang="en-US" dirty="0" smtClean="0"/>
              <a:t> (porter)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95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21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atk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atk</dc:title>
  <dc:creator>Hector Lopez</dc:creator>
  <cp:lastModifiedBy>Hector Lopez</cp:lastModifiedBy>
  <cp:revision>3</cp:revision>
  <dcterms:created xsi:type="dcterms:W3CDTF">2017-09-14T15:44:27Z</dcterms:created>
  <dcterms:modified xsi:type="dcterms:W3CDTF">2017-09-15T23:17:20Z</dcterms:modified>
</cp:coreProperties>
</file>