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5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4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2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3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6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9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6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5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7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DCC3-1F60-415E-986A-FF7DF280190D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1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ADCC3-1F60-415E-986A-FF7DF280190D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7964-DDA0-496F-B5D2-6B13915E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6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69375"/>
            <a:ext cx="1230284" cy="29094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2294314"/>
            <a:ext cx="1230284" cy="29094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961716" y="2269375"/>
            <a:ext cx="1230284" cy="29094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11678" y="822960"/>
            <a:ext cx="764771" cy="706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11679" y="4825538"/>
            <a:ext cx="764771" cy="706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17338" y="3424844"/>
            <a:ext cx="731161" cy="706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011678" y="2017916"/>
            <a:ext cx="764771" cy="7065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04311" y="1311335"/>
            <a:ext cx="764771" cy="7065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048104" y="2718263"/>
            <a:ext cx="764771" cy="7065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19553" y="2990505"/>
            <a:ext cx="764771" cy="7065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588326" y="2718263"/>
            <a:ext cx="764771" cy="70658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084120" y="4131425"/>
            <a:ext cx="764771" cy="7065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017630" y="1562794"/>
            <a:ext cx="764771" cy="7065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9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Juego</a:t>
            </a:r>
            <a:r>
              <a:rPr lang="en-US" dirty="0" smtClean="0"/>
              <a:t> (main)</a:t>
            </a:r>
          </a:p>
          <a:p>
            <a:r>
              <a:rPr lang="en-US" dirty="0" err="1" smtClean="0"/>
              <a:t>Equipo</a:t>
            </a:r>
            <a:endParaRPr lang="en-US" dirty="0" smtClean="0"/>
          </a:p>
          <a:p>
            <a:r>
              <a:rPr lang="en-US" dirty="0" smtClean="0"/>
              <a:t>Player</a:t>
            </a:r>
          </a:p>
          <a:p>
            <a:r>
              <a:rPr lang="en-US" dirty="0" err="1" smtClean="0"/>
              <a:t>informacion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5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juego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Lista</a:t>
            </a:r>
            <a:r>
              <a:rPr lang="en-US" dirty="0" smtClean="0"/>
              <a:t> random para el autofill de </a:t>
            </a:r>
            <a:r>
              <a:rPr lang="en-US" dirty="0" err="1" smtClean="0"/>
              <a:t>jugadores</a:t>
            </a:r>
            <a:r>
              <a:rPr lang="en-US" dirty="0" smtClean="0"/>
              <a:t> al principio de la </a:t>
            </a:r>
            <a:r>
              <a:rPr lang="en-US" dirty="0" err="1" smtClean="0"/>
              <a:t>partida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Si player que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</a:t>
            </a:r>
            <a:r>
              <a:rPr lang="en-US" dirty="0" err="1" smtClean="0"/>
              <a:t>entonces</a:t>
            </a:r>
            <a:r>
              <a:rPr lang="en-US" dirty="0" smtClean="0"/>
              <a:t> </a:t>
            </a:r>
            <a:r>
              <a:rPr lang="en-US" dirty="0" err="1" smtClean="0"/>
              <a:t>cuanda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 </a:t>
            </a:r>
            <a:r>
              <a:rPr lang="en-US" dirty="0" err="1" smtClean="0"/>
              <a:t>leve</a:t>
            </a:r>
            <a:r>
              <a:rPr lang="en-US" dirty="0" smtClean="0"/>
              <a:t> </a:t>
            </a:r>
            <a:r>
              <a:rPr lang="en-US" dirty="0" err="1" smtClean="0"/>
              <a:t>aumente</a:t>
            </a:r>
            <a:r>
              <a:rPr lang="en-US" dirty="0" smtClean="0"/>
              <a:t>, </a:t>
            </a:r>
            <a:r>
              <a:rPr lang="en-US" dirty="0" err="1" smtClean="0"/>
              <a:t>probabilidad</a:t>
            </a:r>
            <a:r>
              <a:rPr lang="en-US" dirty="0" smtClean="0"/>
              <a:t> de </a:t>
            </a:r>
            <a:r>
              <a:rPr lang="en-US" dirty="0" err="1" smtClean="0"/>
              <a:t>pase</a:t>
            </a:r>
            <a:r>
              <a:rPr lang="en-US" dirty="0" smtClean="0"/>
              <a:t> 100%, </a:t>
            </a:r>
            <a:r>
              <a:rPr lang="en-US" dirty="0" err="1" smtClean="0"/>
              <a:t>si</a:t>
            </a:r>
            <a:r>
              <a:rPr lang="en-US" dirty="0" smtClean="0"/>
              <a:t> el </a:t>
            </a:r>
            <a:r>
              <a:rPr lang="en-US" dirty="0" err="1" smtClean="0"/>
              <a:t>es</a:t>
            </a:r>
            <a:r>
              <a:rPr lang="en-US" dirty="0" smtClean="0"/>
              <a:t> defense </a:t>
            </a:r>
            <a:r>
              <a:rPr lang="en-US" dirty="0" err="1" smtClean="0"/>
              <a:t>entonce</a:t>
            </a:r>
            <a:r>
              <a:rPr lang="en-US" dirty="0" smtClean="0"/>
              <a:t> el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equipo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40% penal (no penalty de defense)</a:t>
            </a:r>
          </a:p>
          <a:p>
            <a:pPr marL="0" indent="0">
              <a:buNone/>
            </a:pPr>
            <a:r>
              <a:rPr lang="en-US" dirty="0" smtClean="0"/>
              <a:t>60%  </a:t>
            </a:r>
            <a:r>
              <a:rPr lang="en-US" dirty="0" err="1" smtClean="0"/>
              <a:t>tiro</a:t>
            </a:r>
            <a:r>
              <a:rPr lang="en-US" dirty="0" smtClean="0"/>
              <a:t> </a:t>
            </a:r>
            <a:r>
              <a:rPr lang="en-US" dirty="0" err="1" smtClean="0"/>
              <a:t>libre</a:t>
            </a:r>
            <a:r>
              <a:rPr lang="en-US" dirty="0"/>
              <a:t> </a:t>
            </a:r>
            <a:r>
              <a:rPr lang="en-US" dirty="0" smtClean="0"/>
              <a:t>(con </a:t>
            </a:r>
            <a:r>
              <a:rPr lang="en-US" dirty="0" err="1" smtClean="0"/>
              <a:t>defnsa</a:t>
            </a:r>
            <a:r>
              <a:rPr lang="en-US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209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Apellido</a:t>
            </a:r>
            <a:r>
              <a:rPr lang="en-US" dirty="0" smtClean="0"/>
              <a:t>(string)</a:t>
            </a:r>
          </a:p>
          <a:p>
            <a:pPr marL="0" indent="0">
              <a:buNone/>
            </a:pPr>
            <a:r>
              <a:rPr lang="en-US" dirty="0" smtClean="0"/>
              <a:t>Id 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Posicion</a:t>
            </a:r>
            <a:r>
              <a:rPr lang="en-US" dirty="0" smtClean="0"/>
              <a:t> (string) [defense, </a:t>
            </a:r>
            <a:r>
              <a:rPr lang="en-US" dirty="0" err="1" smtClean="0"/>
              <a:t>medio</a:t>
            </a:r>
            <a:r>
              <a:rPr lang="en-US" dirty="0" smtClean="0"/>
              <a:t>, </a:t>
            </a:r>
            <a:r>
              <a:rPr lang="en-US" dirty="0" err="1" smtClean="0"/>
              <a:t>ofensa</a:t>
            </a:r>
            <a:r>
              <a:rPr lang="en-US" dirty="0" smtClean="0"/>
              <a:t>, </a:t>
            </a:r>
            <a:r>
              <a:rPr lang="en-US" dirty="0" err="1" smtClean="0"/>
              <a:t>portero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Skill: offensive, </a:t>
            </a:r>
            <a:r>
              <a:rPr lang="en-US" dirty="0" smtClean="0"/>
              <a:t>porter, defensive, </a:t>
            </a:r>
            <a:r>
              <a:rPr lang="en-US" dirty="0" err="1" smtClean="0"/>
              <a:t>dribleo</a:t>
            </a:r>
            <a:r>
              <a:rPr lang="en-US" dirty="0" smtClean="0"/>
              <a:t>, decision (</a:t>
            </a:r>
            <a:r>
              <a:rPr lang="en-US" dirty="0" err="1" smtClean="0"/>
              <a:t>int</a:t>
            </a:r>
            <a:r>
              <a:rPr lang="en-US" dirty="0" smtClean="0"/>
              <a:t>) [1-100]</a:t>
            </a:r>
          </a:p>
          <a:p>
            <a:pPr marL="0" indent="0">
              <a:buNone/>
            </a:pPr>
            <a:r>
              <a:rPr lang="en-US" dirty="0" err="1" smtClean="0"/>
              <a:t>Tiene</a:t>
            </a:r>
            <a:r>
              <a:rPr lang="en-US" dirty="0" smtClean="0"/>
              <a:t> pelota (</a:t>
            </a:r>
            <a:r>
              <a:rPr lang="en-US" dirty="0" err="1" smtClean="0"/>
              <a:t>booleano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herido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Tarjeta</a:t>
            </a:r>
            <a:r>
              <a:rPr lang="en-US" dirty="0" smtClean="0"/>
              <a:t> </a:t>
            </a:r>
            <a:r>
              <a:rPr lang="en-US" dirty="0" err="1" smtClean="0"/>
              <a:t>roja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Tarjeta</a:t>
            </a:r>
            <a:r>
              <a:rPr lang="en-US" dirty="0" smtClean="0"/>
              <a:t> </a:t>
            </a:r>
            <a:r>
              <a:rPr lang="en-US" dirty="0" err="1" smtClean="0"/>
              <a:t>amarilla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Falta</a:t>
            </a:r>
            <a:r>
              <a:rPr lang="en-US" dirty="0" smtClean="0"/>
              <a:t> </a:t>
            </a:r>
            <a:r>
              <a:rPr lang="en-US" dirty="0" err="1" smtClean="0"/>
              <a:t>leve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aumenta</a:t>
            </a:r>
            <a:r>
              <a:rPr lang="en-US" dirty="0" smtClean="0"/>
              <a:t> </a:t>
            </a:r>
            <a:r>
              <a:rPr lang="en-US" dirty="0" err="1" smtClean="0"/>
              <a:t>probabilidad</a:t>
            </a:r>
            <a:r>
              <a:rPr lang="en-US" dirty="0" smtClean="0"/>
              <a:t> de </a:t>
            </a:r>
            <a:r>
              <a:rPr lang="en-US" dirty="0" err="1" smtClean="0"/>
              <a:t>amarila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Falta</a:t>
            </a:r>
            <a:r>
              <a:rPr lang="en-US" dirty="0" smtClean="0"/>
              <a:t> grave (ROJA) </a:t>
            </a:r>
            <a:r>
              <a:rPr lang="en-US" dirty="0" err="1" smtClean="0"/>
              <a:t>pafuera</a:t>
            </a:r>
            <a:r>
              <a:rPr lang="en-US" dirty="0" smtClean="0"/>
              <a:t> </a:t>
            </a:r>
            <a:r>
              <a:rPr lang="en-US" dirty="0" err="1" smtClean="0"/>
              <a:t>coño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Nombre</a:t>
            </a:r>
            <a:r>
              <a:rPr lang="en-US" dirty="0" smtClean="0"/>
              <a:t> (string)</a:t>
            </a:r>
          </a:p>
          <a:p>
            <a:r>
              <a:rPr lang="en-US" dirty="0" err="1" smtClean="0"/>
              <a:t>Coloruniforme</a:t>
            </a:r>
            <a:r>
              <a:rPr lang="en-US" dirty="0" smtClean="0"/>
              <a:t> (</a:t>
            </a:r>
            <a:r>
              <a:rPr lang="en-US" dirty="0" err="1" smtClean="0"/>
              <a:t>png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Colorportero</a:t>
            </a:r>
            <a:r>
              <a:rPr lang="en-US" dirty="0" smtClean="0"/>
              <a:t>(</a:t>
            </a:r>
            <a:r>
              <a:rPr lang="en-US" dirty="0" err="1" smtClean="0"/>
              <a:t>png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Formacion</a:t>
            </a:r>
            <a:endParaRPr lang="en-US" dirty="0" smtClean="0"/>
          </a:p>
          <a:p>
            <a:r>
              <a:rPr lang="en-US" dirty="0" smtClean="0"/>
              <a:t>Player (</a:t>
            </a:r>
            <a:r>
              <a:rPr lang="en-US" dirty="0" err="1" smtClean="0"/>
              <a:t>instancia</a:t>
            </a:r>
            <a:r>
              <a:rPr lang="en-US" dirty="0" smtClean="0"/>
              <a:t> 11)</a:t>
            </a:r>
          </a:p>
          <a:p>
            <a:r>
              <a:rPr lang="en-US" dirty="0" smtClean="0"/>
              <a:t>Escudo (</a:t>
            </a:r>
            <a:r>
              <a:rPr lang="en-US" dirty="0" err="1" smtClean="0"/>
              <a:t>png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9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informacion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Marcador</a:t>
            </a:r>
            <a:endParaRPr lang="en-US" dirty="0" smtClean="0"/>
          </a:p>
          <a:p>
            <a:r>
              <a:rPr lang="en-US" dirty="0" smtClean="0"/>
              <a:t>Log de </a:t>
            </a:r>
            <a:r>
              <a:rPr lang="en-US" dirty="0" err="1" smtClean="0"/>
              <a:t>jugadas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0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156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Classes</vt:lpstr>
      <vt:lpstr>juego</vt:lpstr>
      <vt:lpstr>player</vt:lpstr>
      <vt:lpstr>equipo</vt:lpstr>
      <vt:lpstr>informacion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Lopez</dc:creator>
  <cp:lastModifiedBy>Hector Lopez</cp:lastModifiedBy>
  <cp:revision>10</cp:revision>
  <dcterms:created xsi:type="dcterms:W3CDTF">2017-09-02T21:00:41Z</dcterms:created>
  <dcterms:modified xsi:type="dcterms:W3CDTF">2017-09-03T00:17:38Z</dcterms:modified>
</cp:coreProperties>
</file>