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84" r:id="rId5"/>
    <p:sldId id="263" r:id="rId6"/>
    <p:sldId id="285" r:id="rId7"/>
    <p:sldId id="286" r:id="rId8"/>
    <p:sldId id="287" r:id="rId9"/>
    <p:sldId id="288" r:id="rId10"/>
    <p:sldId id="289" r:id="rId11"/>
    <p:sldId id="290" r:id="rId12"/>
    <p:sldId id="268" r:id="rId13"/>
    <p:sldId id="291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e" initials="J" lastIdx="1" clrIdx="0">
    <p:extLst>
      <p:ext uri="{19B8F6BF-5375-455C-9EA6-DF929625EA0E}">
        <p15:presenceInfo xmlns:p15="http://schemas.microsoft.com/office/powerpoint/2012/main" userId="61ee597cf52ebd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366" autoAdjust="0"/>
  </p:normalViewPr>
  <p:slideViewPr>
    <p:cSldViewPr snapToGrid="0">
      <p:cViewPr varScale="1">
        <p:scale>
          <a:sx n="83" d="100"/>
          <a:sy n="83" d="100"/>
        </p:scale>
        <p:origin x="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74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9FAD9-9FCD-409B-8448-F99AD163CCE4}" type="datetimeFigureOut">
              <a:rPr lang="zh-CN" altLang="en-US"/>
              <a:t>2023/8/22 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7B198-60CB-4344-B131-B3189431F68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6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84A-733A-0C47-AC2B-F0C70F83A7E9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6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84A-733A-0C47-AC2B-F0C70F83A7E9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84A-733A-0C47-AC2B-F0C70F83A7E9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62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84A-733A-0C47-AC2B-F0C70F83A7E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84A-733A-0C47-AC2B-F0C70F83A7E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84A-733A-0C47-AC2B-F0C70F83A7E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94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84A-733A-0C47-AC2B-F0C70F83A7E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06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9A84A-733A-0C47-AC2B-F0C70F83A7E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4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椭圆 450"/>
          <p:cNvSpPr>
            <a:spLocks noChangeAspect="1"/>
          </p:cNvSpPr>
          <p:nvPr userDrawn="1"/>
        </p:nvSpPr>
        <p:spPr>
          <a:xfrm rot="1538940">
            <a:off x="4184337" y="2471394"/>
            <a:ext cx="180000" cy="180000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2" name="椭圆 451"/>
          <p:cNvSpPr>
            <a:spLocks noChangeAspect="1"/>
          </p:cNvSpPr>
          <p:nvPr userDrawn="1"/>
        </p:nvSpPr>
        <p:spPr>
          <a:xfrm rot="1538940">
            <a:off x="5242146" y="5600879"/>
            <a:ext cx="288000" cy="288000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3" name="椭圆 452"/>
          <p:cNvSpPr/>
          <p:nvPr userDrawn="1"/>
        </p:nvSpPr>
        <p:spPr>
          <a:xfrm rot="1538940">
            <a:off x="7312315" y="5379907"/>
            <a:ext cx="302893" cy="302893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4" name="椭圆 453"/>
          <p:cNvSpPr/>
          <p:nvPr userDrawn="1"/>
        </p:nvSpPr>
        <p:spPr>
          <a:xfrm rot="1538940">
            <a:off x="7124862" y="5468401"/>
            <a:ext cx="338527" cy="338527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5" name="椭圆 454"/>
          <p:cNvSpPr/>
          <p:nvPr userDrawn="1"/>
        </p:nvSpPr>
        <p:spPr>
          <a:xfrm rot="1538940">
            <a:off x="8678651" y="3530090"/>
            <a:ext cx="237563" cy="237563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6" name="椭圆 455"/>
          <p:cNvSpPr/>
          <p:nvPr userDrawn="1"/>
        </p:nvSpPr>
        <p:spPr>
          <a:xfrm rot="1538940">
            <a:off x="7749359" y="5219017"/>
            <a:ext cx="174609" cy="174609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8" name="组合 897"/>
          <p:cNvGrpSpPr/>
          <p:nvPr userDrawn="1"/>
        </p:nvGrpSpPr>
        <p:grpSpPr>
          <a:xfrm>
            <a:off x="3536872" y="571875"/>
            <a:ext cx="5311716" cy="5306043"/>
            <a:chOff x="3536872" y="571875"/>
            <a:chExt cx="5311716" cy="5306043"/>
          </a:xfrm>
          <a:solidFill>
            <a:schemeClr val="bg1">
              <a:lumMod val="10000"/>
              <a:lumOff val="90000"/>
            </a:schemeClr>
          </a:solidFill>
        </p:grpSpPr>
        <p:sp>
          <p:nvSpPr>
            <p:cNvPr id="457" name="椭圆 456"/>
            <p:cNvSpPr/>
            <p:nvPr userDrawn="1"/>
          </p:nvSpPr>
          <p:spPr>
            <a:xfrm rot="1538940">
              <a:off x="7885733" y="5155507"/>
              <a:ext cx="78396" cy="783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8" name="椭圆 457"/>
            <p:cNvSpPr/>
            <p:nvPr userDrawn="1"/>
          </p:nvSpPr>
          <p:spPr>
            <a:xfrm rot="1538940">
              <a:off x="7625299" y="5352520"/>
              <a:ext cx="101147" cy="1011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9" name="椭圆 458"/>
            <p:cNvSpPr/>
            <p:nvPr userDrawn="1"/>
          </p:nvSpPr>
          <p:spPr>
            <a:xfrm rot="1538940">
              <a:off x="6066129" y="965587"/>
              <a:ext cx="141883" cy="141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" name="椭圆 459"/>
            <p:cNvSpPr/>
            <p:nvPr userDrawn="1"/>
          </p:nvSpPr>
          <p:spPr>
            <a:xfrm rot="1538940">
              <a:off x="5986079" y="1204066"/>
              <a:ext cx="92649" cy="92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" name="椭圆 460"/>
            <p:cNvSpPr/>
            <p:nvPr userDrawn="1"/>
          </p:nvSpPr>
          <p:spPr>
            <a:xfrm rot="1538940">
              <a:off x="5700699" y="571875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2" name="椭圆 461"/>
            <p:cNvSpPr/>
            <p:nvPr userDrawn="1"/>
          </p:nvSpPr>
          <p:spPr>
            <a:xfrm rot="1538940">
              <a:off x="7303982" y="807159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3" name="椭圆 462"/>
            <p:cNvSpPr/>
            <p:nvPr userDrawn="1"/>
          </p:nvSpPr>
          <p:spPr>
            <a:xfrm rot="1538940">
              <a:off x="8342635" y="1721610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4" name="椭圆 463"/>
            <p:cNvSpPr/>
            <p:nvPr userDrawn="1"/>
          </p:nvSpPr>
          <p:spPr>
            <a:xfrm rot="1538940">
              <a:off x="4489545" y="1171988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5" name="椭圆 464"/>
            <p:cNvSpPr/>
            <p:nvPr userDrawn="1"/>
          </p:nvSpPr>
          <p:spPr>
            <a:xfrm rot="1538940">
              <a:off x="5083019" y="969427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6" name="椭圆 465"/>
            <p:cNvSpPr/>
            <p:nvPr userDrawn="1"/>
          </p:nvSpPr>
          <p:spPr>
            <a:xfrm rot="1538940">
              <a:off x="4981427" y="1161362"/>
              <a:ext cx="54310" cy="5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7" name="椭圆 466"/>
            <p:cNvSpPr/>
            <p:nvPr userDrawn="1"/>
          </p:nvSpPr>
          <p:spPr>
            <a:xfrm rot="1538940">
              <a:off x="8065051" y="2859988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8" name="椭圆 467"/>
            <p:cNvSpPr/>
            <p:nvPr userDrawn="1"/>
          </p:nvSpPr>
          <p:spPr>
            <a:xfrm rot="1538940">
              <a:off x="8788009" y="3159682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9" name="椭圆 468"/>
            <p:cNvSpPr/>
            <p:nvPr userDrawn="1"/>
          </p:nvSpPr>
          <p:spPr>
            <a:xfrm rot="1538940">
              <a:off x="8766230" y="2850776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0" name="椭圆 469"/>
            <p:cNvSpPr/>
            <p:nvPr userDrawn="1"/>
          </p:nvSpPr>
          <p:spPr>
            <a:xfrm rot="1538940">
              <a:off x="8709745" y="2548559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" name="椭圆 470"/>
            <p:cNvSpPr/>
            <p:nvPr userDrawn="1"/>
          </p:nvSpPr>
          <p:spPr>
            <a:xfrm rot="1538940">
              <a:off x="8571495" y="2136723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2" name="椭圆 471"/>
            <p:cNvSpPr/>
            <p:nvPr userDrawn="1"/>
          </p:nvSpPr>
          <p:spPr>
            <a:xfrm rot="1538940">
              <a:off x="4033570" y="4007294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3" name="椭圆 472"/>
            <p:cNvSpPr/>
            <p:nvPr userDrawn="1"/>
          </p:nvSpPr>
          <p:spPr>
            <a:xfrm rot="1538940">
              <a:off x="3741484" y="4377608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4" name="椭圆 473"/>
            <p:cNvSpPr>
              <a:spLocks noChangeAspect="1"/>
            </p:cNvSpPr>
            <p:nvPr userDrawn="1"/>
          </p:nvSpPr>
          <p:spPr>
            <a:xfrm rot="1538940">
              <a:off x="7871770" y="306821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5" name="椭圆 474"/>
            <p:cNvSpPr>
              <a:spLocks noChangeAspect="1"/>
            </p:cNvSpPr>
            <p:nvPr userDrawn="1"/>
          </p:nvSpPr>
          <p:spPr>
            <a:xfrm rot="1538940">
              <a:off x="7814552" y="33391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6" name="椭圆 475"/>
            <p:cNvSpPr>
              <a:spLocks noChangeAspect="1"/>
            </p:cNvSpPr>
            <p:nvPr userDrawn="1"/>
          </p:nvSpPr>
          <p:spPr>
            <a:xfrm rot="1538940">
              <a:off x="7570476" y="328721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7" name="椭圆 476"/>
            <p:cNvSpPr>
              <a:spLocks noChangeAspect="1"/>
            </p:cNvSpPr>
            <p:nvPr userDrawn="1"/>
          </p:nvSpPr>
          <p:spPr>
            <a:xfrm rot="1538940">
              <a:off x="7529770" y="30838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8" name="椭圆 477"/>
            <p:cNvSpPr>
              <a:spLocks noChangeAspect="1"/>
            </p:cNvSpPr>
            <p:nvPr userDrawn="1"/>
          </p:nvSpPr>
          <p:spPr>
            <a:xfrm rot="1538940">
              <a:off x="7514183" y="35220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9" name="椭圆 478"/>
            <p:cNvSpPr>
              <a:spLocks noChangeAspect="1"/>
            </p:cNvSpPr>
            <p:nvPr userDrawn="1"/>
          </p:nvSpPr>
          <p:spPr>
            <a:xfrm rot="1538940">
              <a:off x="7719646" y="36454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0" name="椭圆 479"/>
            <p:cNvSpPr>
              <a:spLocks noChangeAspect="1"/>
            </p:cNvSpPr>
            <p:nvPr userDrawn="1"/>
          </p:nvSpPr>
          <p:spPr>
            <a:xfrm rot="1538940">
              <a:off x="7341048" y="385152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" name="椭圆 480"/>
            <p:cNvSpPr>
              <a:spLocks noChangeAspect="1"/>
            </p:cNvSpPr>
            <p:nvPr userDrawn="1"/>
          </p:nvSpPr>
          <p:spPr>
            <a:xfrm rot="1538940">
              <a:off x="7334393" y="35987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2" name="椭圆 481"/>
            <p:cNvSpPr>
              <a:spLocks noChangeAspect="1"/>
            </p:cNvSpPr>
            <p:nvPr userDrawn="1"/>
          </p:nvSpPr>
          <p:spPr>
            <a:xfrm rot="1538940">
              <a:off x="7587591" y="38792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3" name="椭圆 482"/>
            <p:cNvSpPr>
              <a:spLocks noChangeAspect="1"/>
            </p:cNvSpPr>
            <p:nvPr userDrawn="1"/>
          </p:nvSpPr>
          <p:spPr>
            <a:xfrm rot="1538940">
              <a:off x="7499851" y="41342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4" name="椭圆 483"/>
            <p:cNvSpPr>
              <a:spLocks noChangeAspect="1"/>
            </p:cNvSpPr>
            <p:nvPr userDrawn="1"/>
          </p:nvSpPr>
          <p:spPr>
            <a:xfrm rot="1538940">
              <a:off x="7235968" y="40703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5" name="椭圆 484"/>
            <p:cNvSpPr>
              <a:spLocks noChangeAspect="1"/>
            </p:cNvSpPr>
            <p:nvPr userDrawn="1"/>
          </p:nvSpPr>
          <p:spPr>
            <a:xfrm rot="1538940">
              <a:off x="7065298" y="386593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6" name="椭圆 485"/>
            <p:cNvSpPr>
              <a:spLocks noChangeAspect="1"/>
            </p:cNvSpPr>
            <p:nvPr userDrawn="1"/>
          </p:nvSpPr>
          <p:spPr>
            <a:xfrm rot="1538940">
              <a:off x="7063206" y="360273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7" name="椭圆 486"/>
            <p:cNvSpPr>
              <a:spLocks noChangeAspect="1"/>
            </p:cNvSpPr>
            <p:nvPr userDrawn="1"/>
          </p:nvSpPr>
          <p:spPr>
            <a:xfrm rot="1538940">
              <a:off x="7141037" y="33578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8" name="椭圆 487"/>
            <p:cNvSpPr>
              <a:spLocks noChangeAspect="1"/>
            </p:cNvSpPr>
            <p:nvPr userDrawn="1"/>
          </p:nvSpPr>
          <p:spPr>
            <a:xfrm rot="1538940">
              <a:off x="7270831" y="31806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9" name="椭圆 488"/>
            <p:cNvSpPr>
              <a:spLocks noChangeAspect="1"/>
            </p:cNvSpPr>
            <p:nvPr userDrawn="1"/>
          </p:nvSpPr>
          <p:spPr>
            <a:xfrm rot="1538940">
              <a:off x="6838533" y="38391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0" name="椭圆 489"/>
            <p:cNvSpPr>
              <a:spLocks noChangeAspect="1"/>
            </p:cNvSpPr>
            <p:nvPr userDrawn="1"/>
          </p:nvSpPr>
          <p:spPr>
            <a:xfrm rot="1538940">
              <a:off x="6853943" y="34723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" name="椭圆 490"/>
            <p:cNvSpPr>
              <a:spLocks noChangeAspect="1"/>
            </p:cNvSpPr>
            <p:nvPr userDrawn="1"/>
          </p:nvSpPr>
          <p:spPr>
            <a:xfrm rot="1538940">
              <a:off x="6631250" y="36276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" name="椭圆 491"/>
            <p:cNvSpPr>
              <a:spLocks noChangeAspect="1"/>
            </p:cNvSpPr>
            <p:nvPr userDrawn="1"/>
          </p:nvSpPr>
          <p:spPr>
            <a:xfrm rot="1538940">
              <a:off x="6580050" y="38937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3" name="椭圆 492"/>
            <p:cNvSpPr>
              <a:spLocks noChangeAspect="1"/>
            </p:cNvSpPr>
            <p:nvPr userDrawn="1"/>
          </p:nvSpPr>
          <p:spPr>
            <a:xfrm rot="1538940">
              <a:off x="6937396" y="31858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4" name="椭圆 493"/>
            <p:cNvSpPr>
              <a:spLocks noChangeAspect="1"/>
            </p:cNvSpPr>
            <p:nvPr userDrawn="1"/>
          </p:nvSpPr>
          <p:spPr>
            <a:xfrm rot="1538940">
              <a:off x="6638850" y="33541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5" name="椭圆 494"/>
            <p:cNvSpPr>
              <a:spLocks noChangeAspect="1"/>
            </p:cNvSpPr>
            <p:nvPr userDrawn="1"/>
          </p:nvSpPr>
          <p:spPr>
            <a:xfrm rot="1538940">
              <a:off x="6665788" y="30823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6" name="椭圆 495"/>
            <p:cNvSpPr>
              <a:spLocks noChangeAspect="1"/>
            </p:cNvSpPr>
            <p:nvPr userDrawn="1"/>
          </p:nvSpPr>
          <p:spPr>
            <a:xfrm rot="1538940">
              <a:off x="6382859" y="31518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7" name="椭圆 496"/>
            <p:cNvSpPr>
              <a:spLocks noChangeAspect="1"/>
            </p:cNvSpPr>
            <p:nvPr userDrawn="1"/>
          </p:nvSpPr>
          <p:spPr>
            <a:xfrm rot="1538940">
              <a:off x="6373716" y="33870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8" name="椭圆 497"/>
            <p:cNvSpPr>
              <a:spLocks noChangeAspect="1"/>
            </p:cNvSpPr>
            <p:nvPr userDrawn="1"/>
          </p:nvSpPr>
          <p:spPr>
            <a:xfrm rot="1538940">
              <a:off x="6357676" y="36980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9" name="椭圆 498"/>
            <p:cNvSpPr>
              <a:spLocks noChangeAspect="1"/>
            </p:cNvSpPr>
            <p:nvPr userDrawn="1"/>
          </p:nvSpPr>
          <p:spPr>
            <a:xfrm rot="1538940">
              <a:off x="6165861" y="35415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0" name="椭圆 499"/>
            <p:cNvSpPr>
              <a:spLocks noChangeAspect="1"/>
            </p:cNvSpPr>
            <p:nvPr userDrawn="1"/>
          </p:nvSpPr>
          <p:spPr>
            <a:xfrm rot="1538940">
              <a:off x="6066716" y="33118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" name="椭圆 500"/>
            <p:cNvSpPr>
              <a:spLocks noChangeAspect="1"/>
            </p:cNvSpPr>
            <p:nvPr userDrawn="1"/>
          </p:nvSpPr>
          <p:spPr>
            <a:xfrm rot="1538940">
              <a:off x="6431372" y="28810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2" name="椭圆 501"/>
            <p:cNvSpPr>
              <a:spLocks noChangeAspect="1"/>
            </p:cNvSpPr>
            <p:nvPr userDrawn="1"/>
          </p:nvSpPr>
          <p:spPr>
            <a:xfrm rot="1538940">
              <a:off x="6764234" y="281509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3" name="椭圆 502"/>
            <p:cNvSpPr>
              <a:spLocks noChangeAspect="1"/>
            </p:cNvSpPr>
            <p:nvPr userDrawn="1"/>
          </p:nvSpPr>
          <p:spPr>
            <a:xfrm rot="1538940">
              <a:off x="6955779" y="29517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4" name="椭圆 503"/>
            <p:cNvSpPr>
              <a:spLocks noChangeAspect="1"/>
            </p:cNvSpPr>
            <p:nvPr userDrawn="1"/>
          </p:nvSpPr>
          <p:spPr>
            <a:xfrm rot="1538940">
              <a:off x="6113663" y="270920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5" name="椭圆 504"/>
            <p:cNvSpPr>
              <a:spLocks noChangeAspect="1"/>
            </p:cNvSpPr>
            <p:nvPr userDrawn="1"/>
          </p:nvSpPr>
          <p:spPr>
            <a:xfrm rot="1538940">
              <a:off x="6195785" y="29705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6" name="椭圆 505"/>
            <p:cNvSpPr>
              <a:spLocks noChangeAspect="1"/>
            </p:cNvSpPr>
            <p:nvPr userDrawn="1"/>
          </p:nvSpPr>
          <p:spPr>
            <a:xfrm rot="1538940">
              <a:off x="5972063" y="30040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7" name="椭圆 506"/>
            <p:cNvSpPr>
              <a:spLocks noChangeAspect="1"/>
            </p:cNvSpPr>
            <p:nvPr userDrawn="1"/>
          </p:nvSpPr>
          <p:spPr>
            <a:xfrm rot="1538940">
              <a:off x="5826468" y="31889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8" name="椭圆 507"/>
            <p:cNvSpPr>
              <a:spLocks noChangeAspect="1"/>
            </p:cNvSpPr>
            <p:nvPr userDrawn="1"/>
          </p:nvSpPr>
          <p:spPr>
            <a:xfrm rot="1538940">
              <a:off x="7943848" y="35268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9" name="椭圆 508"/>
            <p:cNvSpPr>
              <a:spLocks noChangeAspect="1"/>
            </p:cNvSpPr>
            <p:nvPr userDrawn="1"/>
          </p:nvSpPr>
          <p:spPr>
            <a:xfrm rot="1538940">
              <a:off x="7867867" y="38306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0" name="椭圆 509"/>
            <p:cNvSpPr>
              <a:spLocks noChangeAspect="1"/>
            </p:cNvSpPr>
            <p:nvPr userDrawn="1"/>
          </p:nvSpPr>
          <p:spPr>
            <a:xfrm rot="1538940">
              <a:off x="8111036" y="36981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1" name="椭圆 510"/>
            <p:cNvSpPr>
              <a:spLocks noChangeAspect="1"/>
            </p:cNvSpPr>
            <p:nvPr userDrawn="1"/>
          </p:nvSpPr>
          <p:spPr>
            <a:xfrm rot="1538940">
              <a:off x="7782902" y="406987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" name="椭圆 511"/>
            <p:cNvSpPr>
              <a:spLocks noChangeAspect="1"/>
            </p:cNvSpPr>
            <p:nvPr userDrawn="1"/>
          </p:nvSpPr>
          <p:spPr>
            <a:xfrm rot="1538940">
              <a:off x="8059539" y="39545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" name="椭圆 512"/>
            <p:cNvSpPr>
              <a:spLocks noChangeAspect="1"/>
            </p:cNvSpPr>
            <p:nvPr userDrawn="1"/>
          </p:nvSpPr>
          <p:spPr>
            <a:xfrm rot="1538940">
              <a:off x="8174027" y="34143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4" name="椭圆 513"/>
            <p:cNvSpPr>
              <a:spLocks noChangeAspect="1"/>
            </p:cNvSpPr>
            <p:nvPr userDrawn="1"/>
          </p:nvSpPr>
          <p:spPr>
            <a:xfrm rot="1538940">
              <a:off x="8064827" y="3223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5" name="椭圆 514"/>
            <p:cNvSpPr>
              <a:spLocks noChangeAspect="1"/>
            </p:cNvSpPr>
            <p:nvPr userDrawn="1"/>
          </p:nvSpPr>
          <p:spPr>
            <a:xfrm rot="1538940">
              <a:off x="7348630" y="29203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6" name="椭圆 515"/>
            <p:cNvSpPr>
              <a:spLocks noChangeAspect="1"/>
            </p:cNvSpPr>
            <p:nvPr userDrawn="1"/>
          </p:nvSpPr>
          <p:spPr>
            <a:xfrm rot="1538940">
              <a:off x="7686034" y="290787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7" name="椭圆 516"/>
            <p:cNvSpPr>
              <a:spLocks noChangeAspect="1"/>
            </p:cNvSpPr>
            <p:nvPr userDrawn="1"/>
          </p:nvSpPr>
          <p:spPr>
            <a:xfrm rot="1538940">
              <a:off x="7144764" y="28161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8" name="椭圆 517"/>
            <p:cNvSpPr>
              <a:spLocks noChangeAspect="1"/>
            </p:cNvSpPr>
            <p:nvPr userDrawn="1"/>
          </p:nvSpPr>
          <p:spPr>
            <a:xfrm rot="1538940">
              <a:off x="7474703" y="26786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9" name="椭圆 518"/>
            <p:cNvSpPr>
              <a:spLocks noChangeAspect="1"/>
            </p:cNvSpPr>
            <p:nvPr userDrawn="1"/>
          </p:nvSpPr>
          <p:spPr>
            <a:xfrm rot="1538940">
              <a:off x="8356957" y="354617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0" name="椭圆 519"/>
            <p:cNvSpPr>
              <a:spLocks noChangeAspect="1"/>
            </p:cNvSpPr>
            <p:nvPr userDrawn="1"/>
          </p:nvSpPr>
          <p:spPr>
            <a:xfrm rot="1538940">
              <a:off x="8274458" y="39267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1" name="椭圆 520"/>
            <p:cNvSpPr>
              <a:spLocks noChangeAspect="1"/>
            </p:cNvSpPr>
            <p:nvPr userDrawn="1"/>
          </p:nvSpPr>
          <p:spPr>
            <a:xfrm rot="1538940">
              <a:off x="8394436" y="37468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" name="椭圆 521"/>
            <p:cNvSpPr>
              <a:spLocks noChangeAspect="1"/>
            </p:cNvSpPr>
            <p:nvPr userDrawn="1"/>
          </p:nvSpPr>
          <p:spPr>
            <a:xfrm rot="1538940">
              <a:off x="8140519" y="417461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3" name="椭圆 522"/>
            <p:cNvSpPr>
              <a:spLocks noChangeAspect="1"/>
            </p:cNvSpPr>
            <p:nvPr userDrawn="1"/>
          </p:nvSpPr>
          <p:spPr>
            <a:xfrm rot="1538940">
              <a:off x="7958076" y="42772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4" name="椭圆 523"/>
            <p:cNvSpPr>
              <a:spLocks noChangeAspect="1"/>
            </p:cNvSpPr>
            <p:nvPr userDrawn="1"/>
          </p:nvSpPr>
          <p:spPr>
            <a:xfrm rot="1538940">
              <a:off x="8395968" y="33161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5" name="椭圆 524"/>
            <p:cNvSpPr>
              <a:spLocks noChangeAspect="1"/>
            </p:cNvSpPr>
            <p:nvPr userDrawn="1"/>
          </p:nvSpPr>
          <p:spPr>
            <a:xfrm rot="1538940">
              <a:off x="8459693" y="31060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6" name="椭圆 525"/>
            <p:cNvSpPr>
              <a:spLocks noChangeAspect="1"/>
            </p:cNvSpPr>
            <p:nvPr userDrawn="1"/>
          </p:nvSpPr>
          <p:spPr>
            <a:xfrm rot="1538940">
              <a:off x="7920958" y="27371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7" name="椭圆 526"/>
            <p:cNvSpPr>
              <a:spLocks noChangeAspect="1"/>
            </p:cNvSpPr>
            <p:nvPr userDrawn="1"/>
          </p:nvSpPr>
          <p:spPr>
            <a:xfrm rot="1538940">
              <a:off x="8251074" y="275479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8" name="椭圆 527"/>
            <p:cNvSpPr>
              <a:spLocks noChangeAspect="1"/>
            </p:cNvSpPr>
            <p:nvPr userDrawn="1"/>
          </p:nvSpPr>
          <p:spPr>
            <a:xfrm rot="1538940">
              <a:off x="8434605" y="28716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9" name="椭圆 528"/>
            <p:cNvSpPr>
              <a:spLocks noChangeAspect="1"/>
            </p:cNvSpPr>
            <p:nvPr userDrawn="1"/>
          </p:nvSpPr>
          <p:spPr>
            <a:xfrm rot="1538940">
              <a:off x="8617960" y="300305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0" name="椭圆 529"/>
            <p:cNvSpPr>
              <a:spLocks noChangeAspect="1"/>
            </p:cNvSpPr>
            <p:nvPr userDrawn="1"/>
          </p:nvSpPr>
          <p:spPr>
            <a:xfrm rot="1538940">
              <a:off x="7712159" y="26417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1" name="椭圆 530"/>
            <p:cNvSpPr>
              <a:spLocks noChangeAspect="1"/>
            </p:cNvSpPr>
            <p:nvPr userDrawn="1"/>
          </p:nvSpPr>
          <p:spPr>
            <a:xfrm rot="1538940">
              <a:off x="8089231" y="255310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" name="椭圆 531"/>
            <p:cNvSpPr>
              <a:spLocks noChangeAspect="1"/>
            </p:cNvSpPr>
            <p:nvPr userDrawn="1"/>
          </p:nvSpPr>
          <p:spPr>
            <a:xfrm rot="1538940">
              <a:off x="8369483" y="25891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3" name="椭圆 532"/>
            <p:cNvSpPr>
              <a:spLocks noChangeAspect="1"/>
            </p:cNvSpPr>
            <p:nvPr userDrawn="1"/>
          </p:nvSpPr>
          <p:spPr>
            <a:xfrm rot="1538940">
              <a:off x="7676069" y="239934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4" name="椭圆 533"/>
            <p:cNvSpPr>
              <a:spLocks noChangeAspect="1"/>
            </p:cNvSpPr>
            <p:nvPr userDrawn="1"/>
          </p:nvSpPr>
          <p:spPr>
            <a:xfrm rot="1538940">
              <a:off x="7938460" y="2382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5" name="椭圆 534"/>
            <p:cNvSpPr>
              <a:spLocks noChangeAspect="1"/>
            </p:cNvSpPr>
            <p:nvPr userDrawn="1"/>
          </p:nvSpPr>
          <p:spPr>
            <a:xfrm rot="1538940">
              <a:off x="8151068" y="22890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6" name="椭圆 535"/>
            <p:cNvSpPr>
              <a:spLocks noChangeAspect="1"/>
            </p:cNvSpPr>
            <p:nvPr userDrawn="1"/>
          </p:nvSpPr>
          <p:spPr>
            <a:xfrm rot="1538940">
              <a:off x="8349868" y="240316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7" name="椭圆 536"/>
            <p:cNvSpPr>
              <a:spLocks noChangeAspect="1"/>
            </p:cNvSpPr>
            <p:nvPr userDrawn="1"/>
          </p:nvSpPr>
          <p:spPr>
            <a:xfrm rot="1538940">
              <a:off x="8610764" y="32912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8" name="椭圆 537"/>
            <p:cNvSpPr>
              <a:spLocks noChangeAspect="1"/>
            </p:cNvSpPr>
            <p:nvPr userDrawn="1"/>
          </p:nvSpPr>
          <p:spPr>
            <a:xfrm rot="1538940">
              <a:off x="7339223" y="24771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9" name="椭圆 538"/>
            <p:cNvSpPr>
              <a:spLocks noChangeAspect="1"/>
            </p:cNvSpPr>
            <p:nvPr userDrawn="1"/>
          </p:nvSpPr>
          <p:spPr>
            <a:xfrm rot="1538940">
              <a:off x="8593121" y="27564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0" name="椭圆 539"/>
            <p:cNvSpPr>
              <a:spLocks noChangeAspect="1"/>
            </p:cNvSpPr>
            <p:nvPr userDrawn="1"/>
          </p:nvSpPr>
          <p:spPr>
            <a:xfrm rot="1538940">
              <a:off x="8579272" y="35112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1" name="椭圆 540"/>
            <p:cNvSpPr>
              <a:spLocks noChangeAspect="1"/>
            </p:cNvSpPr>
            <p:nvPr userDrawn="1"/>
          </p:nvSpPr>
          <p:spPr>
            <a:xfrm rot="1538940">
              <a:off x="8565152" y="253755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2" name="椭圆 541"/>
            <p:cNvSpPr>
              <a:spLocks noChangeAspect="1"/>
            </p:cNvSpPr>
            <p:nvPr userDrawn="1"/>
          </p:nvSpPr>
          <p:spPr>
            <a:xfrm rot="1538940">
              <a:off x="8389227" y="22194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3" name="椭圆 542"/>
            <p:cNvSpPr>
              <a:spLocks noChangeAspect="1"/>
            </p:cNvSpPr>
            <p:nvPr userDrawn="1"/>
          </p:nvSpPr>
          <p:spPr>
            <a:xfrm rot="1538940">
              <a:off x="8221432" y="204857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4" name="椭圆 543"/>
            <p:cNvSpPr>
              <a:spLocks noChangeAspect="1"/>
            </p:cNvSpPr>
            <p:nvPr userDrawn="1"/>
          </p:nvSpPr>
          <p:spPr>
            <a:xfrm rot="1538940">
              <a:off x="5968614" y="37260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5" name="椭圆 544"/>
            <p:cNvSpPr>
              <a:spLocks noChangeAspect="1"/>
            </p:cNvSpPr>
            <p:nvPr userDrawn="1"/>
          </p:nvSpPr>
          <p:spPr>
            <a:xfrm rot="1538940">
              <a:off x="5843012" y="351419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6" name="椭圆 545"/>
            <p:cNvSpPr>
              <a:spLocks noChangeAspect="1"/>
            </p:cNvSpPr>
            <p:nvPr userDrawn="1"/>
          </p:nvSpPr>
          <p:spPr>
            <a:xfrm rot="1538940">
              <a:off x="6255952" y="39169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7" name="椭圆 546"/>
            <p:cNvSpPr>
              <a:spLocks noChangeAspect="1"/>
            </p:cNvSpPr>
            <p:nvPr userDrawn="1"/>
          </p:nvSpPr>
          <p:spPr>
            <a:xfrm rot="1538940">
              <a:off x="6421635" y="41264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8" name="椭圆 547"/>
            <p:cNvSpPr>
              <a:spLocks noChangeAspect="1"/>
            </p:cNvSpPr>
            <p:nvPr userDrawn="1"/>
          </p:nvSpPr>
          <p:spPr>
            <a:xfrm rot="1538940">
              <a:off x="6009515" y="39779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9" name="椭圆 548"/>
            <p:cNvSpPr>
              <a:spLocks noChangeAspect="1"/>
            </p:cNvSpPr>
            <p:nvPr userDrawn="1"/>
          </p:nvSpPr>
          <p:spPr>
            <a:xfrm rot="1538940">
              <a:off x="6156712" y="42047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0" name="椭圆 549"/>
            <p:cNvSpPr>
              <a:spLocks noChangeAspect="1"/>
            </p:cNvSpPr>
            <p:nvPr userDrawn="1"/>
          </p:nvSpPr>
          <p:spPr>
            <a:xfrm rot="1538940">
              <a:off x="6574867" y="43259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1" name="椭圆 550"/>
            <p:cNvSpPr>
              <a:spLocks noChangeAspect="1"/>
            </p:cNvSpPr>
            <p:nvPr userDrawn="1"/>
          </p:nvSpPr>
          <p:spPr>
            <a:xfrm rot="1538940">
              <a:off x="6751397" y="41019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2" name="椭圆 551"/>
            <p:cNvSpPr>
              <a:spLocks noChangeAspect="1"/>
            </p:cNvSpPr>
            <p:nvPr userDrawn="1"/>
          </p:nvSpPr>
          <p:spPr>
            <a:xfrm rot="1538940">
              <a:off x="6980963" y="418024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" name="椭圆 552"/>
            <p:cNvSpPr>
              <a:spLocks noChangeAspect="1"/>
            </p:cNvSpPr>
            <p:nvPr userDrawn="1"/>
          </p:nvSpPr>
          <p:spPr>
            <a:xfrm rot="1538940">
              <a:off x="6836623" y="44029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4" name="椭圆 553"/>
            <p:cNvSpPr>
              <a:spLocks noChangeAspect="1"/>
            </p:cNvSpPr>
            <p:nvPr userDrawn="1"/>
          </p:nvSpPr>
          <p:spPr>
            <a:xfrm rot="1538940">
              <a:off x="6685357" y="45949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5" name="椭圆 554"/>
            <p:cNvSpPr>
              <a:spLocks noChangeAspect="1"/>
            </p:cNvSpPr>
            <p:nvPr userDrawn="1"/>
          </p:nvSpPr>
          <p:spPr>
            <a:xfrm rot="1538940">
              <a:off x="6338169" y="44337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6" name="椭圆 555"/>
            <p:cNvSpPr>
              <a:spLocks noChangeAspect="1"/>
            </p:cNvSpPr>
            <p:nvPr userDrawn="1"/>
          </p:nvSpPr>
          <p:spPr>
            <a:xfrm rot="1538940">
              <a:off x="6397262" y="464587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7" name="椭圆 556"/>
            <p:cNvSpPr>
              <a:spLocks noChangeAspect="1"/>
            </p:cNvSpPr>
            <p:nvPr userDrawn="1"/>
          </p:nvSpPr>
          <p:spPr>
            <a:xfrm rot="1538940">
              <a:off x="6061255" y="443467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8" name="椭圆 557"/>
            <p:cNvSpPr>
              <a:spLocks noChangeAspect="1"/>
            </p:cNvSpPr>
            <p:nvPr userDrawn="1"/>
          </p:nvSpPr>
          <p:spPr>
            <a:xfrm rot="1538940">
              <a:off x="6089050" y="46654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9" name="椭圆 558"/>
            <p:cNvSpPr>
              <a:spLocks noChangeAspect="1"/>
            </p:cNvSpPr>
            <p:nvPr userDrawn="1"/>
          </p:nvSpPr>
          <p:spPr>
            <a:xfrm rot="1538940">
              <a:off x="5672866" y="37668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0" name="椭圆 559"/>
            <p:cNvSpPr>
              <a:spLocks noChangeAspect="1"/>
            </p:cNvSpPr>
            <p:nvPr userDrawn="1"/>
          </p:nvSpPr>
          <p:spPr>
            <a:xfrm rot="1538940">
              <a:off x="5777358" y="40381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1" name="椭圆 560"/>
            <p:cNvSpPr>
              <a:spLocks noChangeAspect="1"/>
            </p:cNvSpPr>
            <p:nvPr userDrawn="1"/>
          </p:nvSpPr>
          <p:spPr>
            <a:xfrm rot="1538940">
              <a:off x="5833461" y="42583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2" name="椭圆 561"/>
            <p:cNvSpPr>
              <a:spLocks noChangeAspect="1"/>
            </p:cNvSpPr>
            <p:nvPr userDrawn="1"/>
          </p:nvSpPr>
          <p:spPr>
            <a:xfrm rot="1538940">
              <a:off x="5801309" y="44928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" name="椭圆 562"/>
            <p:cNvSpPr>
              <a:spLocks noChangeAspect="1"/>
            </p:cNvSpPr>
            <p:nvPr userDrawn="1"/>
          </p:nvSpPr>
          <p:spPr>
            <a:xfrm rot="1538940">
              <a:off x="5588542" y="31797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4" name="椭圆 563"/>
            <p:cNvSpPr>
              <a:spLocks noChangeAspect="1"/>
            </p:cNvSpPr>
            <p:nvPr userDrawn="1"/>
          </p:nvSpPr>
          <p:spPr>
            <a:xfrm rot="1538940">
              <a:off x="5599081" y="34356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5" name="椭圆 564"/>
            <p:cNvSpPr>
              <a:spLocks noChangeAspect="1"/>
            </p:cNvSpPr>
            <p:nvPr userDrawn="1"/>
          </p:nvSpPr>
          <p:spPr>
            <a:xfrm rot="1538940">
              <a:off x="5639177" y="288907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6" name="椭圆 565"/>
            <p:cNvSpPr>
              <a:spLocks noChangeAspect="1"/>
            </p:cNvSpPr>
            <p:nvPr userDrawn="1"/>
          </p:nvSpPr>
          <p:spPr>
            <a:xfrm rot="1538940">
              <a:off x="5310836" y="33121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7" name="椭圆 566"/>
            <p:cNvSpPr>
              <a:spLocks noChangeAspect="1"/>
            </p:cNvSpPr>
            <p:nvPr userDrawn="1"/>
          </p:nvSpPr>
          <p:spPr>
            <a:xfrm rot="1538940">
              <a:off x="5157858" y="34867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8" name="椭圆 567"/>
            <p:cNvSpPr>
              <a:spLocks noChangeAspect="1"/>
            </p:cNvSpPr>
            <p:nvPr userDrawn="1"/>
          </p:nvSpPr>
          <p:spPr>
            <a:xfrm rot="1538940">
              <a:off x="5275770" y="3755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9" name="椭圆 568"/>
            <p:cNvSpPr>
              <a:spLocks noChangeAspect="1"/>
            </p:cNvSpPr>
            <p:nvPr userDrawn="1"/>
          </p:nvSpPr>
          <p:spPr>
            <a:xfrm rot="1538940">
              <a:off x="5418182" y="29995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0" name="椭圆 569"/>
            <p:cNvSpPr>
              <a:spLocks noChangeAspect="1"/>
            </p:cNvSpPr>
            <p:nvPr userDrawn="1"/>
          </p:nvSpPr>
          <p:spPr>
            <a:xfrm rot="1538940">
              <a:off x="5438909" y="36051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1" name="椭圆 570"/>
            <p:cNvSpPr>
              <a:spLocks noChangeAspect="1"/>
            </p:cNvSpPr>
            <p:nvPr userDrawn="1"/>
          </p:nvSpPr>
          <p:spPr>
            <a:xfrm rot="1538940">
              <a:off x="5529206" y="39888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2" name="椭圆 571"/>
            <p:cNvSpPr>
              <a:spLocks noChangeAspect="1"/>
            </p:cNvSpPr>
            <p:nvPr userDrawn="1"/>
          </p:nvSpPr>
          <p:spPr>
            <a:xfrm rot="1538940">
              <a:off x="5481091" y="42358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" name="椭圆 572"/>
            <p:cNvSpPr>
              <a:spLocks noChangeAspect="1"/>
            </p:cNvSpPr>
            <p:nvPr userDrawn="1"/>
          </p:nvSpPr>
          <p:spPr>
            <a:xfrm rot="1538940">
              <a:off x="5490095" y="44475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4" name="椭圆 573"/>
            <p:cNvSpPr>
              <a:spLocks noChangeAspect="1"/>
            </p:cNvSpPr>
            <p:nvPr userDrawn="1"/>
          </p:nvSpPr>
          <p:spPr>
            <a:xfrm rot="1538940">
              <a:off x="5278008" y="402150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5" name="椭圆 574"/>
            <p:cNvSpPr>
              <a:spLocks noChangeAspect="1"/>
            </p:cNvSpPr>
            <p:nvPr userDrawn="1"/>
          </p:nvSpPr>
          <p:spPr>
            <a:xfrm rot="1538940">
              <a:off x="5200769" y="42725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6" name="椭圆 575"/>
            <p:cNvSpPr>
              <a:spLocks noChangeAspect="1"/>
            </p:cNvSpPr>
            <p:nvPr userDrawn="1"/>
          </p:nvSpPr>
          <p:spPr>
            <a:xfrm rot="1538940">
              <a:off x="4977960" y="36825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7" name="椭圆 576"/>
            <p:cNvSpPr>
              <a:spLocks noChangeAspect="1"/>
            </p:cNvSpPr>
            <p:nvPr userDrawn="1"/>
          </p:nvSpPr>
          <p:spPr>
            <a:xfrm rot="1538940">
              <a:off x="5047605" y="394319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8" name="椭圆 577"/>
            <p:cNvSpPr>
              <a:spLocks noChangeAspect="1"/>
            </p:cNvSpPr>
            <p:nvPr userDrawn="1"/>
          </p:nvSpPr>
          <p:spPr>
            <a:xfrm rot="1538940">
              <a:off x="5641028" y="46519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9" name="椭圆 578"/>
            <p:cNvSpPr>
              <a:spLocks noChangeAspect="1"/>
            </p:cNvSpPr>
            <p:nvPr userDrawn="1"/>
          </p:nvSpPr>
          <p:spPr>
            <a:xfrm rot="1538940">
              <a:off x="5741516" y="48406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0" name="椭圆 579"/>
            <p:cNvSpPr>
              <a:spLocks noChangeAspect="1"/>
            </p:cNvSpPr>
            <p:nvPr userDrawn="1"/>
          </p:nvSpPr>
          <p:spPr>
            <a:xfrm rot="1538940">
              <a:off x="5274326" y="46279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1" name="椭圆 580"/>
            <p:cNvSpPr>
              <a:spLocks noChangeAspect="1"/>
            </p:cNvSpPr>
            <p:nvPr userDrawn="1"/>
          </p:nvSpPr>
          <p:spPr>
            <a:xfrm rot="1538940">
              <a:off x="5437225" y="47847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2" name="椭圆 581"/>
            <p:cNvSpPr>
              <a:spLocks noChangeAspect="1"/>
            </p:cNvSpPr>
            <p:nvPr userDrawn="1"/>
          </p:nvSpPr>
          <p:spPr>
            <a:xfrm rot="1538940">
              <a:off x="5360675" y="49752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" name="椭圆 582"/>
            <p:cNvSpPr>
              <a:spLocks noChangeAspect="1"/>
            </p:cNvSpPr>
            <p:nvPr userDrawn="1"/>
          </p:nvSpPr>
          <p:spPr>
            <a:xfrm rot="1538940">
              <a:off x="5103980" y="44978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4" name="椭圆 583"/>
            <p:cNvSpPr>
              <a:spLocks noChangeAspect="1"/>
            </p:cNvSpPr>
            <p:nvPr userDrawn="1"/>
          </p:nvSpPr>
          <p:spPr>
            <a:xfrm rot="1538940">
              <a:off x="4968490" y="42135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5" name="椭圆 584"/>
            <p:cNvSpPr>
              <a:spLocks noChangeAspect="1"/>
            </p:cNvSpPr>
            <p:nvPr userDrawn="1"/>
          </p:nvSpPr>
          <p:spPr>
            <a:xfrm rot="1538940">
              <a:off x="4874211" y="44895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6" name="椭圆 585"/>
            <p:cNvSpPr>
              <a:spLocks noChangeAspect="1"/>
            </p:cNvSpPr>
            <p:nvPr userDrawn="1"/>
          </p:nvSpPr>
          <p:spPr>
            <a:xfrm rot="1538940">
              <a:off x="4804846" y="38902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7" name="椭圆 586"/>
            <p:cNvSpPr>
              <a:spLocks noChangeAspect="1"/>
            </p:cNvSpPr>
            <p:nvPr userDrawn="1"/>
          </p:nvSpPr>
          <p:spPr>
            <a:xfrm rot="1538940">
              <a:off x="4749558" y="41709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8" name="椭圆 587"/>
            <p:cNvSpPr>
              <a:spLocks noChangeAspect="1"/>
            </p:cNvSpPr>
            <p:nvPr userDrawn="1"/>
          </p:nvSpPr>
          <p:spPr>
            <a:xfrm rot="1538940">
              <a:off x="4751542" y="48176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9" name="椭圆 588"/>
            <p:cNvSpPr>
              <a:spLocks noChangeAspect="1"/>
            </p:cNvSpPr>
            <p:nvPr userDrawn="1"/>
          </p:nvSpPr>
          <p:spPr>
            <a:xfrm rot="1538940">
              <a:off x="5128338" y="49320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0" name="椭圆 589"/>
            <p:cNvSpPr>
              <a:spLocks noChangeAspect="1"/>
            </p:cNvSpPr>
            <p:nvPr userDrawn="1"/>
          </p:nvSpPr>
          <p:spPr>
            <a:xfrm rot="1538940">
              <a:off x="4898539" y="500851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1" name="椭圆 590"/>
            <p:cNvSpPr>
              <a:spLocks noChangeAspect="1"/>
            </p:cNvSpPr>
            <p:nvPr userDrawn="1"/>
          </p:nvSpPr>
          <p:spPr>
            <a:xfrm rot="1538940">
              <a:off x="4667297" y="46273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2" name="椭圆 591"/>
            <p:cNvSpPr>
              <a:spLocks noChangeAspect="1"/>
            </p:cNvSpPr>
            <p:nvPr userDrawn="1"/>
          </p:nvSpPr>
          <p:spPr>
            <a:xfrm rot="1538940">
              <a:off x="4482729" y="47468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3" name="椭圆 592"/>
            <p:cNvSpPr>
              <a:spLocks noChangeAspect="1"/>
            </p:cNvSpPr>
            <p:nvPr userDrawn="1"/>
          </p:nvSpPr>
          <p:spPr>
            <a:xfrm rot="1538940">
              <a:off x="4640670" y="43923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" name="椭圆 593"/>
            <p:cNvSpPr>
              <a:spLocks noChangeAspect="1"/>
            </p:cNvSpPr>
            <p:nvPr userDrawn="1"/>
          </p:nvSpPr>
          <p:spPr>
            <a:xfrm rot="1538940">
              <a:off x="4569307" y="405999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5" name="椭圆 594"/>
            <p:cNvSpPr>
              <a:spLocks noChangeAspect="1"/>
            </p:cNvSpPr>
            <p:nvPr userDrawn="1"/>
          </p:nvSpPr>
          <p:spPr>
            <a:xfrm rot="1538940">
              <a:off x="4584835" y="374977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6" name="椭圆 595"/>
            <p:cNvSpPr>
              <a:spLocks noChangeAspect="1"/>
            </p:cNvSpPr>
            <p:nvPr userDrawn="1"/>
          </p:nvSpPr>
          <p:spPr>
            <a:xfrm rot="1538940">
              <a:off x="4397137" y="38871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7" name="椭圆 596"/>
            <p:cNvSpPr>
              <a:spLocks noChangeAspect="1"/>
            </p:cNvSpPr>
            <p:nvPr userDrawn="1"/>
          </p:nvSpPr>
          <p:spPr>
            <a:xfrm rot="1538940">
              <a:off x="4734745" y="356571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8" name="椭圆 597"/>
            <p:cNvSpPr>
              <a:spLocks noChangeAspect="1"/>
            </p:cNvSpPr>
            <p:nvPr userDrawn="1"/>
          </p:nvSpPr>
          <p:spPr>
            <a:xfrm rot="1538940">
              <a:off x="4657763" y="49818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9" name="椭圆 598"/>
            <p:cNvSpPr>
              <a:spLocks noChangeAspect="1"/>
            </p:cNvSpPr>
            <p:nvPr userDrawn="1"/>
          </p:nvSpPr>
          <p:spPr>
            <a:xfrm rot="1538940">
              <a:off x="4352759" y="36071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0" name="椭圆 599"/>
            <p:cNvSpPr>
              <a:spLocks noChangeAspect="1"/>
            </p:cNvSpPr>
            <p:nvPr userDrawn="1"/>
          </p:nvSpPr>
          <p:spPr>
            <a:xfrm rot="1538940">
              <a:off x="5120869" y="518489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1" name="椭圆 600"/>
            <p:cNvSpPr>
              <a:spLocks noChangeAspect="1"/>
            </p:cNvSpPr>
            <p:nvPr userDrawn="1"/>
          </p:nvSpPr>
          <p:spPr>
            <a:xfrm rot="1538940">
              <a:off x="5346720" y="52021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2" name="椭圆 601"/>
            <p:cNvSpPr>
              <a:spLocks noChangeAspect="1"/>
            </p:cNvSpPr>
            <p:nvPr userDrawn="1"/>
          </p:nvSpPr>
          <p:spPr>
            <a:xfrm rot="1538940">
              <a:off x="5569597" y="51289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3" name="椭圆 602"/>
            <p:cNvSpPr>
              <a:spLocks noChangeAspect="1"/>
            </p:cNvSpPr>
            <p:nvPr userDrawn="1"/>
          </p:nvSpPr>
          <p:spPr>
            <a:xfrm rot="1538940">
              <a:off x="5788442" y="50629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4" name="椭圆 603"/>
            <p:cNvSpPr>
              <a:spLocks noChangeAspect="1"/>
            </p:cNvSpPr>
            <p:nvPr userDrawn="1"/>
          </p:nvSpPr>
          <p:spPr>
            <a:xfrm rot="1538940">
              <a:off x="5998714" y="48535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5" name="椭圆 604"/>
            <p:cNvSpPr>
              <a:spLocks noChangeAspect="1"/>
            </p:cNvSpPr>
            <p:nvPr userDrawn="1"/>
          </p:nvSpPr>
          <p:spPr>
            <a:xfrm rot="1538940">
              <a:off x="6378397" y="48678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6" name="椭圆 605"/>
            <p:cNvSpPr>
              <a:spLocks noChangeAspect="1"/>
            </p:cNvSpPr>
            <p:nvPr userDrawn="1"/>
          </p:nvSpPr>
          <p:spPr>
            <a:xfrm rot="1538940">
              <a:off x="6024045" y="516090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7" name="椭圆 606"/>
            <p:cNvSpPr>
              <a:spLocks noChangeAspect="1"/>
            </p:cNvSpPr>
            <p:nvPr userDrawn="1"/>
          </p:nvSpPr>
          <p:spPr>
            <a:xfrm rot="1538940">
              <a:off x="5286262" y="542193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8" name="椭圆 607"/>
            <p:cNvSpPr>
              <a:spLocks noChangeAspect="1"/>
            </p:cNvSpPr>
            <p:nvPr userDrawn="1"/>
          </p:nvSpPr>
          <p:spPr>
            <a:xfrm rot="1538940">
              <a:off x="5503542" y="53985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9" name="椭圆 608"/>
            <p:cNvSpPr>
              <a:spLocks noChangeAspect="1"/>
            </p:cNvSpPr>
            <p:nvPr userDrawn="1"/>
          </p:nvSpPr>
          <p:spPr>
            <a:xfrm rot="1538940">
              <a:off x="5800701" y="52970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0" name="椭圆 609"/>
            <p:cNvSpPr>
              <a:spLocks noChangeAspect="1"/>
            </p:cNvSpPr>
            <p:nvPr userDrawn="1"/>
          </p:nvSpPr>
          <p:spPr>
            <a:xfrm rot="1538940">
              <a:off x="5733582" y="54679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1" name="椭圆 610"/>
            <p:cNvSpPr>
              <a:spLocks noChangeAspect="1"/>
            </p:cNvSpPr>
            <p:nvPr userDrawn="1"/>
          </p:nvSpPr>
          <p:spPr>
            <a:xfrm rot="1538940">
              <a:off x="6006826" y="54054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2" name="椭圆 611"/>
            <p:cNvSpPr>
              <a:spLocks noChangeAspect="1"/>
            </p:cNvSpPr>
            <p:nvPr userDrawn="1"/>
          </p:nvSpPr>
          <p:spPr>
            <a:xfrm rot="1538940">
              <a:off x="6288838" y="522571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3" name="椭圆 612"/>
            <p:cNvSpPr>
              <a:spLocks noChangeAspect="1"/>
            </p:cNvSpPr>
            <p:nvPr userDrawn="1"/>
          </p:nvSpPr>
          <p:spPr>
            <a:xfrm rot="1538940">
              <a:off x="6256519" y="54587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" name="椭圆 613"/>
            <p:cNvSpPr>
              <a:spLocks noChangeAspect="1"/>
            </p:cNvSpPr>
            <p:nvPr userDrawn="1"/>
          </p:nvSpPr>
          <p:spPr>
            <a:xfrm rot="1538940">
              <a:off x="5909708" y="568012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5" name="椭圆 614"/>
            <p:cNvSpPr>
              <a:spLocks noChangeAspect="1"/>
            </p:cNvSpPr>
            <p:nvPr userDrawn="1"/>
          </p:nvSpPr>
          <p:spPr>
            <a:xfrm rot="1538940">
              <a:off x="6177192" y="57241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6" name="椭圆 615"/>
            <p:cNvSpPr>
              <a:spLocks noChangeAspect="1"/>
            </p:cNvSpPr>
            <p:nvPr userDrawn="1"/>
          </p:nvSpPr>
          <p:spPr>
            <a:xfrm rot="1538940">
              <a:off x="5126296" y="54736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" name="椭圆 616"/>
            <p:cNvSpPr>
              <a:spLocks noChangeAspect="1"/>
            </p:cNvSpPr>
            <p:nvPr userDrawn="1"/>
          </p:nvSpPr>
          <p:spPr>
            <a:xfrm rot="1538940">
              <a:off x="4795682" y="52538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8" name="椭圆 617"/>
            <p:cNvSpPr>
              <a:spLocks noChangeAspect="1"/>
            </p:cNvSpPr>
            <p:nvPr userDrawn="1"/>
          </p:nvSpPr>
          <p:spPr>
            <a:xfrm rot="1538940">
              <a:off x="4577235" y="513400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9" name="椭圆 618"/>
            <p:cNvSpPr>
              <a:spLocks noChangeAspect="1"/>
            </p:cNvSpPr>
            <p:nvPr userDrawn="1"/>
          </p:nvSpPr>
          <p:spPr>
            <a:xfrm rot="1538940">
              <a:off x="6071732" y="56004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0" name="椭圆 619"/>
            <p:cNvSpPr>
              <a:spLocks noChangeAspect="1"/>
            </p:cNvSpPr>
            <p:nvPr userDrawn="1"/>
          </p:nvSpPr>
          <p:spPr>
            <a:xfrm rot="1538940">
              <a:off x="5727721" y="56376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1" name="椭圆 620"/>
            <p:cNvSpPr>
              <a:spLocks noChangeAspect="1"/>
            </p:cNvSpPr>
            <p:nvPr userDrawn="1"/>
          </p:nvSpPr>
          <p:spPr>
            <a:xfrm rot="1538940">
              <a:off x="6491900" y="52911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2" name="椭圆 621"/>
            <p:cNvSpPr>
              <a:spLocks noChangeAspect="1"/>
            </p:cNvSpPr>
            <p:nvPr userDrawn="1"/>
          </p:nvSpPr>
          <p:spPr>
            <a:xfrm rot="1538940">
              <a:off x="6548734" y="50647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3" name="椭圆 622"/>
            <p:cNvSpPr>
              <a:spLocks noChangeAspect="1"/>
            </p:cNvSpPr>
            <p:nvPr userDrawn="1"/>
          </p:nvSpPr>
          <p:spPr>
            <a:xfrm rot="1538940">
              <a:off x="6663669" y="48235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4" name="椭圆 623"/>
            <p:cNvSpPr>
              <a:spLocks noChangeAspect="1"/>
            </p:cNvSpPr>
            <p:nvPr userDrawn="1"/>
          </p:nvSpPr>
          <p:spPr>
            <a:xfrm rot="1538940">
              <a:off x="6413454" y="55789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5" name="椭圆 624"/>
            <p:cNvSpPr>
              <a:spLocks noChangeAspect="1"/>
            </p:cNvSpPr>
            <p:nvPr userDrawn="1"/>
          </p:nvSpPr>
          <p:spPr>
            <a:xfrm rot="1538940">
              <a:off x="6883370" y="48980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6" name="椭圆 625"/>
            <p:cNvSpPr>
              <a:spLocks noChangeAspect="1"/>
            </p:cNvSpPr>
            <p:nvPr userDrawn="1"/>
          </p:nvSpPr>
          <p:spPr>
            <a:xfrm rot="1538940">
              <a:off x="6773538" y="51267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7" name="椭圆 626"/>
            <p:cNvSpPr>
              <a:spLocks noChangeAspect="1"/>
            </p:cNvSpPr>
            <p:nvPr userDrawn="1"/>
          </p:nvSpPr>
          <p:spPr>
            <a:xfrm rot="1538940">
              <a:off x="4768371" y="54236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8" name="椭圆 627"/>
            <p:cNvSpPr>
              <a:spLocks noChangeAspect="1"/>
            </p:cNvSpPr>
            <p:nvPr userDrawn="1"/>
          </p:nvSpPr>
          <p:spPr>
            <a:xfrm rot="1538940">
              <a:off x="4916169" y="54619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9" name="椭圆 628"/>
            <p:cNvSpPr>
              <a:spLocks noChangeAspect="1"/>
            </p:cNvSpPr>
            <p:nvPr userDrawn="1"/>
          </p:nvSpPr>
          <p:spPr>
            <a:xfrm rot="1538940">
              <a:off x="4482407" y="52359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0" name="椭圆 629"/>
            <p:cNvSpPr>
              <a:spLocks noChangeAspect="1"/>
            </p:cNvSpPr>
            <p:nvPr userDrawn="1"/>
          </p:nvSpPr>
          <p:spPr>
            <a:xfrm rot="1538940">
              <a:off x="4636540" y="53071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1" name="椭圆 630"/>
            <p:cNvSpPr>
              <a:spLocks noChangeAspect="1"/>
            </p:cNvSpPr>
            <p:nvPr userDrawn="1"/>
          </p:nvSpPr>
          <p:spPr>
            <a:xfrm rot="1538940">
              <a:off x="5021671" y="55607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2" name="椭圆 631"/>
            <p:cNvSpPr>
              <a:spLocks noChangeAspect="1"/>
            </p:cNvSpPr>
            <p:nvPr userDrawn="1"/>
          </p:nvSpPr>
          <p:spPr>
            <a:xfrm rot="1538940">
              <a:off x="5195335" y="564235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3" name="椭圆 632"/>
            <p:cNvSpPr>
              <a:spLocks noChangeAspect="1"/>
            </p:cNvSpPr>
            <p:nvPr userDrawn="1"/>
          </p:nvSpPr>
          <p:spPr>
            <a:xfrm rot="1538940">
              <a:off x="4433239" y="50244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4" name="椭圆 633"/>
            <p:cNvSpPr>
              <a:spLocks noChangeAspect="1"/>
            </p:cNvSpPr>
            <p:nvPr userDrawn="1"/>
          </p:nvSpPr>
          <p:spPr>
            <a:xfrm rot="1538940">
              <a:off x="6039651" y="58262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5" name="椭圆 634"/>
            <p:cNvSpPr>
              <a:spLocks noChangeAspect="1"/>
            </p:cNvSpPr>
            <p:nvPr userDrawn="1"/>
          </p:nvSpPr>
          <p:spPr>
            <a:xfrm rot="1538940">
              <a:off x="6663039" y="538824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6" name="椭圆 635"/>
            <p:cNvSpPr>
              <a:spLocks noChangeAspect="1"/>
            </p:cNvSpPr>
            <p:nvPr userDrawn="1"/>
          </p:nvSpPr>
          <p:spPr>
            <a:xfrm rot="1538940">
              <a:off x="6889690" y="53112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7" name="椭圆 636"/>
            <p:cNvSpPr>
              <a:spLocks noChangeAspect="1"/>
            </p:cNvSpPr>
            <p:nvPr userDrawn="1"/>
          </p:nvSpPr>
          <p:spPr>
            <a:xfrm rot="1538940">
              <a:off x="4414400" y="45097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8" name="椭圆 637"/>
            <p:cNvSpPr>
              <a:spLocks noChangeAspect="1"/>
            </p:cNvSpPr>
            <p:nvPr userDrawn="1"/>
          </p:nvSpPr>
          <p:spPr>
            <a:xfrm rot="1538940">
              <a:off x="4394042" y="43286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9" name="椭圆 638"/>
            <p:cNvSpPr>
              <a:spLocks noChangeAspect="1"/>
            </p:cNvSpPr>
            <p:nvPr userDrawn="1"/>
          </p:nvSpPr>
          <p:spPr>
            <a:xfrm rot="1538940">
              <a:off x="4309532" y="413181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0" name="椭圆 639"/>
            <p:cNvSpPr>
              <a:spLocks noChangeAspect="1"/>
            </p:cNvSpPr>
            <p:nvPr userDrawn="1"/>
          </p:nvSpPr>
          <p:spPr>
            <a:xfrm rot="1538940">
              <a:off x="4330561" y="48540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1" name="椭圆 640"/>
            <p:cNvSpPr>
              <a:spLocks noChangeAspect="1"/>
            </p:cNvSpPr>
            <p:nvPr userDrawn="1"/>
          </p:nvSpPr>
          <p:spPr>
            <a:xfrm rot="1538940">
              <a:off x="4286809" y="5037025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2" name="椭圆 641"/>
            <p:cNvSpPr>
              <a:spLocks noChangeAspect="1"/>
            </p:cNvSpPr>
            <p:nvPr userDrawn="1"/>
          </p:nvSpPr>
          <p:spPr>
            <a:xfrm rot="1538940">
              <a:off x="3969290" y="4367384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3" name="椭圆 642"/>
            <p:cNvSpPr>
              <a:spLocks noChangeAspect="1"/>
            </p:cNvSpPr>
            <p:nvPr userDrawn="1"/>
          </p:nvSpPr>
          <p:spPr>
            <a:xfrm rot="1538940">
              <a:off x="6234560" y="5824045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4" name="椭圆 643"/>
            <p:cNvSpPr>
              <a:spLocks noChangeAspect="1"/>
            </p:cNvSpPr>
            <p:nvPr userDrawn="1"/>
          </p:nvSpPr>
          <p:spPr>
            <a:xfrm rot="1538940">
              <a:off x="6672112" y="5777203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" name="椭圆 644"/>
            <p:cNvSpPr>
              <a:spLocks noChangeAspect="1"/>
            </p:cNvSpPr>
            <p:nvPr userDrawn="1"/>
          </p:nvSpPr>
          <p:spPr>
            <a:xfrm rot="1538940">
              <a:off x="6910169" y="5713628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" name="椭圆 645"/>
            <p:cNvSpPr>
              <a:spLocks noChangeAspect="1"/>
            </p:cNvSpPr>
            <p:nvPr userDrawn="1"/>
          </p:nvSpPr>
          <p:spPr>
            <a:xfrm rot="1538940">
              <a:off x="6762078" y="5672166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7" name="椭圆 646"/>
            <p:cNvSpPr>
              <a:spLocks noChangeAspect="1"/>
            </p:cNvSpPr>
            <p:nvPr userDrawn="1"/>
          </p:nvSpPr>
          <p:spPr>
            <a:xfrm rot="1538940">
              <a:off x="6511485" y="5782427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8" name="椭圆 647"/>
            <p:cNvSpPr>
              <a:spLocks noChangeAspect="1"/>
            </p:cNvSpPr>
            <p:nvPr userDrawn="1"/>
          </p:nvSpPr>
          <p:spPr>
            <a:xfrm rot="1538940">
              <a:off x="4169035" y="4898121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9" name="椭圆 648"/>
            <p:cNvSpPr>
              <a:spLocks noChangeAspect="1"/>
            </p:cNvSpPr>
            <p:nvPr userDrawn="1"/>
          </p:nvSpPr>
          <p:spPr>
            <a:xfrm rot="1538940">
              <a:off x="3813805" y="4361901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0" name="椭圆 649"/>
            <p:cNvSpPr>
              <a:spLocks noChangeAspect="1"/>
            </p:cNvSpPr>
            <p:nvPr userDrawn="1"/>
          </p:nvSpPr>
          <p:spPr>
            <a:xfrm rot="1538940">
              <a:off x="3805487" y="3343315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1" name="椭圆 650"/>
            <p:cNvSpPr>
              <a:spLocks noChangeAspect="1"/>
            </p:cNvSpPr>
            <p:nvPr userDrawn="1"/>
          </p:nvSpPr>
          <p:spPr>
            <a:xfrm rot="1538940">
              <a:off x="3913566" y="3125092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2" name="椭圆 651"/>
            <p:cNvSpPr>
              <a:spLocks noChangeAspect="1"/>
            </p:cNvSpPr>
            <p:nvPr userDrawn="1"/>
          </p:nvSpPr>
          <p:spPr>
            <a:xfrm rot="1538940">
              <a:off x="4250394" y="465889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3" name="椭圆 652"/>
            <p:cNvSpPr>
              <a:spLocks noChangeAspect="1"/>
            </p:cNvSpPr>
            <p:nvPr userDrawn="1"/>
          </p:nvSpPr>
          <p:spPr>
            <a:xfrm rot="1538940">
              <a:off x="4123394" y="45309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4" name="椭圆 653"/>
            <p:cNvSpPr>
              <a:spLocks noChangeAspect="1"/>
            </p:cNvSpPr>
            <p:nvPr userDrawn="1"/>
          </p:nvSpPr>
          <p:spPr>
            <a:xfrm rot="1538940">
              <a:off x="4135192" y="42777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5" name="椭圆 654"/>
            <p:cNvSpPr>
              <a:spLocks noChangeAspect="1"/>
            </p:cNvSpPr>
            <p:nvPr userDrawn="1"/>
          </p:nvSpPr>
          <p:spPr>
            <a:xfrm rot="1538940">
              <a:off x="4100878" y="47887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6" name="椭圆 655"/>
            <p:cNvSpPr>
              <a:spLocks noChangeAspect="1"/>
            </p:cNvSpPr>
            <p:nvPr userDrawn="1"/>
          </p:nvSpPr>
          <p:spPr>
            <a:xfrm rot="1538940">
              <a:off x="3996103" y="46705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7" name="椭圆 656"/>
            <p:cNvSpPr>
              <a:spLocks noChangeAspect="1"/>
            </p:cNvSpPr>
            <p:nvPr userDrawn="1"/>
          </p:nvSpPr>
          <p:spPr>
            <a:xfrm rot="1538940">
              <a:off x="3906706" y="45360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8" name="椭圆 657"/>
            <p:cNvSpPr>
              <a:spLocks noChangeAspect="1"/>
            </p:cNvSpPr>
            <p:nvPr userDrawn="1"/>
          </p:nvSpPr>
          <p:spPr>
            <a:xfrm rot="1538940">
              <a:off x="5848226" y="58125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9" name="椭圆 658"/>
            <p:cNvSpPr>
              <a:spLocks noChangeAspect="1"/>
            </p:cNvSpPr>
            <p:nvPr userDrawn="1"/>
          </p:nvSpPr>
          <p:spPr>
            <a:xfrm rot="1538940">
              <a:off x="6588810" y="560481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0" name="椭圆 659"/>
            <p:cNvSpPr>
              <a:spLocks noChangeAspect="1"/>
            </p:cNvSpPr>
            <p:nvPr userDrawn="1"/>
          </p:nvSpPr>
          <p:spPr>
            <a:xfrm rot="1538940">
              <a:off x="6384293" y="577661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1" name="椭圆 660"/>
            <p:cNvSpPr>
              <a:spLocks noChangeAspect="1"/>
            </p:cNvSpPr>
            <p:nvPr userDrawn="1"/>
          </p:nvSpPr>
          <p:spPr>
            <a:xfrm rot="1538940">
              <a:off x="6864296" y="553191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2" name="椭圆 661"/>
            <p:cNvSpPr>
              <a:spLocks noChangeAspect="1"/>
            </p:cNvSpPr>
            <p:nvPr userDrawn="1"/>
          </p:nvSpPr>
          <p:spPr>
            <a:xfrm rot="1538940">
              <a:off x="7059862" y="54823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3" name="椭圆 662"/>
            <p:cNvSpPr>
              <a:spLocks noChangeAspect="1"/>
            </p:cNvSpPr>
            <p:nvPr userDrawn="1"/>
          </p:nvSpPr>
          <p:spPr>
            <a:xfrm rot="1538940">
              <a:off x="7120405" y="52550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4" name="椭圆 663"/>
            <p:cNvSpPr>
              <a:spLocks noChangeAspect="1"/>
            </p:cNvSpPr>
            <p:nvPr userDrawn="1"/>
          </p:nvSpPr>
          <p:spPr>
            <a:xfrm rot="1538940">
              <a:off x="7068216" y="50596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5" name="椭圆 664"/>
            <p:cNvSpPr>
              <a:spLocks noChangeAspect="1"/>
            </p:cNvSpPr>
            <p:nvPr userDrawn="1"/>
          </p:nvSpPr>
          <p:spPr>
            <a:xfrm rot="1538940">
              <a:off x="7073121" y="47517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6" name="椭圆 665"/>
            <p:cNvSpPr>
              <a:spLocks noChangeAspect="1"/>
            </p:cNvSpPr>
            <p:nvPr userDrawn="1"/>
          </p:nvSpPr>
          <p:spPr>
            <a:xfrm rot="1538940">
              <a:off x="7181272" y="431339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7" name="椭圆 666"/>
            <p:cNvSpPr>
              <a:spLocks noChangeAspect="1"/>
            </p:cNvSpPr>
            <p:nvPr userDrawn="1"/>
          </p:nvSpPr>
          <p:spPr>
            <a:xfrm rot="1538940">
              <a:off x="7298599" y="46585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8" name="椭圆 667"/>
            <p:cNvSpPr>
              <a:spLocks noChangeAspect="1"/>
            </p:cNvSpPr>
            <p:nvPr userDrawn="1"/>
          </p:nvSpPr>
          <p:spPr>
            <a:xfrm rot="1538940">
              <a:off x="7369457" y="44004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9" name="椭圆 668"/>
            <p:cNvSpPr>
              <a:spLocks noChangeAspect="1"/>
            </p:cNvSpPr>
            <p:nvPr userDrawn="1"/>
          </p:nvSpPr>
          <p:spPr>
            <a:xfrm rot="1538940">
              <a:off x="7587550" y="44715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0" name="椭圆 669"/>
            <p:cNvSpPr>
              <a:spLocks noChangeAspect="1"/>
            </p:cNvSpPr>
            <p:nvPr userDrawn="1"/>
          </p:nvSpPr>
          <p:spPr>
            <a:xfrm rot="1538940">
              <a:off x="7509818" y="47138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1" name="椭圆 670"/>
            <p:cNvSpPr>
              <a:spLocks noChangeAspect="1"/>
            </p:cNvSpPr>
            <p:nvPr userDrawn="1"/>
          </p:nvSpPr>
          <p:spPr>
            <a:xfrm rot="1538940">
              <a:off x="7256686" y="49267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2" name="椭圆 671"/>
            <p:cNvSpPr>
              <a:spLocks noChangeAspect="1"/>
            </p:cNvSpPr>
            <p:nvPr userDrawn="1"/>
          </p:nvSpPr>
          <p:spPr>
            <a:xfrm rot="1538940">
              <a:off x="7450720" y="498291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3" name="椭圆 672"/>
            <p:cNvSpPr>
              <a:spLocks noChangeAspect="1"/>
            </p:cNvSpPr>
            <p:nvPr userDrawn="1"/>
          </p:nvSpPr>
          <p:spPr>
            <a:xfrm rot="1538940">
              <a:off x="7332101" y="52157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4" name="椭圆 673"/>
            <p:cNvSpPr>
              <a:spLocks noChangeAspect="1"/>
            </p:cNvSpPr>
            <p:nvPr userDrawn="1"/>
          </p:nvSpPr>
          <p:spPr>
            <a:xfrm rot="1538940">
              <a:off x="7539339" y="52489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5" name="椭圆 674"/>
            <p:cNvSpPr>
              <a:spLocks noChangeAspect="1"/>
            </p:cNvSpPr>
            <p:nvPr userDrawn="1"/>
          </p:nvSpPr>
          <p:spPr>
            <a:xfrm rot="1538940">
              <a:off x="7673874" y="49033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6" name="椭圆 675"/>
            <p:cNvSpPr>
              <a:spLocks noChangeAspect="1"/>
            </p:cNvSpPr>
            <p:nvPr userDrawn="1"/>
          </p:nvSpPr>
          <p:spPr>
            <a:xfrm rot="1538940">
              <a:off x="7662966" y="51069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7" name="椭圆 676"/>
            <p:cNvSpPr>
              <a:spLocks noChangeAspect="1"/>
            </p:cNvSpPr>
            <p:nvPr userDrawn="1"/>
          </p:nvSpPr>
          <p:spPr>
            <a:xfrm rot="1538940">
              <a:off x="7874144" y="49724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8" name="椭圆 677"/>
            <p:cNvSpPr>
              <a:spLocks noChangeAspect="1"/>
            </p:cNvSpPr>
            <p:nvPr userDrawn="1"/>
          </p:nvSpPr>
          <p:spPr>
            <a:xfrm rot="1538940">
              <a:off x="7740394" y="46920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9" name="椭圆 678"/>
            <p:cNvSpPr>
              <a:spLocks noChangeAspect="1"/>
            </p:cNvSpPr>
            <p:nvPr userDrawn="1"/>
          </p:nvSpPr>
          <p:spPr>
            <a:xfrm rot="1538940">
              <a:off x="7712263" y="42990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0" name="椭圆 679"/>
            <p:cNvSpPr>
              <a:spLocks noChangeAspect="1"/>
            </p:cNvSpPr>
            <p:nvPr userDrawn="1"/>
          </p:nvSpPr>
          <p:spPr>
            <a:xfrm rot="1538940">
              <a:off x="8070278" y="48504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1" name="椭圆 680"/>
            <p:cNvSpPr>
              <a:spLocks noChangeAspect="1"/>
            </p:cNvSpPr>
            <p:nvPr userDrawn="1"/>
          </p:nvSpPr>
          <p:spPr>
            <a:xfrm rot="1538940">
              <a:off x="7953286" y="47264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" name="椭圆 681"/>
            <p:cNvSpPr>
              <a:spLocks noChangeAspect="1"/>
            </p:cNvSpPr>
            <p:nvPr userDrawn="1"/>
          </p:nvSpPr>
          <p:spPr>
            <a:xfrm rot="1538940">
              <a:off x="7887020" y="451030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3" name="椭圆 682"/>
            <p:cNvSpPr>
              <a:spLocks noChangeAspect="1"/>
            </p:cNvSpPr>
            <p:nvPr userDrawn="1"/>
          </p:nvSpPr>
          <p:spPr>
            <a:xfrm rot="1538940">
              <a:off x="8095311" y="45324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4" name="椭圆 683"/>
            <p:cNvSpPr>
              <a:spLocks noChangeAspect="1"/>
            </p:cNvSpPr>
            <p:nvPr userDrawn="1"/>
          </p:nvSpPr>
          <p:spPr>
            <a:xfrm rot="1538940">
              <a:off x="7982158" y="509623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5" name="椭圆 684"/>
            <p:cNvSpPr>
              <a:spLocks noChangeAspect="1"/>
            </p:cNvSpPr>
            <p:nvPr userDrawn="1"/>
          </p:nvSpPr>
          <p:spPr>
            <a:xfrm rot="1538940">
              <a:off x="8194783" y="4820463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6" name="椭圆 685"/>
            <p:cNvSpPr>
              <a:spLocks noChangeAspect="1"/>
            </p:cNvSpPr>
            <p:nvPr userDrawn="1"/>
          </p:nvSpPr>
          <p:spPr>
            <a:xfrm rot="1538940">
              <a:off x="5942248" y="1935088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7" name="椭圆 686"/>
            <p:cNvSpPr>
              <a:spLocks noChangeAspect="1"/>
            </p:cNvSpPr>
            <p:nvPr userDrawn="1"/>
          </p:nvSpPr>
          <p:spPr>
            <a:xfrm rot="1538940">
              <a:off x="4382866" y="2095497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8" name="椭圆 687"/>
            <p:cNvSpPr>
              <a:spLocks noChangeAspect="1"/>
            </p:cNvSpPr>
            <p:nvPr userDrawn="1"/>
          </p:nvSpPr>
          <p:spPr>
            <a:xfrm rot="1538940">
              <a:off x="4175363" y="1910213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9" name="椭圆 688"/>
            <p:cNvSpPr>
              <a:spLocks noChangeAspect="1"/>
            </p:cNvSpPr>
            <p:nvPr userDrawn="1"/>
          </p:nvSpPr>
          <p:spPr>
            <a:xfrm rot="1538940">
              <a:off x="4163427" y="1496009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0" name="椭圆 689"/>
            <p:cNvSpPr>
              <a:spLocks noChangeAspect="1"/>
            </p:cNvSpPr>
            <p:nvPr userDrawn="1"/>
          </p:nvSpPr>
          <p:spPr>
            <a:xfrm rot="1538940">
              <a:off x="7177921" y="967006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1" name="椭圆 690"/>
            <p:cNvSpPr>
              <a:spLocks noChangeAspect="1"/>
            </p:cNvSpPr>
            <p:nvPr userDrawn="1"/>
          </p:nvSpPr>
          <p:spPr>
            <a:xfrm rot="1538940">
              <a:off x="7126763" y="757970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2" name="椭圆 691"/>
            <p:cNvSpPr>
              <a:spLocks noChangeAspect="1"/>
            </p:cNvSpPr>
            <p:nvPr userDrawn="1"/>
          </p:nvSpPr>
          <p:spPr>
            <a:xfrm rot="1538940">
              <a:off x="6977280" y="712546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3" name="椭圆 692"/>
            <p:cNvSpPr>
              <a:spLocks noChangeAspect="1"/>
            </p:cNvSpPr>
            <p:nvPr userDrawn="1"/>
          </p:nvSpPr>
          <p:spPr>
            <a:xfrm rot="1538940">
              <a:off x="8338962" y="42003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4" name="椭圆 693"/>
            <p:cNvSpPr>
              <a:spLocks noChangeAspect="1"/>
            </p:cNvSpPr>
            <p:nvPr userDrawn="1"/>
          </p:nvSpPr>
          <p:spPr>
            <a:xfrm rot="1538940">
              <a:off x="8488489" y="41011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5" name="椭圆 694"/>
            <p:cNvSpPr>
              <a:spLocks noChangeAspect="1"/>
            </p:cNvSpPr>
            <p:nvPr userDrawn="1"/>
          </p:nvSpPr>
          <p:spPr>
            <a:xfrm rot="1538940">
              <a:off x="8555283" y="42913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6" name="椭圆 695"/>
            <p:cNvSpPr>
              <a:spLocks noChangeAspect="1"/>
            </p:cNvSpPr>
            <p:nvPr userDrawn="1"/>
          </p:nvSpPr>
          <p:spPr>
            <a:xfrm rot="1538940">
              <a:off x="8436741" y="43772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7" name="椭圆 696"/>
            <p:cNvSpPr>
              <a:spLocks noChangeAspect="1"/>
            </p:cNvSpPr>
            <p:nvPr userDrawn="1"/>
          </p:nvSpPr>
          <p:spPr>
            <a:xfrm rot="1538940">
              <a:off x="8240798" y="44211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8" name="椭圆 697"/>
            <p:cNvSpPr>
              <a:spLocks noChangeAspect="1"/>
            </p:cNvSpPr>
            <p:nvPr userDrawn="1"/>
          </p:nvSpPr>
          <p:spPr>
            <a:xfrm rot="1538940">
              <a:off x="8272873" y="47066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9" name="椭圆 698"/>
            <p:cNvSpPr>
              <a:spLocks noChangeAspect="1"/>
            </p:cNvSpPr>
            <p:nvPr userDrawn="1"/>
          </p:nvSpPr>
          <p:spPr>
            <a:xfrm rot="1538940">
              <a:off x="8096399" y="49799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0" name="椭圆 699"/>
            <p:cNvSpPr>
              <a:spLocks noChangeAspect="1"/>
            </p:cNvSpPr>
            <p:nvPr userDrawn="1"/>
          </p:nvSpPr>
          <p:spPr>
            <a:xfrm rot="1538940">
              <a:off x="8332077" y="461263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1" name="椭圆 700"/>
            <p:cNvSpPr>
              <a:spLocks noChangeAspect="1"/>
            </p:cNvSpPr>
            <p:nvPr userDrawn="1"/>
          </p:nvSpPr>
          <p:spPr>
            <a:xfrm rot="1538940">
              <a:off x="8448600" y="45135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2" name="椭圆 701"/>
            <p:cNvSpPr>
              <a:spLocks noChangeAspect="1"/>
            </p:cNvSpPr>
            <p:nvPr userDrawn="1"/>
          </p:nvSpPr>
          <p:spPr>
            <a:xfrm rot="1538940">
              <a:off x="8624151" y="41479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3" name="椭圆 702"/>
            <p:cNvSpPr>
              <a:spLocks noChangeAspect="1"/>
            </p:cNvSpPr>
            <p:nvPr userDrawn="1"/>
          </p:nvSpPr>
          <p:spPr>
            <a:xfrm rot="1538940">
              <a:off x="8677347" y="397495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4" name="椭圆 703"/>
            <p:cNvSpPr>
              <a:spLocks noChangeAspect="1"/>
            </p:cNvSpPr>
            <p:nvPr userDrawn="1"/>
          </p:nvSpPr>
          <p:spPr>
            <a:xfrm rot="1538940">
              <a:off x="8527428" y="39107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5" name="椭圆 704"/>
            <p:cNvSpPr>
              <a:spLocks noChangeAspect="1"/>
            </p:cNvSpPr>
            <p:nvPr userDrawn="1"/>
          </p:nvSpPr>
          <p:spPr>
            <a:xfrm rot="1538940">
              <a:off x="8632633" y="37122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6" name="椭圆 705"/>
            <p:cNvSpPr>
              <a:spLocks noChangeAspect="1"/>
            </p:cNvSpPr>
            <p:nvPr userDrawn="1"/>
          </p:nvSpPr>
          <p:spPr>
            <a:xfrm rot="1538940">
              <a:off x="8732234" y="38227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7" name="椭圆 706"/>
            <p:cNvSpPr>
              <a:spLocks noChangeAspect="1"/>
            </p:cNvSpPr>
            <p:nvPr userDrawn="1"/>
          </p:nvSpPr>
          <p:spPr>
            <a:xfrm rot="1538940">
              <a:off x="8772396" y="34696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8" name="椭圆 707"/>
            <p:cNvSpPr>
              <a:spLocks noChangeAspect="1"/>
            </p:cNvSpPr>
            <p:nvPr userDrawn="1"/>
          </p:nvSpPr>
          <p:spPr>
            <a:xfrm rot="1538940">
              <a:off x="8776471" y="332987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9" name="椭圆 708"/>
            <p:cNvSpPr>
              <a:spLocks noChangeAspect="1"/>
            </p:cNvSpPr>
            <p:nvPr userDrawn="1"/>
          </p:nvSpPr>
          <p:spPr>
            <a:xfrm rot="1538940">
              <a:off x="8659091" y="23899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0" name="椭圆 709"/>
            <p:cNvSpPr>
              <a:spLocks noChangeAspect="1"/>
            </p:cNvSpPr>
            <p:nvPr userDrawn="1"/>
          </p:nvSpPr>
          <p:spPr>
            <a:xfrm rot="1538940">
              <a:off x="8756289" y="273157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1" name="椭圆 710"/>
            <p:cNvSpPr>
              <a:spLocks noChangeAspect="1"/>
            </p:cNvSpPr>
            <p:nvPr userDrawn="1"/>
          </p:nvSpPr>
          <p:spPr>
            <a:xfrm rot="1538940">
              <a:off x="8785208" y="305177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2" name="椭圆 711"/>
            <p:cNvSpPr>
              <a:spLocks noChangeAspect="1"/>
            </p:cNvSpPr>
            <p:nvPr userDrawn="1"/>
          </p:nvSpPr>
          <p:spPr>
            <a:xfrm rot="1538940">
              <a:off x="8602875" y="22921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3" name="椭圆 712"/>
            <p:cNvSpPr>
              <a:spLocks noChangeAspect="1"/>
            </p:cNvSpPr>
            <p:nvPr userDrawn="1"/>
          </p:nvSpPr>
          <p:spPr>
            <a:xfrm rot="1538940">
              <a:off x="8455091" y="20363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4" name="椭圆 713"/>
            <p:cNvSpPr>
              <a:spLocks noChangeAspect="1"/>
            </p:cNvSpPr>
            <p:nvPr userDrawn="1"/>
          </p:nvSpPr>
          <p:spPr>
            <a:xfrm rot="1538940">
              <a:off x="8465220" y="19148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5" name="椭圆 714"/>
            <p:cNvSpPr>
              <a:spLocks noChangeAspect="1"/>
            </p:cNvSpPr>
            <p:nvPr userDrawn="1"/>
          </p:nvSpPr>
          <p:spPr>
            <a:xfrm rot="1538940">
              <a:off x="7995740" y="209800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" name="椭圆 715"/>
            <p:cNvSpPr>
              <a:spLocks noChangeAspect="1"/>
            </p:cNvSpPr>
            <p:nvPr userDrawn="1"/>
          </p:nvSpPr>
          <p:spPr>
            <a:xfrm rot="1538940">
              <a:off x="7758480" y="21858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" name="椭圆 716"/>
            <p:cNvSpPr>
              <a:spLocks noChangeAspect="1"/>
            </p:cNvSpPr>
            <p:nvPr userDrawn="1"/>
          </p:nvSpPr>
          <p:spPr>
            <a:xfrm rot="1538940">
              <a:off x="7913625" y="189748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" name="椭圆 717"/>
            <p:cNvSpPr>
              <a:spLocks noChangeAspect="1"/>
            </p:cNvSpPr>
            <p:nvPr userDrawn="1"/>
          </p:nvSpPr>
          <p:spPr>
            <a:xfrm rot="1538940">
              <a:off x="8289769" y="18751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9" name="椭圆 718"/>
            <p:cNvSpPr>
              <a:spLocks noChangeAspect="1"/>
            </p:cNvSpPr>
            <p:nvPr userDrawn="1"/>
          </p:nvSpPr>
          <p:spPr>
            <a:xfrm rot="1538940">
              <a:off x="8135052" y="17921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0" name="椭圆 719"/>
            <p:cNvSpPr>
              <a:spLocks noChangeAspect="1"/>
            </p:cNvSpPr>
            <p:nvPr userDrawn="1"/>
          </p:nvSpPr>
          <p:spPr>
            <a:xfrm rot="1538940">
              <a:off x="8242154" y="16212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1" name="椭圆 720"/>
            <p:cNvSpPr>
              <a:spLocks noChangeAspect="1"/>
            </p:cNvSpPr>
            <p:nvPr userDrawn="1"/>
          </p:nvSpPr>
          <p:spPr>
            <a:xfrm rot="1538940">
              <a:off x="8170922" y="14943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2" name="椭圆 721"/>
            <p:cNvSpPr>
              <a:spLocks noChangeAspect="1"/>
            </p:cNvSpPr>
            <p:nvPr userDrawn="1"/>
          </p:nvSpPr>
          <p:spPr>
            <a:xfrm rot="1538940">
              <a:off x="8025613" y="148124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3" name="椭圆 722"/>
            <p:cNvSpPr>
              <a:spLocks noChangeAspect="1"/>
            </p:cNvSpPr>
            <p:nvPr userDrawn="1"/>
          </p:nvSpPr>
          <p:spPr>
            <a:xfrm rot="1538940">
              <a:off x="8000870" y="16501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4" name="椭圆 723"/>
            <p:cNvSpPr>
              <a:spLocks noChangeAspect="1"/>
            </p:cNvSpPr>
            <p:nvPr userDrawn="1"/>
          </p:nvSpPr>
          <p:spPr>
            <a:xfrm rot="1538940">
              <a:off x="7772587" y="169741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5" name="椭圆 724"/>
            <p:cNvSpPr>
              <a:spLocks noChangeAspect="1"/>
            </p:cNvSpPr>
            <p:nvPr userDrawn="1"/>
          </p:nvSpPr>
          <p:spPr>
            <a:xfrm rot="1538940">
              <a:off x="7689703" y="19659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6" name="椭圆 725"/>
            <p:cNvSpPr>
              <a:spLocks noChangeAspect="1"/>
            </p:cNvSpPr>
            <p:nvPr userDrawn="1"/>
          </p:nvSpPr>
          <p:spPr>
            <a:xfrm rot="1538940">
              <a:off x="7482628" y="207670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7" name="椭圆 726"/>
            <p:cNvSpPr>
              <a:spLocks noChangeAspect="1"/>
            </p:cNvSpPr>
            <p:nvPr userDrawn="1"/>
          </p:nvSpPr>
          <p:spPr>
            <a:xfrm rot="1538940">
              <a:off x="7406536" y="22817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8" name="椭圆 727"/>
            <p:cNvSpPr>
              <a:spLocks noChangeAspect="1"/>
            </p:cNvSpPr>
            <p:nvPr userDrawn="1"/>
          </p:nvSpPr>
          <p:spPr>
            <a:xfrm rot="1538940">
              <a:off x="7804527" y="14924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9" name="椭圆 728"/>
            <p:cNvSpPr>
              <a:spLocks noChangeAspect="1"/>
            </p:cNvSpPr>
            <p:nvPr userDrawn="1"/>
          </p:nvSpPr>
          <p:spPr>
            <a:xfrm rot="1538940">
              <a:off x="7124183" y="258047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0" name="椭圆 729"/>
            <p:cNvSpPr>
              <a:spLocks noChangeAspect="1"/>
            </p:cNvSpPr>
            <p:nvPr userDrawn="1"/>
          </p:nvSpPr>
          <p:spPr>
            <a:xfrm rot="1538940">
              <a:off x="6992594" y="239611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1" name="椭圆 730"/>
            <p:cNvSpPr>
              <a:spLocks noChangeAspect="1"/>
            </p:cNvSpPr>
            <p:nvPr userDrawn="1"/>
          </p:nvSpPr>
          <p:spPr>
            <a:xfrm rot="1538940">
              <a:off x="6812584" y="257143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2" name="椭圆 731"/>
            <p:cNvSpPr>
              <a:spLocks noChangeAspect="1"/>
            </p:cNvSpPr>
            <p:nvPr userDrawn="1"/>
          </p:nvSpPr>
          <p:spPr>
            <a:xfrm rot="1538940">
              <a:off x="6621988" y="23670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3" name="椭圆 732"/>
            <p:cNvSpPr>
              <a:spLocks noChangeAspect="1"/>
            </p:cNvSpPr>
            <p:nvPr userDrawn="1"/>
          </p:nvSpPr>
          <p:spPr>
            <a:xfrm rot="1538940">
              <a:off x="6532633" y="26701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4" name="椭圆 733"/>
            <p:cNvSpPr>
              <a:spLocks noChangeAspect="1"/>
            </p:cNvSpPr>
            <p:nvPr userDrawn="1"/>
          </p:nvSpPr>
          <p:spPr>
            <a:xfrm rot="1538940">
              <a:off x="6360526" y="25105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5" name="椭圆 734"/>
            <p:cNvSpPr>
              <a:spLocks noChangeAspect="1"/>
            </p:cNvSpPr>
            <p:nvPr userDrawn="1"/>
          </p:nvSpPr>
          <p:spPr>
            <a:xfrm rot="1538940">
              <a:off x="7203480" y="212779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6" name="椭圆 735"/>
            <p:cNvSpPr>
              <a:spLocks noChangeAspect="1"/>
            </p:cNvSpPr>
            <p:nvPr userDrawn="1"/>
          </p:nvSpPr>
          <p:spPr>
            <a:xfrm rot="1538940">
              <a:off x="6537320" y="214235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7" name="椭圆 736"/>
            <p:cNvSpPr>
              <a:spLocks noChangeAspect="1"/>
            </p:cNvSpPr>
            <p:nvPr userDrawn="1"/>
          </p:nvSpPr>
          <p:spPr>
            <a:xfrm rot="1538940">
              <a:off x="6314688" y="226433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8" name="椭圆 737"/>
            <p:cNvSpPr>
              <a:spLocks noChangeAspect="1"/>
            </p:cNvSpPr>
            <p:nvPr userDrawn="1"/>
          </p:nvSpPr>
          <p:spPr>
            <a:xfrm rot="1538940">
              <a:off x="6804751" y="20300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9" name="椭圆 738"/>
            <p:cNvSpPr>
              <a:spLocks noChangeAspect="1"/>
            </p:cNvSpPr>
            <p:nvPr userDrawn="1"/>
          </p:nvSpPr>
          <p:spPr>
            <a:xfrm rot="1538940">
              <a:off x="7054899" y="19110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0" name="椭圆 739"/>
            <p:cNvSpPr>
              <a:spLocks noChangeAspect="1"/>
            </p:cNvSpPr>
            <p:nvPr userDrawn="1"/>
          </p:nvSpPr>
          <p:spPr>
            <a:xfrm rot="1538940">
              <a:off x="7260446" y="182579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1" name="椭圆 740"/>
            <p:cNvSpPr>
              <a:spLocks noChangeAspect="1"/>
            </p:cNvSpPr>
            <p:nvPr userDrawn="1"/>
          </p:nvSpPr>
          <p:spPr>
            <a:xfrm rot="1538940">
              <a:off x="7510109" y="17973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2" name="椭圆 741"/>
            <p:cNvSpPr>
              <a:spLocks noChangeAspect="1"/>
            </p:cNvSpPr>
            <p:nvPr userDrawn="1"/>
          </p:nvSpPr>
          <p:spPr>
            <a:xfrm rot="1538940">
              <a:off x="7544493" y="15721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3" name="椭圆 742"/>
            <p:cNvSpPr>
              <a:spLocks noChangeAspect="1"/>
            </p:cNvSpPr>
            <p:nvPr userDrawn="1"/>
          </p:nvSpPr>
          <p:spPr>
            <a:xfrm rot="1538940">
              <a:off x="7289125" y="15976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4" name="椭圆 743"/>
            <p:cNvSpPr>
              <a:spLocks noChangeAspect="1"/>
            </p:cNvSpPr>
            <p:nvPr userDrawn="1"/>
          </p:nvSpPr>
          <p:spPr>
            <a:xfrm rot="1538940">
              <a:off x="7058503" y="15655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5" name="椭圆 744"/>
            <p:cNvSpPr>
              <a:spLocks noChangeAspect="1"/>
            </p:cNvSpPr>
            <p:nvPr userDrawn="1"/>
          </p:nvSpPr>
          <p:spPr>
            <a:xfrm rot="1538940">
              <a:off x="6772726" y="18074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6" name="椭圆 745"/>
            <p:cNvSpPr>
              <a:spLocks noChangeAspect="1"/>
            </p:cNvSpPr>
            <p:nvPr userDrawn="1"/>
          </p:nvSpPr>
          <p:spPr>
            <a:xfrm rot="1538940">
              <a:off x="7406017" y="26673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7" name="椭圆 746"/>
            <p:cNvSpPr>
              <a:spLocks noChangeAspect="1"/>
            </p:cNvSpPr>
            <p:nvPr userDrawn="1"/>
          </p:nvSpPr>
          <p:spPr>
            <a:xfrm rot="1538940">
              <a:off x="8000111" y="13389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8" name="椭圆 747"/>
            <p:cNvSpPr>
              <a:spLocks noChangeAspect="1"/>
            </p:cNvSpPr>
            <p:nvPr userDrawn="1"/>
          </p:nvSpPr>
          <p:spPr>
            <a:xfrm rot="1538940">
              <a:off x="7724965" y="13219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9" name="椭圆 748"/>
            <p:cNvSpPr>
              <a:spLocks noChangeAspect="1"/>
            </p:cNvSpPr>
            <p:nvPr userDrawn="1"/>
          </p:nvSpPr>
          <p:spPr>
            <a:xfrm rot="1538940">
              <a:off x="7525925" y="13437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0" name="椭圆 749"/>
            <p:cNvSpPr>
              <a:spLocks noChangeAspect="1"/>
            </p:cNvSpPr>
            <p:nvPr userDrawn="1"/>
          </p:nvSpPr>
          <p:spPr>
            <a:xfrm rot="1538940">
              <a:off x="7784250" y="11487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1" name="椭圆 750"/>
            <p:cNvSpPr>
              <a:spLocks noChangeAspect="1"/>
            </p:cNvSpPr>
            <p:nvPr userDrawn="1"/>
          </p:nvSpPr>
          <p:spPr>
            <a:xfrm rot="1538940">
              <a:off x="7673431" y="10676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2" name="椭圆 751"/>
            <p:cNvSpPr>
              <a:spLocks noChangeAspect="1"/>
            </p:cNvSpPr>
            <p:nvPr userDrawn="1"/>
          </p:nvSpPr>
          <p:spPr>
            <a:xfrm rot="1538940">
              <a:off x="7500538" y="11573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3" name="椭圆 752"/>
            <p:cNvSpPr>
              <a:spLocks noChangeAspect="1"/>
            </p:cNvSpPr>
            <p:nvPr userDrawn="1"/>
          </p:nvSpPr>
          <p:spPr>
            <a:xfrm rot="1538940">
              <a:off x="7293668" y="13819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4" name="椭圆 753"/>
            <p:cNvSpPr>
              <a:spLocks noChangeAspect="1"/>
            </p:cNvSpPr>
            <p:nvPr userDrawn="1"/>
          </p:nvSpPr>
          <p:spPr>
            <a:xfrm rot="1538940">
              <a:off x="7546974" y="9797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5" name="椭圆 754"/>
            <p:cNvSpPr>
              <a:spLocks noChangeAspect="1"/>
            </p:cNvSpPr>
            <p:nvPr userDrawn="1"/>
          </p:nvSpPr>
          <p:spPr>
            <a:xfrm rot="1538940">
              <a:off x="7418459" y="9184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6" name="椭圆 755"/>
            <p:cNvSpPr>
              <a:spLocks noChangeAspect="1"/>
            </p:cNvSpPr>
            <p:nvPr userDrawn="1"/>
          </p:nvSpPr>
          <p:spPr>
            <a:xfrm rot="1538940">
              <a:off x="7301162" y="11285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7" name="椭圆 756"/>
            <p:cNvSpPr>
              <a:spLocks noChangeAspect="1"/>
            </p:cNvSpPr>
            <p:nvPr userDrawn="1"/>
          </p:nvSpPr>
          <p:spPr>
            <a:xfrm rot="1538940">
              <a:off x="7120241" y="12306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8" name="椭圆 757"/>
            <p:cNvSpPr>
              <a:spLocks noChangeAspect="1"/>
            </p:cNvSpPr>
            <p:nvPr userDrawn="1"/>
          </p:nvSpPr>
          <p:spPr>
            <a:xfrm rot="1538940">
              <a:off x="6949206" y="13115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9" name="椭圆 758"/>
            <p:cNvSpPr>
              <a:spLocks noChangeAspect="1"/>
            </p:cNvSpPr>
            <p:nvPr userDrawn="1"/>
          </p:nvSpPr>
          <p:spPr>
            <a:xfrm rot="1538940">
              <a:off x="4167918" y="38590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0" name="椭圆 759"/>
            <p:cNvSpPr>
              <a:spLocks noChangeAspect="1"/>
            </p:cNvSpPr>
            <p:nvPr userDrawn="1"/>
          </p:nvSpPr>
          <p:spPr>
            <a:xfrm rot="1538940">
              <a:off x="3851331" y="37695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1" name="椭圆 760"/>
            <p:cNvSpPr>
              <a:spLocks noChangeAspect="1"/>
            </p:cNvSpPr>
            <p:nvPr userDrawn="1"/>
          </p:nvSpPr>
          <p:spPr>
            <a:xfrm rot="1538940">
              <a:off x="3886649" y="41583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2" name="椭圆 761"/>
            <p:cNvSpPr>
              <a:spLocks noChangeAspect="1"/>
            </p:cNvSpPr>
            <p:nvPr userDrawn="1"/>
          </p:nvSpPr>
          <p:spPr>
            <a:xfrm rot="1538940">
              <a:off x="3840473" y="395622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3" name="椭圆 762"/>
            <p:cNvSpPr>
              <a:spLocks noChangeAspect="1"/>
            </p:cNvSpPr>
            <p:nvPr userDrawn="1"/>
          </p:nvSpPr>
          <p:spPr>
            <a:xfrm rot="1538940">
              <a:off x="4069562" y="36829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4" name="椭圆 763"/>
            <p:cNvSpPr>
              <a:spLocks noChangeAspect="1"/>
            </p:cNvSpPr>
            <p:nvPr userDrawn="1"/>
          </p:nvSpPr>
          <p:spPr>
            <a:xfrm rot="1538940">
              <a:off x="3756794" y="42312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5" name="椭圆 764"/>
            <p:cNvSpPr>
              <a:spLocks noChangeAspect="1"/>
            </p:cNvSpPr>
            <p:nvPr userDrawn="1"/>
          </p:nvSpPr>
          <p:spPr>
            <a:xfrm rot="1538940">
              <a:off x="4031499" y="34961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6" name="椭圆 765"/>
            <p:cNvSpPr>
              <a:spLocks noChangeAspect="1"/>
            </p:cNvSpPr>
            <p:nvPr userDrawn="1"/>
          </p:nvSpPr>
          <p:spPr>
            <a:xfrm rot="1538940">
              <a:off x="3795303" y="35662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7" name="椭圆 766"/>
            <p:cNvSpPr>
              <a:spLocks noChangeAspect="1"/>
            </p:cNvSpPr>
            <p:nvPr userDrawn="1"/>
          </p:nvSpPr>
          <p:spPr>
            <a:xfrm rot="1538940">
              <a:off x="3702652" y="40791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8" name="椭圆 767"/>
            <p:cNvSpPr>
              <a:spLocks noChangeAspect="1"/>
            </p:cNvSpPr>
            <p:nvPr userDrawn="1"/>
          </p:nvSpPr>
          <p:spPr>
            <a:xfrm rot="1538940">
              <a:off x="3653437" y="39281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9" name="椭圆 768"/>
            <p:cNvSpPr>
              <a:spLocks noChangeAspect="1"/>
            </p:cNvSpPr>
            <p:nvPr userDrawn="1"/>
          </p:nvSpPr>
          <p:spPr>
            <a:xfrm rot="1538940">
              <a:off x="3656043" y="37810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0" name="椭圆 769"/>
            <p:cNvSpPr>
              <a:spLocks noChangeAspect="1"/>
            </p:cNvSpPr>
            <p:nvPr userDrawn="1"/>
          </p:nvSpPr>
          <p:spPr>
            <a:xfrm rot="1538940">
              <a:off x="3585472" y="36567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1" name="椭圆 770"/>
            <p:cNvSpPr>
              <a:spLocks noChangeAspect="1"/>
            </p:cNvSpPr>
            <p:nvPr userDrawn="1"/>
          </p:nvSpPr>
          <p:spPr>
            <a:xfrm rot="1538940">
              <a:off x="3613610" y="35227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2" name="椭圆 771"/>
            <p:cNvSpPr>
              <a:spLocks noChangeAspect="1"/>
            </p:cNvSpPr>
            <p:nvPr userDrawn="1"/>
          </p:nvSpPr>
          <p:spPr>
            <a:xfrm rot="1538940">
              <a:off x="4292358" y="33682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3" name="椭圆 772"/>
            <p:cNvSpPr>
              <a:spLocks noChangeAspect="1"/>
            </p:cNvSpPr>
            <p:nvPr userDrawn="1"/>
          </p:nvSpPr>
          <p:spPr>
            <a:xfrm rot="1538940">
              <a:off x="4523965" y="34058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4" name="椭圆 773"/>
            <p:cNvSpPr>
              <a:spLocks noChangeAspect="1"/>
            </p:cNvSpPr>
            <p:nvPr userDrawn="1"/>
          </p:nvSpPr>
          <p:spPr>
            <a:xfrm rot="1538940">
              <a:off x="4083923" y="328511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5" name="椭圆 774"/>
            <p:cNvSpPr>
              <a:spLocks noChangeAspect="1"/>
            </p:cNvSpPr>
            <p:nvPr userDrawn="1"/>
          </p:nvSpPr>
          <p:spPr>
            <a:xfrm rot="1538940">
              <a:off x="3647670" y="32757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6" name="椭圆 775"/>
            <p:cNvSpPr>
              <a:spLocks noChangeAspect="1"/>
            </p:cNvSpPr>
            <p:nvPr userDrawn="1"/>
          </p:nvSpPr>
          <p:spPr>
            <a:xfrm rot="1538940">
              <a:off x="3550453" y="33807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7" name="椭圆 776"/>
            <p:cNvSpPr>
              <a:spLocks noChangeAspect="1"/>
            </p:cNvSpPr>
            <p:nvPr userDrawn="1"/>
          </p:nvSpPr>
          <p:spPr>
            <a:xfrm rot="1538940">
              <a:off x="3681506" y="309188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8" name="椭圆 777"/>
            <p:cNvSpPr>
              <a:spLocks noChangeAspect="1"/>
            </p:cNvSpPr>
            <p:nvPr userDrawn="1"/>
          </p:nvSpPr>
          <p:spPr>
            <a:xfrm rot="1538940">
              <a:off x="3536872" y="318545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9" name="椭圆 778"/>
            <p:cNvSpPr>
              <a:spLocks noChangeAspect="1"/>
            </p:cNvSpPr>
            <p:nvPr userDrawn="1"/>
          </p:nvSpPr>
          <p:spPr>
            <a:xfrm rot="1538940">
              <a:off x="4225069" y="305113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0" name="椭圆 779"/>
            <p:cNvSpPr>
              <a:spLocks noChangeAspect="1"/>
            </p:cNvSpPr>
            <p:nvPr userDrawn="1"/>
          </p:nvSpPr>
          <p:spPr>
            <a:xfrm rot="1538940">
              <a:off x="4470502" y="313910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1" name="椭圆 780"/>
            <p:cNvSpPr>
              <a:spLocks noChangeAspect="1"/>
            </p:cNvSpPr>
            <p:nvPr userDrawn="1"/>
          </p:nvSpPr>
          <p:spPr>
            <a:xfrm rot="1538940">
              <a:off x="4894600" y="33875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2" name="椭圆 781"/>
            <p:cNvSpPr>
              <a:spLocks noChangeAspect="1"/>
            </p:cNvSpPr>
            <p:nvPr userDrawn="1"/>
          </p:nvSpPr>
          <p:spPr>
            <a:xfrm rot="1538940">
              <a:off x="3766105" y="29271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3" name="椭圆 782"/>
            <p:cNvSpPr>
              <a:spLocks noChangeAspect="1"/>
            </p:cNvSpPr>
            <p:nvPr userDrawn="1"/>
          </p:nvSpPr>
          <p:spPr>
            <a:xfrm rot="1538940">
              <a:off x="4028564" y="29430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4" name="椭圆 783"/>
            <p:cNvSpPr>
              <a:spLocks noChangeAspect="1"/>
            </p:cNvSpPr>
            <p:nvPr userDrawn="1"/>
          </p:nvSpPr>
          <p:spPr>
            <a:xfrm rot="1538940">
              <a:off x="3564266" y="29876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5" name="椭圆 784"/>
            <p:cNvSpPr>
              <a:spLocks noChangeAspect="1"/>
            </p:cNvSpPr>
            <p:nvPr userDrawn="1"/>
          </p:nvSpPr>
          <p:spPr>
            <a:xfrm rot="1538940">
              <a:off x="4384014" y="28701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6" name="椭圆 785"/>
            <p:cNvSpPr>
              <a:spLocks noChangeAspect="1"/>
            </p:cNvSpPr>
            <p:nvPr userDrawn="1"/>
          </p:nvSpPr>
          <p:spPr>
            <a:xfrm rot="1538940">
              <a:off x="4163500" y="27431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7" name="椭圆 786"/>
            <p:cNvSpPr>
              <a:spLocks noChangeAspect="1"/>
            </p:cNvSpPr>
            <p:nvPr userDrawn="1"/>
          </p:nvSpPr>
          <p:spPr>
            <a:xfrm rot="1538940">
              <a:off x="3900581" y="27660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8" name="椭圆 787"/>
            <p:cNvSpPr>
              <a:spLocks noChangeAspect="1"/>
            </p:cNvSpPr>
            <p:nvPr userDrawn="1"/>
          </p:nvSpPr>
          <p:spPr>
            <a:xfrm rot="1538940">
              <a:off x="3586428" y="28359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9" name="椭圆 788"/>
            <p:cNvSpPr>
              <a:spLocks noChangeAspect="1"/>
            </p:cNvSpPr>
            <p:nvPr userDrawn="1"/>
          </p:nvSpPr>
          <p:spPr>
            <a:xfrm rot="1538940">
              <a:off x="3742075" y="26452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0" name="椭圆 789"/>
            <p:cNvSpPr>
              <a:spLocks noChangeAspect="1"/>
            </p:cNvSpPr>
            <p:nvPr userDrawn="1"/>
          </p:nvSpPr>
          <p:spPr>
            <a:xfrm rot="1538940">
              <a:off x="3595155" y="26867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1" name="椭圆 790"/>
            <p:cNvSpPr>
              <a:spLocks noChangeAspect="1"/>
            </p:cNvSpPr>
            <p:nvPr userDrawn="1"/>
          </p:nvSpPr>
          <p:spPr>
            <a:xfrm rot="1538940">
              <a:off x="3637341" y="25086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2" name="椭圆 791"/>
            <p:cNvSpPr>
              <a:spLocks noChangeAspect="1"/>
            </p:cNvSpPr>
            <p:nvPr userDrawn="1"/>
          </p:nvSpPr>
          <p:spPr>
            <a:xfrm rot="1538940">
              <a:off x="4028185" y="25460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3" name="椭圆 792"/>
            <p:cNvSpPr>
              <a:spLocks noChangeAspect="1"/>
            </p:cNvSpPr>
            <p:nvPr userDrawn="1"/>
          </p:nvSpPr>
          <p:spPr>
            <a:xfrm rot="1538940">
              <a:off x="3846984" y="24676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4" name="椭圆 793"/>
            <p:cNvSpPr>
              <a:spLocks noChangeAspect="1"/>
            </p:cNvSpPr>
            <p:nvPr userDrawn="1"/>
          </p:nvSpPr>
          <p:spPr>
            <a:xfrm rot="1538940">
              <a:off x="4706187" y="29641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5" name="椭圆 794"/>
            <p:cNvSpPr>
              <a:spLocks noChangeAspect="1"/>
            </p:cNvSpPr>
            <p:nvPr userDrawn="1"/>
          </p:nvSpPr>
          <p:spPr>
            <a:xfrm rot="1538940">
              <a:off x="3690133" y="23675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6" name="椭圆 795"/>
            <p:cNvSpPr>
              <a:spLocks noChangeAspect="1"/>
            </p:cNvSpPr>
            <p:nvPr userDrawn="1"/>
          </p:nvSpPr>
          <p:spPr>
            <a:xfrm rot="1538940">
              <a:off x="3945713" y="226259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7" name="椭圆 796"/>
            <p:cNvSpPr>
              <a:spLocks noChangeAspect="1"/>
            </p:cNvSpPr>
            <p:nvPr userDrawn="1"/>
          </p:nvSpPr>
          <p:spPr>
            <a:xfrm rot="1538940">
              <a:off x="3757639" y="22453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8" name="椭圆 797"/>
            <p:cNvSpPr>
              <a:spLocks noChangeAspect="1"/>
            </p:cNvSpPr>
            <p:nvPr userDrawn="1"/>
          </p:nvSpPr>
          <p:spPr>
            <a:xfrm rot="1538940">
              <a:off x="4555118" y="27413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" name="椭圆 798"/>
            <p:cNvSpPr>
              <a:spLocks noChangeAspect="1"/>
            </p:cNvSpPr>
            <p:nvPr userDrawn="1"/>
          </p:nvSpPr>
          <p:spPr>
            <a:xfrm rot="1538940">
              <a:off x="4162811" y="23714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0" name="椭圆 799"/>
            <p:cNvSpPr>
              <a:spLocks noChangeAspect="1"/>
            </p:cNvSpPr>
            <p:nvPr userDrawn="1"/>
          </p:nvSpPr>
          <p:spPr>
            <a:xfrm rot="1538940">
              <a:off x="4157495" y="216239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1" name="椭圆 800"/>
            <p:cNvSpPr>
              <a:spLocks noChangeAspect="1"/>
            </p:cNvSpPr>
            <p:nvPr userDrawn="1"/>
          </p:nvSpPr>
          <p:spPr>
            <a:xfrm rot="1538940">
              <a:off x="3792174" y="21222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2" name="椭圆 801"/>
            <p:cNvSpPr>
              <a:spLocks noChangeAspect="1"/>
            </p:cNvSpPr>
            <p:nvPr userDrawn="1"/>
          </p:nvSpPr>
          <p:spPr>
            <a:xfrm rot="1538940">
              <a:off x="4949676" y="29277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3" name="椭圆 802"/>
            <p:cNvSpPr>
              <a:spLocks noChangeAspect="1"/>
            </p:cNvSpPr>
            <p:nvPr userDrawn="1"/>
          </p:nvSpPr>
          <p:spPr>
            <a:xfrm rot="1538940">
              <a:off x="5035975" y="319195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4" name="椭圆 803"/>
            <p:cNvSpPr>
              <a:spLocks noChangeAspect="1"/>
            </p:cNvSpPr>
            <p:nvPr userDrawn="1"/>
          </p:nvSpPr>
          <p:spPr>
            <a:xfrm rot="1538940">
              <a:off x="4862306" y="1927121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5" name="椭圆 804"/>
            <p:cNvSpPr>
              <a:spLocks noChangeAspect="1"/>
            </p:cNvSpPr>
            <p:nvPr userDrawn="1"/>
          </p:nvSpPr>
          <p:spPr>
            <a:xfrm rot="1538940">
              <a:off x="4497524" y="1541138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6" name="椭圆 805"/>
            <p:cNvSpPr>
              <a:spLocks noChangeAspect="1"/>
            </p:cNvSpPr>
            <p:nvPr userDrawn="1"/>
          </p:nvSpPr>
          <p:spPr>
            <a:xfrm rot="1538940">
              <a:off x="5197800" y="30070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7" name="椭圆 806"/>
            <p:cNvSpPr>
              <a:spLocks noChangeAspect="1"/>
            </p:cNvSpPr>
            <p:nvPr userDrawn="1"/>
          </p:nvSpPr>
          <p:spPr>
            <a:xfrm rot="1538940">
              <a:off x="5208296" y="27441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8" name="椭圆 807"/>
            <p:cNvSpPr>
              <a:spLocks noChangeAspect="1"/>
            </p:cNvSpPr>
            <p:nvPr userDrawn="1"/>
          </p:nvSpPr>
          <p:spPr>
            <a:xfrm rot="1538940">
              <a:off x="4738914" y="260167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" name="椭圆 808"/>
            <p:cNvSpPr>
              <a:spLocks noChangeAspect="1"/>
            </p:cNvSpPr>
            <p:nvPr userDrawn="1"/>
          </p:nvSpPr>
          <p:spPr>
            <a:xfrm rot="1538940">
              <a:off x="5541597" y="26564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0" name="椭圆 809"/>
            <p:cNvSpPr>
              <a:spLocks noChangeAspect="1"/>
            </p:cNvSpPr>
            <p:nvPr userDrawn="1"/>
          </p:nvSpPr>
          <p:spPr>
            <a:xfrm rot="1538940">
              <a:off x="5846240" y="27494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1" name="椭圆 810"/>
            <p:cNvSpPr>
              <a:spLocks noChangeAspect="1"/>
            </p:cNvSpPr>
            <p:nvPr userDrawn="1"/>
          </p:nvSpPr>
          <p:spPr>
            <a:xfrm rot="1538940">
              <a:off x="4984080" y="24164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2" name="椭圆 811"/>
            <p:cNvSpPr>
              <a:spLocks noChangeAspect="1"/>
            </p:cNvSpPr>
            <p:nvPr userDrawn="1"/>
          </p:nvSpPr>
          <p:spPr>
            <a:xfrm rot="1538940">
              <a:off x="5310339" y="25478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3" name="椭圆 812"/>
            <p:cNvSpPr>
              <a:spLocks noChangeAspect="1"/>
            </p:cNvSpPr>
            <p:nvPr userDrawn="1"/>
          </p:nvSpPr>
          <p:spPr>
            <a:xfrm rot="1538940">
              <a:off x="5456541" y="23445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4" name="椭圆 813"/>
            <p:cNvSpPr>
              <a:spLocks noChangeAspect="1"/>
            </p:cNvSpPr>
            <p:nvPr userDrawn="1"/>
          </p:nvSpPr>
          <p:spPr>
            <a:xfrm rot="1538940">
              <a:off x="5788645" y="24956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5" name="椭圆 814"/>
            <p:cNvSpPr>
              <a:spLocks noChangeAspect="1"/>
            </p:cNvSpPr>
            <p:nvPr userDrawn="1"/>
          </p:nvSpPr>
          <p:spPr>
            <a:xfrm rot="1538940">
              <a:off x="6096871" y="24758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6" name="椭圆 815"/>
            <p:cNvSpPr>
              <a:spLocks noChangeAspect="1"/>
            </p:cNvSpPr>
            <p:nvPr userDrawn="1"/>
          </p:nvSpPr>
          <p:spPr>
            <a:xfrm rot="1538940">
              <a:off x="5987161" y="224168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7" name="椭圆 816"/>
            <p:cNvSpPr>
              <a:spLocks noChangeAspect="1"/>
            </p:cNvSpPr>
            <p:nvPr userDrawn="1"/>
          </p:nvSpPr>
          <p:spPr>
            <a:xfrm rot="1538940">
              <a:off x="4412027" y="23319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8" name="椭圆 817"/>
            <p:cNvSpPr>
              <a:spLocks noChangeAspect="1"/>
            </p:cNvSpPr>
            <p:nvPr userDrawn="1"/>
          </p:nvSpPr>
          <p:spPr>
            <a:xfrm rot="1538940">
              <a:off x="4597182" y="24335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" name="椭圆 818"/>
            <p:cNvSpPr>
              <a:spLocks noChangeAspect="1"/>
            </p:cNvSpPr>
            <p:nvPr userDrawn="1"/>
          </p:nvSpPr>
          <p:spPr>
            <a:xfrm rot="1538940">
              <a:off x="4765229" y="22546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" name="椭圆 819"/>
            <p:cNvSpPr>
              <a:spLocks noChangeAspect="1"/>
            </p:cNvSpPr>
            <p:nvPr userDrawn="1"/>
          </p:nvSpPr>
          <p:spPr>
            <a:xfrm rot="1538940">
              <a:off x="5198871" y="22796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" name="椭圆 820"/>
            <p:cNvSpPr>
              <a:spLocks noChangeAspect="1"/>
            </p:cNvSpPr>
            <p:nvPr userDrawn="1"/>
          </p:nvSpPr>
          <p:spPr>
            <a:xfrm rot="1538940">
              <a:off x="5025003" y="21373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2" name="椭圆 821"/>
            <p:cNvSpPr>
              <a:spLocks noChangeAspect="1"/>
            </p:cNvSpPr>
            <p:nvPr userDrawn="1"/>
          </p:nvSpPr>
          <p:spPr>
            <a:xfrm rot="1538940">
              <a:off x="4660627" y="20433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3" name="椭圆 822"/>
            <p:cNvSpPr>
              <a:spLocks noChangeAspect="1"/>
            </p:cNvSpPr>
            <p:nvPr userDrawn="1"/>
          </p:nvSpPr>
          <p:spPr>
            <a:xfrm rot="1538940">
              <a:off x="5697617" y="2284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4" name="椭圆 823"/>
            <p:cNvSpPr>
              <a:spLocks noChangeAspect="1"/>
            </p:cNvSpPr>
            <p:nvPr userDrawn="1"/>
          </p:nvSpPr>
          <p:spPr>
            <a:xfrm rot="1538940">
              <a:off x="5384547" y="20843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5" name="椭圆 824"/>
            <p:cNvSpPr>
              <a:spLocks noChangeAspect="1"/>
            </p:cNvSpPr>
            <p:nvPr userDrawn="1"/>
          </p:nvSpPr>
          <p:spPr>
            <a:xfrm rot="1538940">
              <a:off x="5747067" y="206854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" name="椭圆 825"/>
            <p:cNvSpPr>
              <a:spLocks noChangeAspect="1"/>
            </p:cNvSpPr>
            <p:nvPr userDrawn="1"/>
          </p:nvSpPr>
          <p:spPr>
            <a:xfrm rot="1538940">
              <a:off x="5545189" y="19090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7" name="椭圆 826"/>
            <p:cNvSpPr>
              <a:spLocks noChangeAspect="1"/>
            </p:cNvSpPr>
            <p:nvPr userDrawn="1"/>
          </p:nvSpPr>
          <p:spPr>
            <a:xfrm rot="1538940">
              <a:off x="5774706" y="17551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8" name="椭圆 827"/>
            <p:cNvSpPr>
              <a:spLocks noChangeAspect="1"/>
            </p:cNvSpPr>
            <p:nvPr userDrawn="1"/>
          </p:nvSpPr>
          <p:spPr>
            <a:xfrm rot="1538940">
              <a:off x="3995671" y="20147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9" name="椭圆 828"/>
            <p:cNvSpPr>
              <a:spLocks noChangeAspect="1"/>
            </p:cNvSpPr>
            <p:nvPr userDrawn="1"/>
          </p:nvSpPr>
          <p:spPr>
            <a:xfrm rot="1538940">
              <a:off x="3859642" y="197067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0" name="椭圆 829"/>
            <p:cNvSpPr>
              <a:spLocks noChangeAspect="1"/>
            </p:cNvSpPr>
            <p:nvPr userDrawn="1"/>
          </p:nvSpPr>
          <p:spPr>
            <a:xfrm rot="1538940">
              <a:off x="3943956" y="18210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1" name="椭圆 830"/>
            <p:cNvSpPr>
              <a:spLocks noChangeAspect="1"/>
            </p:cNvSpPr>
            <p:nvPr userDrawn="1"/>
          </p:nvSpPr>
          <p:spPr>
            <a:xfrm rot="1538940">
              <a:off x="4070545" y="17580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2" name="椭圆 831"/>
            <p:cNvSpPr>
              <a:spLocks noChangeAspect="1"/>
            </p:cNvSpPr>
            <p:nvPr userDrawn="1"/>
          </p:nvSpPr>
          <p:spPr>
            <a:xfrm rot="1538940">
              <a:off x="4080465" y="16337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3" name="椭圆 832"/>
            <p:cNvSpPr>
              <a:spLocks noChangeAspect="1"/>
            </p:cNvSpPr>
            <p:nvPr userDrawn="1"/>
          </p:nvSpPr>
          <p:spPr>
            <a:xfrm rot="1538940">
              <a:off x="4328706" y="18222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4" name="椭圆 833"/>
            <p:cNvSpPr>
              <a:spLocks noChangeAspect="1"/>
            </p:cNvSpPr>
            <p:nvPr userDrawn="1"/>
          </p:nvSpPr>
          <p:spPr>
            <a:xfrm rot="1538940">
              <a:off x="4524674" y="18850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5" name="椭圆 834"/>
            <p:cNvSpPr>
              <a:spLocks noChangeAspect="1"/>
            </p:cNvSpPr>
            <p:nvPr userDrawn="1"/>
          </p:nvSpPr>
          <p:spPr>
            <a:xfrm rot="1538940">
              <a:off x="4304565" y="16360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6" name="椭圆 835"/>
            <p:cNvSpPr>
              <a:spLocks noChangeAspect="1"/>
            </p:cNvSpPr>
            <p:nvPr userDrawn="1"/>
          </p:nvSpPr>
          <p:spPr>
            <a:xfrm rot="1538940">
              <a:off x="4299925" y="144338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7" name="椭圆 836"/>
            <p:cNvSpPr>
              <a:spLocks noChangeAspect="1"/>
            </p:cNvSpPr>
            <p:nvPr userDrawn="1"/>
          </p:nvSpPr>
          <p:spPr>
            <a:xfrm rot="1538940">
              <a:off x="4672956" y="16998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8" name="椭圆 837"/>
            <p:cNvSpPr>
              <a:spLocks noChangeAspect="1"/>
            </p:cNvSpPr>
            <p:nvPr userDrawn="1"/>
          </p:nvSpPr>
          <p:spPr>
            <a:xfrm rot="1538940">
              <a:off x="4352075" y="13004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9" name="椭圆 838"/>
            <p:cNvSpPr>
              <a:spLocks noChangeAspect="1"/>
            </p:cNvSpPr>
            <p:nvPr userDrawn="1"/>
          </p:nvSpPr>
          <p:spPr>
            <a:xfrm rot="1538940">
              <a:off x="4879904" y="16883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0" name="椭圆 839"/>
            <p:cNvSpPr>
              <a:spLocks noChangeAspect="1"/>
            </p:cNvSpPr>
            <p:nvPr userDrawn="1"/>
          </p:nvSpPr>
          <p:spPr>
            <a:xfrm rot="1538940">
              <a:off x="5127107" y="19221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1" name="椭圆 840"/>
            <p:cNvSpPr>
              <a:spLocks noChangeAspect="1"/>
            </p:cNvSpPr>
            <p:nvPr userDrawn="1"/>
          </p:nvSpPr>
          <p:spPr>
            <a:xfrm rot="1538940">
              <a:off x="5330474" y="17870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2" name="椭圆 841"/>
            <p:cNvSpPr>
              <a:spLocks noChangeAspect="1"/>
            </p:cNvSpPr>
            <p:nvPr userDrawn="1"/>
          </p:nvSpPr>
          <p:spPr>
            <a:xfrm rot="1538940">
              <a:off x="4880179" y="14395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3" name="椭圆 842"/>
            <p:cNvSpPr>
              <a:spLocks noChangeAspect="1"/>
            </p:cNvSpPr>
            <p:nvPr userDrawn="1"/>
          </p:nvSpPr>
          <p:spPr>
            <a:xfrm rot="1538940">
              <a:off x="5538071" y="16265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4" name="椭圆 843"/>
            <p:cNvSpPr>
              <a:spLocks noChangeAspect="1"/>
            </p:cNvSpPr>
            <p:nvPr userDrawn="1"/>
          </p:nvSpPr>
          <p:spPr>
            <a:xfrm rot="1538940">
              <a:off x="5099954" y="16446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5" name="椭圆 844"/>
            <p:cNvSpPr>
              <a:spLocks noChangeAspect="1"/>
            </p:cNvSpPr>
            <p:nvPr userDrawn="1"/>
          </p:nvSpPr>
          <p:spPr>
            <a:xfrm rot="1538940">
              <a:off x="5301592" y="149806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6" name="椭圆 845"/>
            <p:cNvSpPr>
              <a:spLocks noChangeAspect="1"/>
            </p:cNvSpPr>
            <p:nvPr userDrawn="1"/>
          </p:nvSpPr>
          <p:spPr>
            <a:xfrm rot="1538940">
              <a:off x="5102531" y="13801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7" name="椭圆 846"/>
            <p:cNvSpPr>
              <a:spLocks noChangeAspect="1"/>
            </p:cNvSpPr>
            <p:nvPr userDrawn="1"/>
          </p:nvSpPr>
          <p:spPr>
            <a:xfrm rot="1538940">
              <a:off x="4686031" y="13821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8" name="椭圆 847"/>
            <p:cNvSpPr>
              <a:spLocks noChangeAspect="1"/>
            </p:cNvSpPr>
            <p:nvPr userDrawn="1"/>
          </p:nvSpPr>
          <p:spPr>
            <a:xfrm rot="1538940">
              <a:off x="4494872" y="13540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9" name="椭圆 848"/>
            <p:cNvSpPr>
              <a:spLocks noChangeAspect="1"/>
            </p:cNvSpPr>
            <p:nvPr userDrawn="1"/>
          </p:nvSpPr>
          <p:spPr>
            <a:xfrm rot="1538940">
              <a:off x="4769748" y="11904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0" name="椭圆 849"/>
            <p:cNvSpPr>
              <a:spLocks noChangeAspect="1"/>
            </p:cNvSpPr>
            <p:nvPr userDrawn="1"/>
          </p:nvSpPr>
          <p:spPr>
            <a:xfrm rot="1538940">
              <a:off x="4595933" y="11069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1" name="椭圆 850"/>
            <p:cNvSpPr>
              <a:spLocks noChangeAspect="1"/>
            </p:cNvSpPr>
            <p:nvPr userDrawn="1"/>
          </p:nvSpPr>
          <p:spPr>
            <a:xfrm rot="1538940">
              <a:off x="4724114" y="10134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2" name="椭圆 851"/>
            <p:cNvSpPr>
              <a:spLocks noChangeAspect="1"/>
            </p:cNvSpPr>
            <p:nvPr userDrawn="1"/>
          </p:nvSpPr>
          <p:spPr>
            <a:xfrm rot="1538940">
              <a:off x="4872047" y="9773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3" name="椭圆 852"/>
            <p:cNvSpPr>
              <a:spLocks noChangeAspect="1"/>
            </p:cNvSpPr>
            <p:nvPr userDrawn="1"/>
          </p:nvSpPr>
          <p:spPr>
            <a:xfrm rot="1538940">
              <a:off x="4965941" y="8873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4" name="椭圆 853"/>
            <p:cNvSpPr>
              <a:spLocks noChangeAspect="1"/>
            </p:cNvSpPr>
            <p:nvPr userDrawn="1"/>
          </p:nvSpPr>
          <p:spPr>
            <a:xfrm rot="1538940">
              <a:off x="5972746" y="163648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5" name="椭圆 854"/>
            <p:cNvSpPr>
              <a:spLocks noChangeAspect="1"/>
            </p:cNvSpPr>
            <p:nvPr userDrawn="1"/>
          </p:nvSpPr>
          <p:spPr>
            <a:xfrm rot="1538940">
              <a:off x="6214996" y="20541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6" name="椭圆 855"/>
            <p:cNvSpPr>
              <a:spLocks noChangeAspect="1"/>
            </p:cNvSpPr>
            <p:nvPr userDrawn="1"/>
          </p:nvSpPr>
          <p:spPr>
            <a:xfrm rot="1538940">
              <a:off x="6232539" y="18385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7" name="椭圆 856"/>
            <p:cNvSpPr>
              <a:spLocks noChangeAspect="1"/>
            </p:cNvSpPr>
            <p:nvPr userDrawn="1"/>
          </p:nvSpPr>
          <p:spPr>
            <a:xfrm rot="1538940">
              <a:off x="6533107" y="18772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8" name="椭圆 857"/>
            <p:cNvSpPr>
              <a:spLocks noChangeAspect="1"/>
            </p:cNvSpPr>
            <p:nvPr userDrawn="1"/>
          </p:nvSpPr>
          <p:spPr>
            <a:xfrm rot="1538940">
              <a:off x="5214730" y="11638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9" name="椭圆 858"/>
            <p:cNvSpPr>
              <a:spLocks noChangeAspect="1"/>
            </p:cNvSpPr>
            <p:nvPr userDrawn="1"/>
          </p:nvSpPr>
          <p:spPr>
            <a:xfrm rot="1538940">
              <a:off x="5445221" y="13246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0" name="椭圆 859"/>
            <p:cNvSpPr>
              <a:spLocks noChangeAspect="1"/>
            </p:cNvSpPr>
            <p:nvPr userDrawn="1"/>
          </p:nvSpPr>
          <p:spPr>
            <a:xfrm rot="1538940">
              <a:off x="5687241" y="14373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1" name="椭圆 860"/>
            <p:cNvSpPr>
              <a:spLocks noChangeAspect="1"/>
            </p:cNvSpPr>
            <p:nvPr userDrawn="1"/>
          </p:nvSpPr>
          <p:spPr>
            <a:xfrm rot="1538940">
              <a:off x="5895565" y="1416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2" name="椭圆 861"/>
            <p:cNvSpPr>
              <a:spLocks noChangeAspect="1"/>
            </p:cNvSpPr>
            <p:nvPr userDrawn="1"/>
          </p:nvSpPr>
          <p:spPr>
            <a:xfrm rot="1538940">
              <a:off x="5408308" y="10516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3" name="椭圆 862"/>
            <p:cNvSpPr>
              <a:spLocks noChangeAspect="1"/>
            </p:cNvSpPr>
            <p:nvPr userDrawn="1"/>
          </p:nvSpPr>
          <p:spPr>
            <a:xfrm rot="1538940">
              <a:off x="5600200" y="11644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4" name="椭圆 863"/>
            <p:cNvSpPr>
              <a:spLocks noChangeAspect="1"/>
            </p:cNvSpPr>
            <p:nvPr userDrawn="1"/>
          </p:nvSpPr>
          <p:spPr>
            <a:xfrm rot="1538940">
              <a:off x="5269089" y="8768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5" name="椭圆 864"/>
            <p:cNvSpPr>
              <a:spLocks noChangeAspect="1"/>
            </p:cNvSpPr>
            <p:nvPr userDrawn="1"/>
          </p:nvSpPr>
          <p:spPr>
            <a:xfrm rot="1538940">
              <a:off x="5116846" y="7888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6" name="椭圆 865"/>
            <p:cNvSpPr>
              <a:spLocks noChangeAspect="1"/>
            </p:cNvSpPr>
            <p:nvPr userDrawn="1"/>
          </p:nvSpPr>
          <p:spPr>
            <a:xfrm rot="1538940">
              <a:off x="5283320" y="73469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7" name="椭圆 866"/>
            <p:cNvSpPr>
              <a:spLocks noChangeAspect="1"/>
            </p:cNvSpPr>
            <p:nvPr userDrawn="1"/>
          </p:nvSpPr>
          <p:spPr>
            <a:xfrm rot="1538940">
              <a:off x="5489504" y="8644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8" name="椭圆 867"/>
            <p:cNvSpPr>
              <a:spLocks noChangeAspect="1"/>
            </p:cNvSpPr>
            <p:nvPr userDrawn="1"/>
          </p:nvSpPr>
          <p:spPr>
            <a:xfrm rot="1538940">
              <a:off x="5807680" y="10981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9" name="椭圆 868"/>
            <p:cNvSpPr>
              <a:spLocks noChangeAspect="1"/>
            </p:cNvSpPr>
            <p:nvPr userDrawn="1"/>
          </p:nvSpPr>
          <p:spPr>
            <a:xfrm rot="1538940">
              <a:off x="5674684" y="91601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0" name="椭圆 869"/>
            <p:cNvSpPr>
              <a:spLocks noChangeAspect="1"/>
            </p:cNvSpPr>
            <p:nvPr userDrawn="1"/>
          </p:nvSpPr>
          <p:spPr>
            <a:xfrm rot="1538940">
              <a:off x="5442855" y="6961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1" name="椭圆 870"/>
            <p:cNvSpPr>
              <a:spLocks noChangeAspect="1"/>
            </p:cNvSpPr>
            <p:nvPr userDrawn="1"/>
          </p:nvSpPr>
          <p:spPr>
            <a:xfrm rot="1538940">
              <a:off x="5583606" y="67909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2" name="椭圆 871"/>
            <p:cNvSpPr>
              <a:spLocks noChangeAspect="1"/>
            </p:cNvSpPr>
            <p:nvPr userDrawn="1"/>
          </p:nvSpPr>
          <p:spPr>
            <a:xfrm rot="1538940">
              <a:off x="5777340" y="7385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3" name="椭圆 872"/>
            <p:cNvSpPr>
              <a:spLocks noChangeAspect="1"/>
            </p:cNvSpPr>
            <p:nvPr userDrawn="1"/>
          </p:nvSpPr>
          <p:spPr>
            <a:xfrm rot="1538940">
              <a:off x="5976943" y="6814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4" name="椭圆 873"/>
            <p:cNvSpPr>
              <a:spLocks noChangeAspect="1"/>
            </p:cNvSpPr>
            <p:nvPr userDrawn="1"/>
          </p:nvSpPr>
          <p:spPr>
            <a:xfrm rot="1538940">
              <a:off x="6212203" y="15712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5" name="椭圆 874"/>
            <p:cNvSpPr>
              <a:spLocks noChangeAspect="1"/>
            </p:cNvSpPr>
            <p:nvPr userDrawn="1"/>
          </p:nvSpPr>
          <p:spPr>
            <a:xfrm rot="1538940">
              <a:off x="6448467" y="16667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6" name="椭圆 875"/>
            <p:cNvSpPr>
              <a:spLocks noChangeAspect="1"/>
            </p:cNvSpPr>
            <p:nvPr userDrawn="1"/>
          </p:nvSpPr>
          <p:spPr>
            <a:xfrm rot="1538940">
              <a:off x="6243152" y="135797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7" name="椭圆 876"/>
            <p:cNvSpPr>
              <a:spLocks noChangeAspect="1"/>
            </p:cNvSpPr>
            <p:nvPr userDrawn="1"/>
          </p:nvSpPr>
          <p:spPr>
            <a:xfrm rot="1538940">
              <a:off x="6515389" y="14379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8" name="椭圆 877"/>
            <p:cNvSpPr>
              <a:spLocks noChangeAspect="1"/>
            </p:cNvSpPr>
            <p:nvPr userDrawn="1"/>
          </p:nvSpPr>
          <p:spPr>
            <a:xfrm rot="1538940">
              <a:off x="6719275" y="14400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9" name="椭圆 878"/>
            <p:cNvSpPr>
              <a:spLocks noChangeAspect="1"/>
            </p:cNvSpPr>
            <p:nvPr userDrawn="1"/>
          </p:nvSpPr>
          <p:spPr>
            <a:xfrm rot="1538940">
              <a:off x="6858414" y="16171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0" name="椭圆 879"/>
            <p:cNvSpPr>
              <a:spLocks noChangeAspect="1"/>
            </p:cNvSpPr>
            <p:nvPr userDrawn="1"/>
          </p:nvSpPr>
          <p:spPr>
            <a:xfrm rot="1538940">
              <a:off x="6309927" y="11423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1" name="椭圆 880"/>
            <p:cNvSpPr>
              <a:spLocks noChangeAspect="1"/>
            </p:cNvSpPr>
            <p:nvPr userDrawn="1"/>
          </p:nvSpPr>
          <p:spPr>
            <a:xfrm rot="1538940">
              <a:off x="6519743" y="11352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2" name="椭圆 881"/>
            <p:cNvSpPr>
              <a:spLocks noChangeAspect="1"/>
            </p:cNvSpPr>
            <p:nvPr userDrawn="1"/>
          </p:nvSpPr>
          <p:spPr>
            <a:xfrm rot="1538940">
              <a:off x="6703685" y="12032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3" name="椭圆 882"/>
            <p:cNvSpPr>
              <a:spLocks noChangeAspect="1"/>
            </p:cNvSpPr>
            <p:nvPr userDrawn="1"/>
          </p:nvSpPr>
          <p:spPr>
            <a:xfrm rot="1538940">
              <a:off x="6897316" y="10692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4" name="椭圆 883"/>
            <p:cNvSpPr>
              <a:spLocks noChangeAspect="1"/>
            </p:cNvSpPr>
            <p:nvPr userDrawn="1"/>
          </p:nvSpPr>
          <p:spPr>
            <a:xfrm rot="1538940">
              <a:off x="6520035" y="8911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5" name="椭圆 884"/>
            <p:cNvSpPr>
              <a:spLocks noChangeAspect="1"/>
            </p:cNvSpPr>
            <p:nvPr userDrawn="1"/>
          </p:nvSpPr>
          <p:spPr>
            <a:xfrm rot="1538940">
              <a:off x="6120740" y="69609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6" name="椭圆 885"/>
            <p:cNvSpPr>
              <a:spLocks noChangeAspect="1"/>
            </p:cNvSpPr>
            <p:nvPr userDrawn="1"/>
          </p:nvSpPr>
          <p:spPr>
            <a:xfrm rot="1538940">
              <a:off x="6301986" y="8760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7" name="椭圆 886"/>
            <p:cNvSpPr>
              <a:spLocks noChangeAspect="1"/>
            </p:cNvSpPr>
            <p:nvPr userDrawn="1"/>
          </p:nvSpPr>
          <p:spPr>
            <a:xfrm rot="1538940">
              <a:off x="6762121" y="8995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8" name="椭圆 887"/>
            <p:cNvSpPr>
              <a:spLocks noChangeAspect="1"/>
            </p:cNvSpPr>
            <p:nvPr userDrawn="1"/>
          </p:nvSpPr>
          <p:spPr>
            <a:xfrm rot="1538940">
              <a:off x="7013252" y="8979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9" name="椭圆 888"/>
            <p:cNvSpPr>
              <a:spLocks noChangeAspect="1"/>
            </p:cNvSpPr>
            <p:nvPr userDrawn="1"/>
          </p:nvSpPr>
          <p:spPr>
            <a:xfrm rot="1538940">
              <a:off x="6322728" y="6980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0" name="椭圆 889"/>
            <p:cNvSpPr>
              <a:spLocks noChangeAspect="1"/>
            </p:cNvSpPr>
            <p:nvPr userDrawn="1"/>
          </p:nvSpPr>
          <p:spPr>
            <a:xfrm rot="1538940">
              <a:off x="6639383" y="7438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1" name="椭圆 890"/>
            <p:cNvSpPr>
              <a:spLocks noChangeAspect="1"/>
            </p:cNvSpPr>
            <p:nvPr userDrawn="1"/>
          </p:nvSpPr>
          <p:spPr>
            <a:xfrm rot="1538940">
              <a:off x="6546700" y="62301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2" name="椭圆 891"/>
            <p:cNvSpPr>
              <a:spLocks noChangeAspect="1"/>
            </p:cNvSpPr>
            <p:nvPr userDrawn="1"/>
          </p:nvSpPr>
          <p:spPr>
            <a:xfrm rot="1538940">
              <a:off x="6400718" y="5827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3" name="椭圆 892"/>
            <p:cNvSpPr>
              <a:spLocks noChangeAspect="1"/>
            </p:cNvSpPr>
            <p:nvPr userDrawn="1"/>
          </p:nvSpPr>
          <p:spPr>
            <a:xfrm rot="1538940">
              <a:off x="6186632" y="5731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4" name="椭圆 893"/>
            <p:cNvSpPr>
              <a:spLocks noChangeAspect="1"/>
            </p:cNvSpPr>
            <p:nvPr userDrawn="1"/>
          </p:nvSpPr>
          <p:spPr>
            <a:xfrm rot="1538940">
              <a:off x="5930260" y="57925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5" name="椭圆 894"/>
            <p:cNvSpPr>
              <a:spLocks noChangeAspect="1"/>
            </p:cNvSpPr>
            <p:nvPr userDrawn="1"/>
          </p:nvSpPr>
          <p:spPr>
            <a:xfrm rot="1538940">
              <a:off x="6867374" y="71150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6" name="椭圆 895"/>
            <p:cNvSpPr>
              <a:spLocks noChangeAspect="1"/>
            </p:cNvSpPr>
            <p:nvPr userDrawn="1"/>
          </p:nvSpPr>
          <p:spPr>
            <a:xfrm rot="1538940">
              <a:off x="6729318" y="6365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44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" grpId="0" animBg="1"/>
      <p:bldP spid="452" grpId="0" animBg="1"/>
      <p:bldP spid="453" grpId="0" animBg="1"/>
      <p:bldP spid="454" grpId="0" animBg="1"/>
      <p:bldP spid="455" grpId="0" animBg="1"/>
      <p:bldP spid="45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任意多边形 900"/>
          <p:cNvSpPr/>
          <p:nvPr userDrawn="1"/>
        </p:nvSpPr>
        <p:spPr>
          <a:xfrm>
            <a:off x="267337" y="-6743"/>
            <a:ext cx="4834130" cy="6858000"/>
          </a:xfrm>
          <a:custGeom>
            <a:avLst/>
            <a:gdLst>
              <a:gd name="connsiteX0" fmla="*/ 0 w 4977276"/>
              <a:gd name="connsiteY0" fmla="*/ 0 h 6858000"/>
              <a:gd name="connsiteX1" fmla="*/ 3589160 w 4977276"/>
              <a:gd name="connsiteY1" fmla="*/ 0 h 6858000"/>
              <a:gd name="connsiteX2" fmla="*/ 3596727 w 4977276"/>
              <a:gd name="connsiteY2" fmla="*/ 7216 h 6858000"/>
              <a:gd name="connsiteX3" fmla="*/ 4977276 w 4977276"/>
              <a:gd name="connsiteY3" fmla="*/ 3340155 h 6858000"/>
              <a:gd name="connsiteX4" fmla="*/ 3433031 w 4977276"/>
              <a:gd name="connsiteY4" fmla="*/ 6829165 h 6858000"/>
              <a:gd name="connsiteX5" fmla="*/ 3399742 w 4977276"/>
              <a:gd name="connsiteY5" fmla="*/ 6858000 h 6858000"/>
              <a:gd name="connsiteX6" fmla="*/ 0 w 497727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7276" h="6858000">
                <a:moveTo>
                  <a:pt x="0" y="0"/>
                </a:moveTo>
                <a:lnTo>
                  <a:pt x="3589160" y="0"/>
                </a:lnTo>
                <a:lnTo>
                  <a:pt x="3596727" y="7216"/>
                </a:lnTo>
                <a:cubicBezTo>
                  <a:pt x="4449701" y="860189"/>
                  <a:pt x="4977276" y="2038561"/>
                  <a:pt x="4977276" y="3340155"/>
                </a:cubicBezTo>
                <a:cubicBezTo>
                  <a:pt x="4977276" y="4723099"/>
                  <a:pt x="4381693" y="5966937"/>
                  <a:pt x="3433031" y="6829165"/>
                </a:cubicBezTo>
                <a:lnTo>
                  <a:pt x="3399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>
              <a:alpha val="2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9" name="任意多边形 898"/>
          <p:cNvSpPr/>
          <p:nvPr userDrawn="1"/>
        </p:nvSpPr>
        <p:spPr>
          <a:xfrm>
            <a:off x="0" y="0"/>
            <a:ext cx="4977276" cy="6858000"/>
          </a:xfrm>
          <a:custGeom>
            <a:avLst/>
            <a:gdLst>
              <a:gd name="connsiteX0" fmla="*/ 0 w 4977276"/>
              <a:gd name="connsiteY0" fmla="*/ 0 h 6858000"/>
              <a:gd name="connsiteX1" fmla="*/ 3589160 w 4977276"/>
              <a:gd name="connsiteY1" fmla="*/ 0 h 6858000"/>
              <a:gd name="connsiteX2" fmla="*/ 3596727 w 4977276"/>
              <a:gd name="connsiteY2" fmla="*/ 7216 h 6858000"/>
              <a:gd name="connsiteX3" fmla="*/ 4977276 w 4977276"/>
              <a:gd name="connsiteY3" fmla="*/ 3340155 h 6858000"/>
              <a:gd name="connsiteX4" fmla="*/ 3433031 w 4977276"/>
              <a:gd name="connsiteY4" fmla="*/ 6829165 h 6858000"/>
              <a:gd name="connsiteX5" fmla="*/ 3399742 w 4977276"/>
              <a:gd name="connsiteY5" fmla="*/ 6858000 h 6858000"/>
              <a:gd name="connsiteX6" fmla="*/ 0 w 497727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7276" h="6858000">
                <a:moveTo>
                  <a:pt x="0" y="0"/>
                </a:moveTo>
                <a:lnTo>
                  <a:pt x="3589160" y="0"/>
                </a:lnTo>
                <a:lnTo>
                  <a:pt x="3596727" y="7216"/>
                </a:lnTo>
                <a:cubicBezTo>
                  <a:pt x="4449701" y="860189"/>
                  <a:pt x="4977276" y="2038561"/>
                  <a:pt x="4977276" y="3340155"/>
                </a:cubicBezTo>
                <a:cubicBezTo>
                  <a:pt x="4977276" y="4723099"/>
                  <a:pt x="4381693" y="5966937"/>
                  <a:pt x="3433031" y="6829165"/>
                </a:cubicBezTo>
                <a:lnTo>
                  <a:pt x="3399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椭圆 451"/>
          <p:cNvSpPr/>
          <p:nvPr userDrawn="1"/>
        </p:nvSpPr>
        <p:spPr>
          <a:xfrm rot="1538940">
            <a:off x="-292565" y="5753928"/>
            <a:ext cx="389725" cy="389725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3" name="椭圆 452"/>
          <p:cNvSpPr/>
          <p:nvPr userDrawn="1"/>
        </p:nvSpPr>
        <p:spPr>
          <a:xfrm rot="1538940">
            <a:off x="1643035" y="5562787"/>
            <a:ext cx="302893" cy="302893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4" name="椭圆 453"/>
          <p:cNvSpPr/>
          <p:nvPr userDrawn="1"/>
        </p:nvSpPr>
        <p:spPr>
          <a:xfrm rot="1538940">
            <a:off x="1455582" y="5651281"/>
            <a:ext cx="338527" cy="338527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5" name="椭圆 454"/>
          <p:cNvSpPr/>
          <p:nvPr userDrawn="1"/>
        </p:nvSpPr>
        <p:spPr>
          <a:xfrm rot="1538940">
            <a:off x="3009371" y="3712970"/>
            <a:ext cx="237563" cy="237563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6" name="椭圆 455"/>
          <p:cNvSpPr/>
          <p:nvPr userDrawn="1"/>
        </p:nvSpPr>
        <p:spPr>
          <a:xfrm rot="1538940">
            <a:off x="2080079" y="5401897"/>
            <a:ext cx="174609" cy="174609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8" name="组合 897"/>
          <p:cNvGrpSpPr/>
          <p:nvPr userDrawn="1"/>
        </p:nvGrpSpPr>
        <p:grpSpPr>
          <a:xfrm>
            <a:off x="-2132408" y="754755"/>
            <a:ext cx="5311716" cy="5306043"/>
            <a:chOff x="3536872" y="571875"/>
            <a:chExt cx="5311716" cy="5306043"/>
          </a:xfrm>
          <a:solidFill>
            <a:schemeClr val="bg1">
              <a:lumMod val="10000"/>
              <a:lumOff val="90000"/>
            </a:schemeClr>
          </a:solidFill>
        </p:grpSpPr>
        <p:sp>
          <p:nvSpPr>
            <p:cNvPr id="457" name="椭圆 456"/>
            <p:cNvSpPr/>
            <p:nvPr userDrawn="1"/>
          </p:nvSpPr>
          <p:spPr>
            <a:xfrm rot="1538940">
              <a:off x="7885733" y="5155507"/>
              <a:ext cx="78396" cy="783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8" name="椭圆 457"/>
            <p:cNvSpPr/>
            <p:nvPr userDrawn="1"/>
          </p:nvSpPr>
          <p:spPr>
            <a:xfrm rot="1538940">
              <a:off x="7625299" y="5352520"/>
              <a:ext cx="101147" cy="1011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9" name="椭圆 458"/>
            <p:cNvSpPr/>
            <p:nvPr userDrawn="1"/>
          </p:nvSpPr>
          <p:spPr>
            <a:xfrm rot="1538940">
              <a:off x="6066129" y="965587"/>
              <a:ext cx="141883" cy="141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" name="椭圆 459"/>
            <p:cNvSpPr/>
            <p:nvPr userDrawn="1"/>
          </p:nvSpPr>
          <p:spPr>
            <a:xfrm rot="1538940">
              <a:off x="5986079" y="1204066"/>
              <a:ext cx="92649" cy="92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" name="椭圆 460"/>
            <p:cNvSpPr/>
            <p:nvPr userDrawn="1"/>
          </p:nvSpPr>
          <p:spPr>
            <a:xfrm rot="1538940">
              <a:off x="5700699" y="571875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2" name="椭圆 461"/>
            <p:cNvSpPr/>
            <p:nvPr userDrawn="1"/>
          </p:nvSpPr>
          <p:spPr>
            <a:xfrm rot="1538940">
              <a:off x="7303982" y="807159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3" name="椭圆 462"/>
            <p:cNvSpPr/>
            <p:nvPr userDrawn="1"/>
          </p:nvSpPr>
          <p:spPr>
            <a:xfrm rot="1538940">
              <a:off x="8342635" y="1721610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4" name="椭圆 463"/>
            <p:cNvSpPr/>
            <p:nvPr userDrawn="1"/>
          </p:nvSpPr>
          <p:spPr>
            <a:xfrm rot="1538940">
              <a:off x="4489545" y="1171988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5" name="椭圆 464"/>
            <p:cNvSpPr/>
            <p:nvPr userDrawn="1"/>
          </p:nvSpPr>
          <p:spPr>
            <a:xfrm rot="1538940">
              <a:off x="5083019" y="969427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6" name="椭圆 465"/>
            <p:cNvSpPr/>
            <p:nvPr userDrawn="1"/>
          </p:nvSpPr>
          <p:spPr>
            <a:xfrm rot="1538940">
              <a:off x="4981427" y="1161362"/>
              <a:ext cx="54310" cy="5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7" name="椭圆 466"/>
            <p:cNvSpPr/>
            <p:nvPr userDrawn="1"/>
          </p:nvSpPr>
          <p:spPr>
            <a:xfrm rot="1538940">
              <a:off x="8065051" y="2859988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8" name="椭圆 467"/>
            <p:cNvSpPr/>
            <p:nvPr userDrawn="1"/>
          </p:nvSpPr>
          <p:spPr>
            <a:xfrm rot="1538940">
              <a:off x="8788009" y="3159682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9" name="椭圆 468"/>
            <p:cNvSpPr/>
            <p:nvPr userDrawn="1"/>
          </p:nvSpPr>
          <p:spPr>
            <a:xfrm rot="1538940">
              <a:off x="8766230" y="2850776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0" name="椭圆 469"/>
            <p:cNvSpPr/>
            <p:nvPr userDrawn="1"/>
          </p:nvSpPr>
          <p:spPr>
            <a:xfrm rot="1538940">
              <a:off x="8709745" y="2548559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" name="椭圆 470"/>
            <p:cNvSpPr/>
            <p:nvPr userDrawn="1"/>
          </p:nvSpPr>
          <p:spPr>
            <a:xfrm rot="1538940">
              <a:off x="8571495" y="2136723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2" name="椭圆 471"/>
            <p:cNvSpPr/>
            <p:nvPr userDrawn="1"/>
          </p:nvSpPr>
          <p:spPr>
            <a:xfrm rot="1538940">
              <a:off x="4033570" y="4007294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3" name="椭圆 472"/>
            <p:cNvSpPr/>
            <p:nvPr userDrawn="1"/>
          </p:nvSpPr>
          <p:spPr>
            <a:xfrm rot="1538940">
              <a:off x="3741484" y="4377608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4" name="椭圆 473"/>
            <p:cNvSpPr>
              <a:spLocks noChangeAspect="1"/>
            </p:cNvSpPr>
            <p:nvPr userDrawn="1"/>
          </p:nvSpPr>
          <p:spPr>
            <a:xfrm rot="1538940">
              <a:off x="7871770" y="306821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5" name="椭圆 474"/>
            <p:cNvSpPr>
              <a:spLocks noChangeAspect="1"/>
            </p:cNvSpPr>
            <p:nvPr userDrawn="1"/>
          </p:nvSpPr>
          <p:spPr>
            <a:xfrm rot="1538940">
              <a:off x="7814552" y="33391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6" name="椭圆 475"/>
            <p:cNvSpPr>
              <a:spLocks noChangeAspect="1"/>
            </p:cNvSpPr>
            <p:nvPr userDrawn="1"/>
          </p:nvSpPr>
          <p:spPr>
            <a:xfrm rot="1538940">
              <a:off x="7570476" y="328721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7" name="椭圆 476"/>
            <p:cNvSpPr>
              <a:spLocks noChangeAspect="1"/>
            </p:cNvSpPr>
            <p:nvPr userDrawn="1"/>
          </p:nvSpPr>
          <p:spPr>
            <a:xfrm rot="1538940">
              <a:off x="7529770" y="30838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8" name="椭圆 477"/>
            <p:cNvSpPr>
              <a:spLocks noChangeAspect="1"/>
            </p:cNvSpPr>
            <p:nvPr userDrawn="1"/>
          </p:nvSpPr>
          <p:spPr>
            <a:xfrm rot="1538940">
              <a:off x="7514183" y="35220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9" name="椭圆 478"/>
            <p:cNvSpPr>
              <a:spLocks noChangeAspect="1"/>
            </p:cNvSpPr>
            <p:nvPr userDrawn="1"/>
          </p:nvSpPr>
          <p:spPr>
            <a:xfrm rot="1538940">
              <a:off x="7719646" y="36454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0" name="椭圆 479"/>
            <p:cNvSpPr>
              <a:spLocks noChangeAspect="1"/>
            </p:cNvSpPr>
            <p:nvPr userDrawn="1"/>
          </p:nvSpPr>
          <p:spPr>
            <a:xfrm rot="1538940">
              <a:off x="7341048" y="385152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" name="椭圆 480"/>
            <p:cNvSpPr>
              <a:spLocks noChangeAspect="1"/>
            </p:cNvSpPr>
            <p:nvPr userDrawn="1"/>
          </p:nvSpPr>
          <p:spPr>
            <a:xfrm rot="1538940">
              <a:off x="7334393" y="35987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2" name="椭圆 481"/>
            <p:cNvSpPr>
              <a:spLocks noChangeAspect="1"/>
            </p:cNvSpPr>
            <p:nvPr userDrawn="1"/>
          </p:nvSpPr>
          <p:spPr>
            <a:xfrm rot="1538940">
              <a:off x="7587591" y="38792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3" name="椭圆 482"/>
            <p:cNvSpPr>
              <a:spLocks noChangeAspect="1"/>
            </p:cNvSpPr>
            <p:nvPr userDrawn="1"/>
          </p:nvSpPr>
          <p:spPr>
            <a:xfrm rot="1538940">
              <a:off x="7499851" y="41342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4" name="椭圆 483"/>
            <p:cNvSpPr>
              <a:spLocks noChangeAspect="1"/>
            </p:cNvSpPr>
            <p:nvPr userDrawn="1"/>
          </p:nvSpPr>
          <p:spPr>
            <a:xfrm rot="1538940">
              <a:off x="7235968" y="40703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5" name="椭圆 484"/>
            <p:cNvSpPr>
              <a:spLocks noChangeAspect="1"/>
            </p:cNvSpPr>
            <p:nvPr userDrawn="1"/>
          </p:nvSpPr>
          <p:spPr>
            <a:xfrm rot="1538940">
              <a:off x="7065298" y="386593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6" name="椭圆 485"/>
            <p:cNvSpPr>
              <a:spLocks noChangeAspect="1"/>
            </p:cNvSpPr>
            <p:nvPr userDrawn="1"/>
          </p:nvSpPr>
          <p:spPr>
            <a:xfrm rot="1538940">
              <a:off x="7063206" y="360273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7" name="椭圆 486"/>
            <p:cNvSpPr>
              <a:spLocks noChangeAspect="1"/>
            </p:cNvSpPr>
            <p:nvPr userDrawn="1"/>
          </p:nvSpPr>
          <p:spPr>
            <a:xfrm rot="1538940">
              <a:off x="7141037" y="33578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8" name="椭圆 487"/>
            <p:cNvSpPr>
              <a:spLocks noChangeAspect="1"/>
            </p:cNvSpPr>
            <p:nvPr userDrawn="1"/>
          </p:nvSpPr>
          <p:spPr>
            <a:xfrm rot="1538940">
              <a:off x="7270831" y="31806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9" name="椭圆 488"/>
            <p:cNvSpPr>
              <a:spLocks noChangeAspect="1"/>
            </p:cNvSpPr>
            <p:nvPr userDrawn="1"/>
          </p:nvSpPr>
          <p:spPr>
            <a:xfrm rot="1538940">
              <a:off x="6838533" y="38391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0" name="椭圆 489"/>
            <p:cNvSpPr>
              <a:spLocks noChangeAspect="1"/>
            </p:cNvSpPr>
            <p:nvPr userDrawn="1"/>
          </p:nvSpPr>
          <p:spPr>
            <a:xfrm rot="1538940">
              <a:off x="6853943" y="34723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" name="椭圆 490"/>
            <p:cNvSpPr>
              <a:spLocks noChangeAspect="1"/>
            </p:cNvSpPr>
            <p:nvPr userDrawn="1"/>
          </p:nvSpPr>
          <p:spPr>
            <a:xfrm rot="1538940">
              <a:off x="6631250" y="36276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" name="椭圆 491"/>
            <p:cNvSpPr>
              <a:spLocks noChangeAspect="1"/>
            </p:cNvSpPr>
            <p:nvPr userDrawn="1"/>
          </p:nvSpPr>
          <p:spPr>
            <a:xfrm rot="1538940">
              <a:off x="6580050" y="38937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3" name="椭圆 492"/>
            <p:cNvSpPr>
              <a:spLocks noChangeAspect="1"/>
            </p:cNvSpPr>
            <p:nvPr userDrawn="1"/>
          </p:nvSpPr>
          <p:spPr>
            <a:xfrm rot="1538940">
              <a:off x="6937396" y="31858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4" name="椭圆 493"/>
            <p:cNvSpPr>
              <a:spLocks noChangeAspect="1"/>
            </p:cNvSpPr>
            <p:nvPr userDrawn="1"/>
          </p:nvSpPr>
          <p:spPr>
            <a:xfrm rot="1538940">
              <a:off x="6638850" y="33541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5" name="椭圆 494"/>
            <p:cNvSpPr>
              <a:spLocks noChangeAspect="1"/>
            </p:cNvSpPr>
            <p:nvPr userDrawn="1"/>
          </p:nvSpPr>
          <p:spPr>
            <a:xfrm rot="1538940">
              <a:off x="6665788" y="30823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6" name="椭圆 495"/>
            <p:cNvSpPr>
              <a:spLocks noChangeAspect="1"/>
            </p:cNvSpPr>
            <p:nvPr userDrawn="1"/>
          </p:nvSpPr>
          <p:spPr>
            <a:xfrm rot="1538940">
              <a:off x="6382859" y="31518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7" name="椭圆 496"/>
            <p:cNvSpPr>
              <a:spLocks noChangeAspect="1"/>
            </p:cNvSpPr>
            <p:nvPr userDrawn="1"/>
          </p:nvSpPr>
          <p:spPr>
            <a:xfrm rot="1538940">
              <a:off x="6373716" y="33870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8" name="椭圆 497"/>
            <p:cNvSpPr>
              <a:spLocks noChangeAspect="1"/>
            </p:cNvSpPr>
            <p:nvPr userDrawn="1"/>
          </p:nvSpPr>
          <p:spPr>
            <a:xfrm rot="1538940">
              <a:off x="6357676" y="36980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9" name="椭圆 498"/>
            <p:cNvSpPr>
              <a:spLocks noChangeAspect="1"/>
            </p:cNvSpPr>
            <p:nvPr userDrawn="1"/>
          </p:nvSpPr>
          <p:spPr>
            <a:xfrm rot="1538940">
              <a:off x="6165861" y="35415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0" name="椭圆 499"/>
            <p:cNvSpPr>
              <a:spLocks noChangeAspect="1"/>
            </p:cNvSpPr>
            <p:nvPr userDrawn="1"/>
          </p:nvSpPr>
          <p:spPr>
            <a:xfrm rot="1538940">
              <a:off x="6066716" y="33118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" name="椭圆 500"/>
            <p:cNvSpPr>
              <a:spLocks noChangeAspect="1"/>
            </p:cNvSpPr>
            <p:nvPr userDrawn="1"/>
          </p:nvSpPr>
          <p:spPr>
            <a:xfrm rot="1538940">
              <a:off x="6431372" y="28810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2" name="椭圆 501"/>
            <p:cNvSpPr>
              <a:spLocks noChangeAspect="1"/>
            </p:cNvSpPr>
            <p:nvPr userDrawn="1"/>
          </p:nvSpPr>
          <p:spPr>
            <a:xfrm rot="1538940">
              <a:off x="6764234" y="281509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3" name="椭圆 502"/>
            <p:cNvSpPr>
              <a:spLocks noChangeAspect="1"/>
            </p:cNvSpPr>
            <p:nvPr userDrawn="1"/>
          </p:nvSpPr>
          <p:spPr>
            <a:xfrm rot="1538940">
              <a:off x="6955779" y="29517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4" name="椭圆 503"/>
            <p:cNvSpPr>
              <a:spLocks noChangeAspect="1"/>
            </p:cNvSpPr>
            <p:nvPr userDrawn="1"/>
          </p:nvSpPr>
          <p:spPr>
            <a:xfrm rot="1538940">
              <a:off x="6113663" y="270920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5" name="椭圆 504"/>
            <p:cNvSpPr>
              <a:spLocks noChangeAspect="1"/>
            </p:cNvSpPr>
            <p:nvPr userDrawn="1"/>
          </p:nvSpPr>
          <p:spPr>
            <a:xfrm rot="1538940">
              <a:off x="6195785" y="29705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6" name="椭圆 505"/>
            <p:cNvSpPr>
              <a:spLocks noChangeAspect="1"/>
            </p:cNvSpPr>
            <p:nvPr userDrawn="1"/>
          </p:nvSpPr>
          <p:spPr>
            <a:xfrm rot="1538940">
              <a:off x="5972063" y="30040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7" name="椭圆 506"/>
            <p:cNvSpPr>
              <a:spLocks noChangeAspect="1"/>
            </p:cNvSpPr>
            <p:nvPr userDrawn="1"/>
          </p:nvSpPr>
          <p:spPr>
            <a:xfrm rot="1538940">
              <a:off x="5826468" y="31889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8" name="椭圆 507"/>
            <p:cNvSpPr>
              <a:spLocks noChangeAspect="1"/>
            </p:cNvSpPr>
            <p:nvPr userDrawn="1"/>
          </p:nvSpPr>
          <p:spPr>
            <a:xfrm rot="1538940">
              <a:off x="7943848" y="35268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9" name="椭圆 508"/>
            <p:cNvSpPr>
              <a:spLocks noChangeAspect="1"/>
            </p:cNvSpPr>
            <p:nvPr userDrawn="1"/>
          </p:nvSpPr>
          <p:spPr>
            <a:xfrm rot="1538940">
              <a:off x="7867867" y="38306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0" name="椭圆 509"/>
            <p:cNvSpPr>
              <a:spLocks noChangeAspect="1"/>
            </p:cNvSpPr>
            <p:nvPr userDrawn="1"/>
          </p:nvSpPr>
          <p:spPr>
            <a:xfrm rot="1538940">
              <a:off x="8111036" y="36981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1" name="椭圆 510"/>
            <p:cNvSpPr>
              <a:spLocks noChangeAspect="1"/>
            </p:cNvSpPr>
            <p:nvPr userDrawn="1"/>
          </p:nvSpPr>
          <p:spPr>
            <a:xfrm rot="1538940">
              <a:off x="7782902" y="406987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" name="椭圆 511"/>
            <p:cNvSpPr>
              <a:spLocks noChangeAspect="1"/>
            </p:cNvSpPr>
            <p:nvPr userDrawn="1"/>
          </p:nvSpPr>
          <p:spPr>
            <a:xfrm rot="1538940">
              <a:off x="8059539" y="39545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" name="椭圆 512"/>
            <p:cNvSpPr>
              <a:spLocks noChangeAspect="1"/>
            </p:cNvSpPr>
            <p:nvPr userDrawn="1"/>
          </p:nvSpPr>
          <p:spPr>
            <a:xfrm rot="1538940">
              <a:off x="8174027" y="34143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4" name="椭圆 513"/>
            <p:cNvSpPr>
              <a:spLocks noChangeAspect="1"/>
            </p:cNvSpPr>
            <p:nvPr userDrawn="1"/>
          </p:nvSpPr>
          <p:spPr>
            <a:xfrm rot="1538940">
              <a:off x="8064827" y="3223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5" name="椭圆 514"/>
            <p:cNvSpPr>
              <a:spLocks noChangeAspect="1"/>
            </p:cNvSpPr>
            <p:nvPr userDrawn="1"/>
          </p:nvSpPr>
          <p:spPr>
            <a:xfrm rot="1538940">
              <a:off x="7348630" y="29203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6" name="椭圆 515"/>
            <p:cNvSpPr>
              <a:spLocks noChangeAspect="1"/>
            </p:cNvSpPr>
            <p:nvPr userDrawn="1"/>
          </p:nvSpPr>
          <p:spPr>
            <a:xfrm rot="1538940">
              <a:off x="7686034" y="290787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7" name="椭圆 516"/>
            <p:cNvSpPr>
              <a:spLocks noChangeAspect="1"/>
            </p:cNvSpPr>
            <p:nvPr userDrawn="1"/>
          </p:nvSpPr>
          <p:spPr>
            <a:xfrm rot="1538940">
              <a:off x="7144764" y="28161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8" name="椭圆 517"/>
            <p:cNvSpPr>
              <a:spLocks noChangeAspect="1"/>
            </p:cNvSpPr>
            <p:nvPr userDrawn="1"/>
          </p:nvSpPr>
          <p:spPr>
            <a:xfrm rot="1538940">
              <a:off x="7474703" y="26786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9" name="椭圆 518"/>
            <p:cNvSpPr>
              <a:spLocks noChangeAspect="1"/>
            </p:cNvSpPr>
            <p:nvPr userDrawn="1"/>
          </p:nvSpPr>
          <p:spPr>
            <a:xfrm rot="1538940">
              <a:off x="8356957" y="354617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0" name="椭圆 519"/>
            <p:cNvSpPr>
              <a:spLocks noChangeAspect="1"/>
            </p:cNvSpPr>
            <p:nvPr userDrawn="1"/>
          </p:nvSpPr>
          <p:spPr>
            <a:xfrm rot="1538940">
              <a:off x="8274458" y="39267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1" name="椭圆 520"/>
            <p:cNvSpPr>
              <a:spLocks noChangeAspect="1"/>
            </p:cNvSpPr>
            <p:nvPr userDrawn="1"/>
          </p:nvSpPr>
          <p:spPr>
            <a:xfrm rot="1538940">
              <a:off x="8394436" y="37468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" name="椭圆 521"/>
            <p:cNvSpPr>
              <a:spLocks noChangeAspect="1"/>
            </p:cNvSpPr>
            <p:nvPr userDrawn="1"/>
          </p:nvSpPr>
          <p:spPr>
            <a:xfrm rot="1538940">
              <a:off x="8140519" y="417461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3" name="椭圆 522"/>
            <p:cNvSpPr>
              <a:spLocks noChangeAspect="1"/>
            </p:cNvSpPr>
            <p:nvPr userDrawn="1"/>
          </p:nvSpPr>
          <p:spPr>
            <a:xfrm rot="1538940">
              <a:off x="7958076" y="42772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4" name="椭圆 523"/>
            <p:cNvSpPr>
              <a:spLocks noChangeAspect="1"/>
            </p:cNvSpPr>
            <p:nvPr userDrawn="1"/>
          </p:nvSpPr>
          <p:spPr>
            <a:xfrm rot="1538940">
              <a:off x="8395968" y="33161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5" name="椭圆 524"/>
            <p:cNvSpPr>
              <a:spLocks noChangeAspect="1"/>
            </p:cNvSpPr>
            <p:nvPr userDrawn="1"/>
          </p:nvSpPr>
          <p:spPr>
            <a:xfrm rot="1538940">
              <a:off x="8459693" y="31060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6" name="椭圆 525"/>
            <p:cNvSpPr>
              <a:spLocks noChangeAspect="1"/>
            </p:cNvSpPr>
            <p:nvPr userDrawn="1"/>
          </p:nvSpPr>
          <p:spPr>
            <a:xfrm rot="1538940">
              <a:off x="7920958" y="27371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7" name="椭圆 526"/>
            <p:cNvSpPr>
              <a:spLocks noChangeAspect="1"/>
            </p:cNvSpPr>
            <p:nvPr userDrawn="1"/>
          </p:nvSpPr>
          <p:spPr>
            <a:xfrm rot="1538940">
              <a:off x="8251074" y="275479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8" name="椭圆 527"/>
            <p:cNvSpPr>
              <a:spLocks noChangeAspect="1"/>
            </p:cNvSpPr>
            <p:nvPr userDrawn="1"/>
          </p:nvSpPr>
          <p:spPr>
            <a:xfrm rot="1538940">
              <a:off x="8434605" y="28716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9" name="椭圆 528"/>
            <p:cNvSpPr>
              <a:spLocks noChangeAspect="1"/>
            </p:cNvSpPr>
            <p:nvPr userDrawn="1"/>
          </p:nvSpPr>
          <p:spPr>
            <a:xfrm rot="1538940">
              <a:off x="8617960" y="300305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0" name="椭圆 529"/>
            <p:cNvSpPr>
              <a:spLocks noChangeAspect="1"/>
            </p:cNvSpPr>
            <p:nvPr userDrawn="1"/>
          </p:nvSpPr>
          <p:spPr>
            <a:xfrm rot="1538940">
              <a:off x="7712159" y="26417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1" name="椭圆 530"/>
            <p:cNvSpPr>
              <a:spLocks noChangeAspect="1"/>
            </p:cNvSpPr>
            <p:nvPr userDrawn="1"/>
          </p:nvSpPr>
          <p:spPr>
            <a:xfrm rot="1538940">
              <a:off x="8089231" y="255310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" name="椭圆 531"/>
            <p:cNvSpPr>
              <a:spLocks noChangeAspect="1"/>
            </p:cNvSpPr>
            <p:nvPr userDrawn="1"/>
          </p:nvSpPr>
          <p:spPr>
            <a:xfrm rot="1538940">
              <a:off x="8369483" y="25891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3" name="椭圆 532"/>
            <p:cNvSpPr>
              <a:spLocks noChangeAspect="1"/>
            </p:cNvSpPr>
            <p:nvPr userDrawn="1"/>
          </p:nvSpPr>
          <p:spPr>
            <a:xfrm rot="1538940">
              <a:off x="7676069" y="239934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4" name="椭圆 533"/>
            <p:cNvSpPr>
              <a:spLocks noChangeAspect="1"/>
            </p:cNvSpPr>
            <p:nvPr userDrawn="1"/>
          </p:nvSpPr>
          <p:spPr>
            <a:xfrm rot="1538940">
              <a:off x="7938460" y="2382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5" name="椭圆 534"/>
            <p:cNvSpPr>
              <a:spLocks noChangeAspect="1"/>
            </p:cNvSpPr>
            <p:nvPr userDrawn="1"/>
          </p:nvSpPr>
          <p:spPr>
            <a:xfrm rot="1538940">
              <a:off x="8151068" y="22890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6" name="椭圆 535"/>
            <p:cNvSpPr>
              <a:spLocks noChangeAspect="1"/>
            </p:cNvSpPr>
            <p:nvPr userDrawn="1"/>
          </p:nvSpPr>
          <p:spPr>
            <a:xfrm rot="1538940">
              <a:off x="8349868" y="240316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7" name="椭圆 536"/>
            <p:cNvSpPr>
              <a:spLocks noChangeAspect="1"/>
            </p:cNvSpPr>
            <p:nvPr userDrawn="1"/>
          </p:nvSpPr>
          <p:spPr>
            <a:xfrm rot="1538940">
              <a:off x="8610764" y="32912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8" name="椭圆 537"/>
            <p:cNvSpPr>
              <a:spLocks noChangeAspect="1"/>
            </p:cNvSpPr>
            <p:nvPr userDrawn="1"/>
          </p:nvSpPr>
          <p:spPr>
            <a:xfrm rot="1538940">
              <a:off x="7339223" y="24771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9" name="椭圆 538"/>
            <p:cNvSpPr>
              <a:spLocks noChangeAspect="1"/>
            </p:cNvSpPr>
            <p:nvPr userDrawn="1"/>
          </p:nvSpPr>
          <p:spPr>
            <a:xfrm rot="1538940">
              <a:off x="8593121" y="27564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0" name="椭圆 539"/>
            <p:cNvSpPr>
              <a:spLocks noChangeAspect="1"/>
            </p:cNvSpPr>
            <p:nvPr userDrawn="1"/>
          </p:nvSpPr>
          <p:spPr>
            <a:xfrm rot="1538940">
              <a:off x="8579272" y="35112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1" name="椭圆 540"/>
            <p:cNvSpPr>
              <a:spLocks noChangeAspect="1"/>
            </p:cNvSpPr>
            <p:nvPr userDrawn="1"/>
          </p:nvSpPr>
          <p:spPr>
            <a:xfrm rot="1538940">
              <a:off x="8565152" y="253755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2" name="椭圆 541"/>
            <p:cNvSpPr>
              <a:spLocks noChangeAspect="1"/>
            </p:cNvSpPr>
            <p:nvPr userDrawn="1"/>
          </p:nvSpPr>
          <p:spPr>
            <a:xfrm rot="1538940">
              <a:off x="8389227" y="22194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3" name="椭圆 542"/>
            <p:cNvSpPr>
              <a:spLocks noChangeAspect="1"/>
            </p:cNvSpPr>
            <p:nvPr userDrawn="1"/>
          </p:nvSpPr>
          <p:spPr>
            <a:xfrm rot="1538940">
              <a:off x="8221432" y="204857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4" name="椭圆 543"/>
            <p:cNvSpPr>
              <a:spLocks noChangeAspect="1"/>
            </p:cNvSpPr>
            <p:nvPr userDrawn="1"/>
          </p:nvSpPr>
          <p:spPr>
            <a:xfrm rot="1538940">
              <a:off x="5968614" y="37260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5" name="椭圆 544"/>
            <p:cNvSpPr>
              <a:spLocks noChangeAspect="1"/>
            </p:cNvSpPr>
            <p:nvPr userDrawn="1"/>
          </p:nvSpPr>
          <p:spPr>
            <a:xfrm rot="1538940">
              <a:off x="5843012" y="351419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6" name="椭圆 545"/>
            <p:cNvSpPr>
              <a:spLocks noChangeAspect="1"/>
            </p:cNvSpPr>
            <p:nvPr userDrawn="1"/>
          </p:nvSpPr>
          <p:spPr>
            <a:xfrm rot="1538940">
              <a:off x="6255952" y="39169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7" name="椭圆 546"/>
            <p:cNvSpPr>
              <a:spLocks noChangeAspect="1"/>
            </p:cNvSpPr>
            <p:nvPr userDrawn="1"/>
          </p:nvSpPr>
          <p:spPr>
            <a:xfrm rot="1538940">
              <a:off x="6421635" y="41264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8" name="椭圆 547"/>
            <p:cNvSpPr>
              <a:spLocks noChangeAspect="1"/>
            </p:cNvSpPr>
            <p:nvPr userDrawn="1"/>
          </p:nvSpPr>
          <p:spPr>
            <a:xfrm rot="1538940">
              <a:off x="6009515" y="39779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9" name="椭圆 548"/>
            <p:cNvSpPr>
              <a:spLocks noChangeAspect="1"/>
            </p:cNvSpPr>
            <p:nvPr userDrawn="1"/>
          </p:nvSpPr>
          <p:spPr>
            <a:xfrm rot="1538940">
              <a:off x="6156712" y="42047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0" name="椭圆 549"/>
            <p:cNvSpPr>
              <a:spLocks noChangeAspect="1"/>
            </p:cNvSpPr>
            <p:nvPr userDrawn="1"/>
          </p:nvSpPr>
          <p:spPr>
            <a:xfrm rot="1538940">
              <a:off x="6574867" y="43259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1" name="椭圆 550"/>
            <p:cNvSpPr>
              <a:spLocks noChangeAspect="1"/>
            </p:cNvSpPr>
            <p:nvPr userDrawn="1"/>
          </p:nvSpPr>
          <p:spPr>
            <a:xfrm rot="1538940">
              <a:off x="6751397" y="41019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2" name="椭圆 551"/>
            <p:cNvSpPr>
              <a:spLocks noChangeAspect="1"/>
            </p:cNvSpPr>
            <p:nvPr userDrawn="1"/>
          </p:nvSpPr>
          <p:spPr>
            <a:xfrm rot="1538940">
              <a:off x="6980963" y="418024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" name="椭圆 552"/>
            <p:cNvSpPr>
              <a:spLocks noChangeAspect="1"/>
            </p:cNvSpPr>
            <p:nvPr userDrawn="1"/>
          </p:nvSpPr>
          <p:spPr>
            <a:xfrm rot="1538940">
              <a:off x="6836623" y="44029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4" name="椭圆 553"/>
            <p:cNvSpPr>
              <a:spLocks noChangeAspect="1"/>
            </p:cNvSpPr>
            <p:nvPr userDrawn="1"/>
          </p:nvSpPr>
          <p:spPr>
            <a:xfrm rot="1538940">
              <a:off x="6685357" y="45949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5" name="椭圆 554"/>
            <p:cNvSpPr>
              <a:spLocks noChangeAspect="1"/>
            </p:cNvSpPr>
            <p:nvPr userDrawn="1"/>
          </p:nvSpPr>
          <p:spPr>
            <a:xfrm rot="1538940">
              <a:off x="6338169" y="44337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6" name="椭圆 555"/>
            <p:cNvSpPr>
              <a:spLocks noChangeAspect="1"/>
            </p:cNvSpPr>
            <p:nvPr userDrawn="1"/>
          </p:nvSpPr>
          <p:spPr>
            <a:xfrm rot="1538940">
              <a:off x="6397262" y="464587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7" name="椭圆 556"/>
            <p:cNvSpPr>
              <a:spLocks noChangeAspect="1"/>
            </p:cNvSpPr>
            <p:nvPr userDrawn="1"/>
          </p:nvSpPr>
          <p:spPr>
            <a:xfrm rot="1538940">
              <a:off x="6061255" y="443467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8" name="椭圆 557"/>
            <p:cNvSpPr>
              <a:spLocks noChangeAspect="1"/>
            </p:cNvSpPr>
            <p:nvPr userDrawn="1"/>
          </p:nvSpPr>
          <p:spPr>
            <a:xfrm rot="1538940">
              <a:off x="6089050" y="46654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9" name="椭圆 558"/>
            <p:cNvSpPr>
              <a:spLocks noChangeAspect="1"/>
            </p:cNvSpPr>
            <p:nvPr userDrawn="1"/>
          </p:nvSpPr>
          <p:spPr>
            <a:xfrm rot="1538940">
              <a:off x="5672866" y="37668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0" name="椭圆 559"/>
            <p:cNvSpPr>
              <a:spLocks noChangeAspect="1"/>
            </p:cNvSpPr>
            <p:nvPr userDrawn="1"/>
          </p:nvSpPr>
          <p:spPr>
            <a:xfrm rot="1538940">
              <a:off x="5777358" y="40381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1" name="椭圆 560"/>
            <p:cNvSpPr>
              <a:spLocks noChangeAspect="1"/>
            </p:cNvSpPr>
            <p:nvPr userDrawn="1"/>
          </p:nvSpPr>
          <p:spPr>
            <a:xfrm rot="1538940">
              <a:off x="5833461" y="42583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2" name="椭圆 561"/>
            <p:cNvSpPr>
              <a:spLocks noChangeAspect="1"/>
            </p:cNvSpPr>
            <p:nvPr userDrawn="1"/>
          </p:nvSpPr>
          <p:spPr>
            <a:xfrm rot="1538940">
              <a:off x="5801309" y="44928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" name="椭圆 562"/>
            <p:cNvSpPr>
              <a:spLocks noChangeAspect="1"/>
            </p:cNvSpPr>
            <p:nvPr userDrawn="1"/>
          </p:nvSpPr>
          <p:spPr>
            <a:xfrm rot="1538940">
              <a:off x="5588542" y="31797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4" name="椭圆 563"/>
            <p:cNvSpPr>
              <a:spLocks noChangeAspect="1"/>
            </p:cNvSpPr>
            <p:nvPr userDrawn="1"/>
          </p:nvSpPr>
          <p:spPr>
            <a:xfrm rot="1538940">
              <a:off x="5599081" y="34356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5" name="椭圆 564"/>
            <p:cNvSpPr>
              <a:spLocks noChangeAspect="1"/>
            </p:cNvSpPr>
            <p:nvPr userDrawn="1"/>
          </p:nvSpPr>
          <p:spPr>
            <a:xfrm rot="1538940">
              <a:off x="5639177" y="288907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6" name="椭圆 565"/>
            <p:cNvSpPr>
              <a:spLocks noChangeAspect="1"/>
            </p:cNvSpPr>
            <p:nvPr userDrawn="1"/>
          </p:nvSpPr>
          <p:spPr>
            <a:xfrm rot="1538940">
              <a:off x="5310836" y="33121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7" name="椭圆 566"/>
            <p:cNvSpPr>
              <a:spLocks noChangeAspect="1"/>
            </p:cNvSpPr>
            <p:nvPr userDrawn="1"/>
          </p:nvSpPr>
          <p:spPr>
            <a:xfrm rot="1538940">
              <a:off x="5157858" y="34867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8" name="椭圆 567"/>
            <p:cNvSpPr>
              <a:spLocks noChangeAspect="1"/>
            </p:cNvSpPr>
            <p:nvPr userDrawn="1"/>
          </p:nvSpPr>
          <p:spPr>
            <a:xfrm rot="1538940">
              <a:off x="5275770" y="3755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9" name="椭圆 568"/>
            <p:cNvSpPr>
              <a:spLocks noChangeAspect="1"/>
            </p:cNvSpPr>
            <p:nvPr userDrawn="1"/>
          </p:nvSpPr>
          <p:spPr>
            <a:xfrm rot="1538940">
              <a:off x="5418182" y="29995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0" name="椭圆 569"/>
            <p:cNvSpPr>
              <a:spLocks noChangeAspect="1"/>
            </p:cNvSpPr>
            <p:nvPr userDrawn="1"/>
          </p:nvSpPr>
          <p:spPr>
            <a:xfrm rot="1538940">
              <a:off x="5438909" y="36051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1" name="椭圆 570"/>
            <p:cNvSpPr>
              <a:spLocks noChangeAspect="1"/>
            </p:cNvSpPr>
            <p:nvPr userDrawn="1"/>
          </p:nvSpPr>
          <p:spPr>
            <a:xfrm rot="1538940">
              <a:off x="5529206" y="39888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2" name="椭圆 571"/>
            <p:cNvSpPr>
              <a:spLocks noChangeAspect="1"/>
            </p:cNvSpPr>
            <p:nvPr userDrawn="1"/>
          </p:nvSpPr>
          <p:spPr>
            <a:xfrm rot="1538940">
              <a:off x="5481091" y="42358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" name="椭圆 572"/>
            <p:cNvSpPr>
              <a:spLocks noChangeAspect="1"/>
            </p:cNvSpPr>
            <p:nvPr userDrawn="1"/>
          </p:nvSpPr>
          <p:spPr>
            <a:xfrm rot="1538940">
              <a:off x="5490095" y="44475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4" name="椭圆 573"/>
            <p:cNvSpPr>
              <a:spLocks noChangeAspect="1"/>
            </p:cNvSpPr>
            <p:nvPr userDrawn="1"/>
          </p:nvSpPr>
          <p:spPr>
            <a:xfrm rot="1538940">
              <a:off x="5278008" y="402150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5" name="椭圆 574"/>
            <p:cNvSpPr>
              <a:spLocks noChangeAspect="1"/>
            </p:cNvSpPr>
            <p:nvPr userDrawn="1"/>
          </p:nvSpPr>
          <p:spPr>
            <a:xfrm rot="1538940">
              <a:off x="5200769" y="42725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6" name="椭圆 575"/>
            <p:cNvSpPr>
              <a:spLocks noChangeAspect="1"/>
            </p:cNvSpPr>
            <p:nvPr userDrawn="1"/>
          </p:nvSpPr>
          <p:spPr>
            <a:xfrm rot="1538940">
              <a:off x="4977960" y="36825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7" name="椭圆 576"/>
            <p:cNvSpPr>
              <a:spLocks noChangeAspect="1"/>
            </p:cNvSpPr>
            <p:nvPr userDrawn="1"/>
          </p:nvSpPr>
          <p:spPr>
            <a:xfrm rot="1538940">
              <a:off x="5047605" y="394319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8" name="椭圆 577"/>
            <p:cNvSpPr>
              <a:spLocks noChangeAspect="1"/>
            </p:cNvSpPr>
            <p:nvPr userDrawn="1"/>
          </p:nvSpPr>
          <p:spPr>
            <a:xfrm rot="1538940">
              <a:off x="5641028" y="46519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9" name="椭圆 578"/>
            <p:cNvSpPr>
              <a:spLocks noChangeAspect="1"/>
            </p:cNvSpPr>
            <p:nvPr userDrawn="1"/>
          </p:nvSpPr>
          <p:spPr>
            <a:xfrm rot="1538940">
              <a:off x="5741516" y="48406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0" name="椭圆 579"/>
            <p:cNvSpPr>
              <a:spLocks noChangeAspect="1"/>
            </p:cNvSpPr>
            <p:nvPr userDrawn="1"/>
          </p:nvSpPr>
          <p:spPr>
            <a:xfrm rot="1538940">
              <a:off x="5274326" y="46279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1" name="椭圆 580"/>
            <p:cNvSpPr>
              <a:spLocks noChangeAspect="1"/>
            </p:cNvSpPr>
            <p:nvPr userDrawn="1"/>
          </p:nvSpPr>
          <p:spPr>
            <a:xfrm rot="1538940">
              <a:off x="5437225" y="47847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2" name="椭圆 581"/>
            <p:cNvSpPr>
              <a:spLocks noChangeAspect="1"/>
            </p:cNvSpPr>
            <p:nvPr userDrawn="1"/>
          </p:nvSpPr>
          <p:spPr>
            <a:xfrm rot="1538940">
              <a:off x="5360675" y="49752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" name="椭圆 582"/>
            <p:cNvSpPr>
              <a:spLocks noChangeAspect="1"/>
            </p:cNvSpPr>
            <p:nvPr userDrawn="1"/>
          </p:nvSpPr>
          <p:spPr>
            <a:xfrm rot="1538940">
              <a:off x="5103980" y="44978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4" name="椭圆 583"/>
            <p:cNvSpPr>
              <a:spLocks noChangeAspect="1"/>
            </p:cNvSpPr>
            <p:nvPr userDrawn="1"/>
          </p:nvSpPr>
          <p:spPr>
            <a:xfrm rot="1538940">
              <a:off x="4968490" y="42135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5" name="椭圆 584"/>
            <p:cNvSpPr>
              <a:spLocks noChangeAspect="1"/>
            </p:cNvSpPr>
            <p:nvPr userDrawn="1"/>
          </p:nvSpPr>
          <p:spPr>
            <a:xfrm rot="1538940">
              <a:off x="4874211" y="44895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6" name="椭圆 585"/>
            <p:cNvSpPr>
              <a:spLocks noChangeAspect="1"/>
            </p:cNvSpPr>
            <p:nvPr userDrawn="1"/>
          </p:nvSpPr>
          <p:spPr>
            <a:xfrm rot="1538940">
              <a:off x="4804846" y="38902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7" name="椭圆 586"/>
            <p:cNvSpPr>
              <a:spLocks noChangeAspect="1"/>
            </p:cNvSpPr>
            <p:nvPr userDrawn="1"/>
          </p:nvSpPr>
          <p:spPr>
            <a:xfrm rot="1538940">
              <a:off x="4749558" y="41709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8" name="椭圆 587"/>
            <p:cNvSpPr>
              <a:spLocks noChangeAspect="1"/>
            </p:cNvSpPr>
            <p:nvPr userDrawn="1"/>
          </p:nvSpPr>
          <p:spPr>
            <a:xfrm rot="1538940">
              <a:off x="4751542" y="48176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9" name="椭圆 588"/>
            <p:cNvSpPr>
              <a:spLocks noChangeAspect="1"/>
            </p:cNvSpPr>
            <p:nvPr userDrawn="1"/>
          </p:nvSpPr>
          <p:spPr>
            <a:xfrm rot="1538940">
              <a:off x="5128338" y="49320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0" name="椭圆 589"/>
            <p:cNvSpPr>
              <a:spLocks noChangeAspect="1"/>
            </p:cNvSpPr>
            <p:nvPr userDrawn="1"/>
          </p:nvSpPr>
          <p:spPr>
            <a:xfrm rot="1538940">
              <a:off x="4898539" y="500851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1" name="椭圆 590"/>
            <p:cNvSpPr>
              <a:spLocks noChangeAspect="1"/>
            </p:cNvSpPr>
            <p:nvPr userDrawn="1"/>
          </p:nvSpPr>
          <p:spPr>
            <a:xfrm rot="1538940">
              <a:off x="4667297" y="46273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2" name="椭圆 591"/>
            <p:cNvSpPr>
              <a:spLocks noChangeAspect="1"/>
            </p:cNvSpPr>
            <p:nvPr userDrawn="1"/>
          </p:nvSpPr>
          <p:spPr>
            <a:xfrm rot="1538940">
              <a:off x="4482729" y="47468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3" name="椭圆 592"/>
            <p:cNvSpPr>
              <a:spLocks noChangeAspect="1"/>
            </p:cNvSpPr>
            <p:nvPr userDrawn="1"/>
          </p:nvSpPr>
          <p:spPr>
            <a:xfrm rot="1538940">
              <a:off x="4640670" y="43923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" name="椭圆 593"/>
            <p:cNvSpPr>
              <a:spLocks noChangeAspect="1"/>
            </p:cNvSpPr>
            <p:nvPr userDrawn="1"/>
          </p:nvSpPr>
          <p:spPr>
            <a:xfrm rot="1538940">
              <a:off x="4569307" y="405999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5" name="椭圆 594"/>
            <p:cNvSpPr>
              <a:spLocks noChangeAspect="1"/>
            </p:cNvSpPr>
            <p:nvPr userDrawn="1"/>
          </p:nvSpPr>
          <p:spPr>
            <a:xfrm rot="1538940">
              <a:off x="4584835" y="374977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6" name="椭圆 595"/>
            <p:cNvSpPr>
              <a:spLocks noChangeAspect="1"/>
            </p:cNvSpPr>
            <p:nvPr userDrawn="1"/>
          </p:nvSpPr>
          <p:spPr>
            <a:xfrm rot="1538940">
              <a:off x="4397137" y="38871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7" name="椭圆 596"/>
            <p:cNvSpPr>
              <a:spLocks noChangeAspect="1"/>
            </p:cNvSpPr>
            <p:nvPr userDrawn="1"/>
          </p:nvSpPr>
          <p:spPr>
            <a:xfrm rot="1538940">
              <a:off x="4734745" y="356571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8" name="椭圆 597"/>
            <p:cNvSpPr>
              <a:spLocks noChangeAspect="1"/>
            </p:cNvSpPr>
            <p:nvPr userDrawn="1"/>
          </p:nvSpPr>
          <p:spPr>
            <a:xfrm rot="1538940">
              <a:off x="4657763" y="49818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9" name="椭圆 598"/>
            <p:cNvSpPr>
              <a:spLocks noChangeAspect="1"/>
            </p:cNvSpPr>
            <p:nvPr userDrawn="1"/>
          </p:nvSpPr>
          <p:spPr>
            <a:xfrm rot="1538940">
              <a:off x="4352759" y="36071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0" name="椭圆 599"/>
            <p:cNvSpPr>
              <a:spLocks noChangeAspect="1"/>
            </p:cNvSpPr>
            <p:nvPr userDrawn="1"/>
          </p:nvSpPr>
          <p:spPr>
            <a:xfrm rot="1538940">
              <a:off x="5120869" y="518489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1" name="椭圆 600"/>
            <p:cNvSpPr>
              <a:spLocks noChangeAspect="1"/>
            </p:cNvSpPr>
            <p:nvPr userDrawn="1"/>
          </p:nvSpPr>
          <p:spPr>
            <a:xfrm rot="1538940">
              <a:off x="5346720" y="52021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2" name="椭圆 601"/>
            <p:cNvSpPr>
              <a:spLocks noChangeAspect="1"/>
            </p:cNvSpPr>
            <p:nvPr userDrawn="1"/>
          </p:nvSpPr>
          <p:spPr>
            <a:xfrm rot="1538940">
              <a:off x="5569597" y="51289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3" name="椭圆 602"/>
            <p:cNvSpPr>
              <a:spLocks noChangeAspect="1"/>
            </p:cNvSpPr>
            <p:nvPr userDrawn="1"/>
          </p:nvSpPr>
          <p:spPr>
            <a:xfrm rot="1538940">
              <a:off x="5788442" y="50629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4" name="椭圆 603"/>
            <p:cNvSpPr>
              <a:spLocks noChangeAspect="1"/>
            </p:cNvSpPr>
            <p:nvPr userDrawn="1"/>
          </p:nvSpPr>
          <p:spPr>
            <a:xfrm rot="1538940">
              <a:off x="5998714" y="48535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5" name="椭圆 604"/>
            <p:cNvSpPr>
              <a:spLocks noChangeAspect="1"/>
            </p:cNvSpPr>
            <p:nvPr userDrawn="1"/>
          </p:nvSpPr>
          <p:spPr>
            <a:xfrm rot="1538940">
              <a:off x="6378397" y="48678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6" name="椭圆 605"/>
            <p:cNvSpPr>
              <a:spLocks noChangeAspect="1"/>
            </p:cNvSpPr>
            <p:nvPr userDrawn="1"/>
          </p:nvSpPr>
          <p:spPr>
            <a:xfrm rot="1538940">
              <a:off x="6024045" y="516090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7" name="椭圆 606"/>
            <p:cNvSpPr>
              <a:spLocks noChangeAspect="1"/>
            </p:cNvSpPr>
            <p:nvPr userDrawn="1"/>
          </p:nvSpPr>
          <p:spPr>
            <a:xfrm rot="1538940">
              <a:off x="5286262" y="542193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8" name="椭圆 607"/>
            <p:cNvSpPr>
              <a:spLocks noChangeAspect="1"/>
            </p:cNvSpPr>
            <p:nvPr userDrawn="1"/>
          </p:nvSpPr>
          <p:spPr>
            <a:xfrm rot="1538940">
              <a:off x="5503542" y="53985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9" name="椭圆 608"/>
            <p:cNvSpPr>
              <a:spLocks noChangeAspect="1"/>
            </p:cNvSpPr>
            <p:nvPr userDrawn="1"/>
          </p:nvSpPr>
          <p:spPr>
            <a:xfrm rot="1538940">
              <a:off x="5800701" y="52970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0" name="椭圆 609"/>
            <p:cNvSpPr>
              <a:spLocks noChangeAspect="1"/>
            </p:cNvSpPr>
            <p:nvPr userDrawn="1"/>
          </p:nvSpPr>
          <p:spPr>
            <a:xfrm rot="1538940">
              <a:off x="5733582" y="54679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1" name="椭圆 610"/>
            <p:cNvSpPr>
              <a:spLocks noChangeAspect="1"/>
            </p:cNvSpPr>
            <p:nvPr userDrawn="1"/>
          </p:nvSpPr>
          <p:spPr>
            <a:xfrm rot="1538940">
              <a:off x="6006826" y="54054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2" name="椭圆 611"/>
            <p:cNvSpPr>
              <a:spLocks noChangeAspect="1"/>
            </p:cNvSpPr>
            <p:nvPr userDrawn="1"/>
          </p:nvSpPr>
          <p:spPr>
            <a:xfrm rot="1538940">
              <a:off x="6288838" y="522571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3" name="椭圆 612"/>
            <p:cNvSpPr>
              <a:spLocks noChangeAspect="1"/>
            </p:cNvSpPr>
            <p:nvPr userDrawn="1"/>
          </p:nvSpPr>
          <p:spPr>
            <a:xfrm rot="1538940">
              <a:off x="6256519" y="54587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" name="椭圆 613"/>
            <p:cNvSpPr>
              <a:spLocks noChangeAspect="1"/>
            </p:cNvSpPr>
            <p:nvPr userDrawn="1"/>
          </p:nvSpPr>
          <p:spPr>
            <a:xfrm rot="1538940">
              <a:off x="5909708" y="568012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5" name="椭圆 614"/>
            <p:cNvSpPr>
              <a:spLocks noChangeAspect="1"/>
            </p:cNvSpPr>
            <p:nvPr userDrawn="1"/>
          </p:nvSpPr>
          <p:spPr>
            <a:xfrm rot="1538940">
              <a:off x="6177192" y="57241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6" name="椭圆 615"/>
            <p:cNvSpPr>
              <a:spLocks noChangeAspect="1"/>
            </p:cNvSpPr>
            <p:nvPr userDrawn="1"/>
          </p:nvSpPr>
          <p:spPr>
            <a:xfrm rot="1538940">
              <a:off x="5126296" y="54736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" name="椭圆 616"/>
            <p:cNvSpPr>
              <a:spLocks noChangeAspect="1"/>
            </p:cNvSpPr>
            <p:nvPr userDrawn="1"/>
          </p:nvSpPr>
          <p:spPr>
            <a:xfrm rot="1538940">
              <a:off x="4795682" y="52538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8" name="椭圆 617"/>
            <p:cNvSpPr>
              <a:spLocks noChangeAspect="1"/>
            </p:cNvSpPr>
            <p:nvPr userDrawn="1"/>
          </p:nvSpPr>
          <p:spPr>
            <a:xfrm rot="1538940">
              <a:off x="4577235" y="513400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9" name="椭圆 618"/>
            <p:cNvSpPr>
              <a:spLocks noChangeAspect="1"/>
            </p:cNvSpPr>
            <p:nvPr userDrawn="1"/>
          </p:nvSpPr>
          <p:spPr>
            <a:xfrm rot="1538940">
              <a:off x="6071732" y="56004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0" name="椭圆 619"/>
            <p:cNvSpPr>
              <a:spLocks noChangeAspect="1"/>
            </p:cNvSpPr>
            <p:nvPr userDrawn="1"/>
          </p:nvSpPr>
          <p:spPr>
            <a:xfrm rot="1538940">
              <a:off x="5727721" y="56376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1" name="椭圆 620"/>
            <p:cNvSpPr>
              <a:spLocks noChangeAspect="1"/>
            </p:cNvSpPr>
            <p:nvPr userDrawn="1"/>
          </p:nvSpPr>
          <p:spPr>
            <a:xfrm rot="1538940">
              <a:off x="6491900" y="52911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2" name="椭圆 621"/>
            <p:cNvSpPr>
              <a:spLocks noChangeAspect="1"/>
            </p:cNvSpPr>
            <p:nvPr userDrawn="1"/>
          </p:nvSpPr>
          <p:spPr>
            <a:xfrm rot="1538940">
              <a:off x="6548734" y="50647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3" name="椭圆 622"/>
            <p:cNvSpPr>
              <a:spLocks noChangeAspect="1"/>
            </p:cNvSpPr>
            <p:nvPr userDrawn="1"/>
          </p:nvSpPr>
          <p:spPr>
            <a:xfrm rot="1538940">
              <a:off x="6663669" y="48235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4" name="椭圆 623"/>
            <p:cNvSpPr>
              <a:spLocks noChangeAspect="1"/>
            </p:cNvSpPr>
            <p:nvPr userDrawn="1"/>
          </p:nvSpPr>
          <p:spPr>
            <a:xfrm rot="1538940">
              <a:off x="6413454" y="55789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5" name="椭圆 624"/>
            <p:cNvSpPr>
              <a:spLocks noChangeAspect="1"/>
            </p:cNvSpPr>
            <p:nvPr userDrawn="1"/>
          </p:nvSpPr>
          <p:spPr>
            <a:xfrm rot="1538940">
              <a:off x="6883370" y="48980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6" name="椭圆 625"/>
            <p:cNvSpPr>
              <a:spLocks noChangeAspect="1"/>
            </p:cNvSpPr>
            <p:nvPr userDrawn="1"/>
          </p:nvSpPr>
          <p:spPr>
            <a:xfrm rot="1538940">
              <a:off x="6773538" y="51267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7" name="椭圆 626"/>
            <p:cNvSpPr>
              <a:spLocks noChangeAspect="1"/>
            </p:cNvSpPr>
            <p:nvPr userDrawn="1"/>
          </p:nvSpPr>
          <p:spPr>
            <a:xfrm rot="1538940">
              <a:off x="4768371" y="54236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8" name="椭圆 627"/>
            <p:cNvSpPr>
              <a:spLocks noChangeAspect="1"/>
            </p:cNvSpPr>
            <p:nvPr userDrawn="1"/>
          </p:nvSpPr>
          <p:spPr>
            <a:xfrm rot="1538940">
              <a:off x="4916169" y="54619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9" name="椭圆 628"/>
            <p:cNvSpPr>
              <a:spLocks noChangeAspect="1"/>
            </p:cNvSpPr>
            <p:nvPr userDrawn="1"/>
          </p:nvSpPr>
          <p:spPr>
            <a:xfrm rot="1538940">
              <a:off x="4482407" y="52359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0" name="椭圆 629"/>
            <p:cNvSpPr>
              <a:spLocks noChangeAspect="1"/>
            </p:cNvSpPr>
            <p:nvPr userDrawn="1"/>
          </p:nvSpPr>
          <p:spPr>
            <a:xfrm rot="1538940">
              <a:off x="4636540" y="53071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1" name="椭圆 630"/>
            <p:cNvSpPr>
              <a:spLocks noChangeAspect="1"/>
            </p:cNvSpPr>
            <p:nvPr userDrawn="1"/>
          </p:nvSpPr>
          <p:spPr>
            <a:xfrm rot="1538940">
              <a:off x="5021671" y="55607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2" name="椭圆 631"/>
            <p:cNvSpPr>
              <a:spLocks noChangeAspect="1"/>
            </p:cNvSpPr>
            <p:nvPr userDrawn="1"/>
          </p:nvSpPr>
          <p:spPr>
            <a:xfrm rot="1538940">
              <a:off x="5195335" y="564235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3" name="椭圆 632"/>
            <p:cNvSpPr>
              <a:spLocks noChangeAspect="1"/>
            </p:cNvSpPr>
            <p:nvPr userDrawn="1"/>
          </p:nvSpPr>
          <p:spPr>
            <a:xfrm rot="1538940">
              <a:off x="4433239" y="50244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4" name="椭圆 633"/>
            <p:cNvSpPr>
              <a:spLocks noChangeAspect="1"/>
            </p:cNvSpPr>
            <p:nvPr userDrawn="1"/>
          </p:nvSpPr>
          <p:spPr>
            <a:xfrm rot="1538940">
              <a:off x="6039651" y="58262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5" name="椭圆 634"/>
            <p:cNvSpPr>
              <a:spLocks noChangeAspect="1"/>
            </p:cNvSpPr>
            <p:nvPr userDrawn="1"/>
          </p:nvSpPr>
          <p:spPr>
            <a:xfrm rot="1538940">
              <a:off x="6663039" y="538824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6" name="椭圆 635"/>
            <p:cNvSpPr>
              <a:spLocks noChangeAspect="1"/>
            </p:cNvSpPr>
            <p:nvPr userDrawn="1"/>
          </p:nvSpPr>
          <p:spPr>
            <a:xfrm rot="1538940">
              <a:off x="6889690" y="53112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7" name="椭圆 636"/>
            <p:cNvSpPr>
              <a:spLocks noChangeAspect="1"/>
            </p:cNvSpPr>
            <p:nvPr userDrawn="1"/>
          </p:nvSpPr>
          <p:spPr>
            <a:xfrm rot="1538940">
              <a:off x="4414400" y="45097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8" name="椭圆 637"/>
            <p:cNvSpPr>
              <a:spLocks noChangeAspect="1"/>
            </p:cNvSpPr>
            <p:nvPr userDrawn="1"/>
          </p:nvSpPr>
          <p:spPr>
            <a:xfrm rot="1538940">
              <a:off x="4394042" y="43286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9" name="椭圆 638"/>
            <p:cNvSpPr>
              <a:spLocks noChangeAspect="1"/>
            </p:cNvSpPr>
            <p:nvPr userDrawn="1"/>
          </p:nvSpPr>
          <p:spPr>
            <a:xfrm rot="1538940">
              <a:off x="4309532" y="413181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0" name="椭圆 639"/>
            <p:cNvSpPr>
              <a:spLocks noChangeAspect="1"/>
            </p:cNvSpPr>
            <p:nvPr userDrawn="1"/>
          </p:nvSpPr>
          <p:spPr>
            <a:xfrm rot="1538940">
              <a:off x="4330561" y="48540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1" name="椭圆 640"/>
            <p:cNvSpPr>
              <a:spLocks noChangeAspect="1"/>
            </p:cNvSpPr>
            <p:nvPr userDrawn="1"/>
          </p:nvSpPr>
          <p:spPr>
            <a:xfrm rot="1538940">
              <a:off x="4286809" y="5037025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2" name="椭圆 641"/>
            <p:cNvSpPr>
              <a:spLocks noChangeAspect="1"/>
            </p:cNvSpPr>
            <p:nvPr userDrawn="1"/>
          </p:nvSpPr>
          <p:spPr>
            <a:xfrm rot="1538940">
              <a:off x="3969290" y="4367384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3" name="椭圆 642"/>
            <p:cNvSpPr>
              <a:spLocks noChangeAspect="1"/>
            </p:cNvSpPr>
            <p:nvPr userDrawn="1"/>
          </p:nvSpPr>
          <p:spPr>
            <a:xfrm rot="1538940">
              <a:off x="6234560" y="5824045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4" name="椭圆 643"/>
            <p:cNvSpPr>
              <a:spLocks noChangeAspect="1"/>
            </p:cNvSpPr>
            <p:nvPr userDrawn="1"/>
          </p:nvSpPr>
          <p:spPr>
            <a:xfrm rot="1538940">
              <a:off x="6672112" y="5777203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" name="椭圆 644"/>
            <p:cNvSpPr>
              <a:spLocks noChangeAspect="1"/>
            </p:cNvSpPr>
            <p:nvPr userDrawn="1"/>
          </p:nvSpPr>
          <p:spPr>
            <a:xfrm rot="1538940">
              <a:off x="6910169" y="5713628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" name="椭圆 645"/>
            <p:cNvSpPr>
              <a:spLocks noChangeAspect="1"/>
            </p:cNvSpPr>
            <p:nvPr userDrawn="1"/>
          </p:nvSpPr>
          <p:spPr>
            <a:xfrm rot="1538940">
              <a:off x="6762078" y="5672166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7" name="椭圆 646"/>
            <p:cNvSpPr>
              <a:spLocks noChangeAspect="1"/>
            </p:cNvSpPr>
            <p:nvPr userDrawn="1"/>
          </p:nvSpPr>
          <p:spPr>
            <a:xfrm rot="1538940">
              <a:off x="6511485" y="5782427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8" name="椭圆 647"/>
            <p:cNvSpPr>
              <a:spLocks noChangeAspect="1"/>
            </p:cNvSpPr>
            <p:nvPr userDrawn="1"/>
          </p:nvSpPr>
          <p:spPr>
            <a:xfrm rot="1538940">
              <a:off x="4169035" y="4898121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9" name="椭圆 648"/>
            <p:cNvSpPr>
              <a:spLocks noChangeAspect="1"/>
            </p:cNvSpPr>
            <p:nvPr userDrawn="1"/>
          </p:nvSpPr>
          <p:spPr>
            <a:xfrm rot="1538940">
              <a:off x="3813805" y="4361901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0" name="椭圆 649"/>
            <p:cNvSpPr>
              <a:spLocks noChangeAspect="1"/>
            </p:cNvSpPr>
            <p:nvPr userDrawn="1"/>
          </p:nvSpPr>
          <p:spPr>
            <a:xfrm rot="1538940">
              <a:off x="3805487" y="3343315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1" name="椭圆 650"/>
            <p:cNvSpPr>
              <a:spLocks noChangeAspect="1"/>
            </p:cNvSpPr>
            <p:nvPr userDrawn="1"/>
          </p:nvSpPr>
          <p:spPr>
            <a:xfrm rot="1538940">
              <a:off x="3913566" y="3125092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2" name="椭圆 651"/>
            <p:cNvSpPr>
              <a:spLocks noChangeAspect="1"/>
            </p:cNvSpPr>
            <p:nvPr userDrawn="1"/>
          </p:nvSpPr>
          <p:spPr>
            <a:xfrm rot="1538940">
              <a:off x="4250394" y="465889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3" name="椭圆 652"/>
            <p:cNvSpPr>
              <a:spLocks noChangeAspect="1"/>
            </p:cNvSpPr>
            <p:nvPr userDrawn="1"/>
          </p:nvSpPr>
          <p:spPr>
            <a:xfrm rot="1538940">
              <a:off x="4123394" y="45309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4" name="椭圆 653"/>
            <p:cNvSpPr>
              <a:spLocks noChangeAspect="1"/>
            </p:cNvSpPr>
            <p:nvPr userDrawn="1"/>
          </p:nvSpPr>
          <p:spPr>
            <a:xfrm rot="1538940">
              <a:off x="4135192" y="42777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5" name="椭圆 654"/>
            <p:cNvSpPr>
              <a:spLocks noChangeAspect="1"/>
            </p:cNvSpPr>
            <p:nvPr userDrawn="1"/>
          </p:nvSpPr>
          <p:spPr>
            <a:xfrm rot="1538940">
              <a:off x="4100878" y="47887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6" name="椭圆 655"/>
            <p:cNvSpPr>
              <a:spLocks noChangeAspect="1"/>
            </p:cNvSpPr>
            <p:nvPr userDrawn="1"/>
          </p:nvSpPr>
          <p:spPr>
            <a:xfrm rot="1538940">
              <a:off x="3996103" y="46705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7" name="椭圆 656"/>
            <p:cNvSpPr>
              <a:spLocks noChangeAspect="1"/>
            </p:cNvSpPr>
            <p:nvPr userDrawn="1"/>
          </p:nvSpPr>
          <p:spPr>
            <a:xfrm rot="1538940">
              <a:off x="3906706" y="45360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8" name="椭圆 657"/>
            <p:cNvSpPr>
              <a:spLocks noChangeAspect="1"/>
            </p:cNvSpPr>
            <p:nvPr userDrawn="1"/>
          </p:nvSpPr>
          <p:spPr>
            <a:xfrm rot="1538940">
              <a:off x="5848226" y="58125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9" name="椭圆 658"/>
            <p:cNvSpPr>
              <a:spLocks noChangeAspect="1"/>
            </p:cNvSpPr>
            <p:nvPr userDrawn="1"/>
          </p:nvSpPr>
          <p:spPr>
            <a:xfrm rot="1538940">
              <a:off x="6588810" y="560481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0" name="椭圆 659"/>
            <p:cNvSpPr>
              <a:spLocks noChangeAspect="1"/>
            </p:cNvSpPr>
            <p:nvPr userDrawn="1"/>
          </p:nvSpPr>
          <p:spPr>
            <a:xfrm rot="1538940">
              <a:off x="6384293" y="577661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1" name="椭圆 660"/>
            <p:cNvSpPr>
              <a:spLocks noChangeAspect="1"/>
            </p:cNvSpPr>
            <p:nvPr userDrawn="1"/>
          </p:nvSpPr>
          <p:spPr>
            <a:xfrm rot="1538940">
              <a:off x="6864296" y="553191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2" name="椭圆 661"/>
            <p:cNvSpPr>
              <a:spLocks noChangeAspect="1"/>
            </p:cNvSpPr>
            <p:nvPr userDrawn="1"/>
          </p:nvSpPr>
          <p:spPr>
            <a:xfrm rot="1538940">
              <a:off x="7059862" y="54823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3" name="椭圆 662"/>
            <p:cNvSpPr>
              <a:spLocks noChangeAspect="1"/>
            </p:cNvSpPr>
            <p:nvPr userDrawn="1"/>
          </p:nvSpPr>
          <p:spPr>
            <a:xfrm rot="1538940">
              <a:off x="7120405" y="52550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4" name="椭圆 663"/>
            <p:cNvSpPr>
              <a:spLocks noChangeAspect="1"/>
            </p:cNvSpPr>
            <p:nvPr userDrawn="1"/>
          </p:nvSpPr>
          <p:spPr>
            <a:xfrm rot="1538940">
              <a:off x="7068216" y="50596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5" name="椭圆 664"/>
            <p:cNvSpPr>
              <a:spLocks noChangeAspect="1"/>
            </p:cNvSpPr>
            <p:nvPr userDrawn="1"/>
          </p:nvSpPr>
          <p:spPr>
            <a:xfrm rot="1538940">
              <a:off x="7073121" y="47517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6" name="椭圆 665"/>
            <p:cNvSpPr>
              <a:spLocks noChangeAspect="1"/>
            </p:cNvSpPr>
            <p:nvPr userDrawn="1"/>
          </p:nvSpPr>
          <p:spPr>
            <a:xfrm rot="1538940">
              <a:off x="7181272" y="431339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7" name="椭圆 666"/>
            <p:cNvSpPr>
              <a:spLocks noChangeAspect="1"/>
            </p:cNvSpPr>
            <p:nvPr userDrawn="1"/>
          </p:nvSpPr>
          <p:spPr>
            <a:xfrm rot="1538940">
              <a:off x="7298599" y="46585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8" name="椭圆 667"/>
            <p:cNvSpPr>
              <a:spLocks noChangeAspect="1"/>
            </p:cNvSpPr>
            <p:nvPr userDrawn="1"/>
          </p:nvSpPr>
          <p:spPr>
            <a:xfrm rot="1538940">
              <a:off x="7369457" y="44004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9" name="椭圆 668"/>
            <p:cNvSpPr>
              <a:spLocks noChangeAspect="1"/>
            </p:cNvSpPr>
            <p:nvPr userDrawn="1"/>
          </p:nvSpPr>
          <p:spPr>
            <a:xfrm rot="1538940">
              <a:off x="7587550" y="44715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0" name="椭圆 669"/>
            <p:cNvSpPr>
              <a:spLocks noChangeAspect="1"/>
            </p:cNvSpPr>
            <p:nvPr userDrawn="1"/>
          </p:nvSpPr>
          <p:spPr>
            <a:xfrm rot="1538940">
              <a:off x="7509818" y="47138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1" name="椭圆 670"/>
            <p:cNvSpPr>
              <a:spLocks noChangeAspect="1"/>
            </p:cNvSpPr>
            <p:nvPr userDrawn="1"/>
          </p:nvSpPr>
          <p:spPr>
            <a:xfrm rot="1538940">
              <a:off x="7256686" y="49267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2" name="椭圆 671"/>
            <p:cNvSpPr>
              <a:spLocks noChangeAspect="1"/>
            </p:cNvSpPr>
            <p:nvPr userDrawn="1"/>
          </p:nvSpPr>
          <p:spPr>
            <a:xfrm rot="1538940">
              <a:off x="7450720" y="498291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3" name="椭圆 672"/>
            <p:cNvSpPr>
              <a:spLocks noChangeAspect="1"/>
            </p:cNvSpPr>
            <p:nvPr userDrawn="1"/>
          </p:nvSpPr>
          <p:spPr>
            <a:xfrm rot="1538940">
              <a:off x="7332101" y="52157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4" name="椭圆 673"/>
            <p:cNvSpPr>
              <a:spLocks noChangeAspect="1"/>
            </p:cNvSpPr>
            <p:nvPr userDrawn="1"/>
          </p:nvSpPr>
          <p:spPr>
            <a:xfrm rot="1538940">
              <a:off x="7539339" y="52489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5" name="椭圆 674"/>
            <p:cNvSpPr>
              <a:spLocks noChangeAspect="1"/>
            </p:cNvSpPr>
            <p:nvPr userDrawn="1"/>
          </p:nvSpPr>
          <p:spPr>
            <a:xfrm rot="1538940">
              <a:off x="7673874" y="49033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6" name="椭圆 675"/>
            <p:cNvSpPr>
              <a:spLocks noChangeAspect="1"/>
            </p:cNvSpPr>
            <p:nvPr userDrawn="1"/>
          </p:nvSpPr>
          <p:spPr>
            <a:xfrm rot="1538940">
              <a:off x="7662966" y="51069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7" name="椭圆 676"/>
            <p:cNvSpPr>
              <a:spLocks noChangeAspect="1"/>
            </p:cNvSpPr>
            <p:nvPr userDrawn="1"/>
          </p:nvSpPr>
          <p:spPr>
            <a:xfrm rot="1538940">
              <a:off x="7874144" y="49724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8" name="椭圆 677"/>
            <p:cNvSpPr>
              <a:spLocks noChangeAspect="1"/>
            </p:cNvSpPr>
            <p:nvPr userDrawn="1"/>
          </p:nvSpPr>
          <p:spPr>
            <a:xfrm rot="1538940">
              <a:off x="7740394" y="46920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9" name="椭圆 678"/>
            <p:cNvSpPr>
              <a:spLocks noChangeAspect="1"/>
            </p:cNvSpPr>
            <p:nvPr userDrawn="1"/>
          </p:nvSpPr>
          <p:spPr>
            <a:xfrm rot="1538940">
              <a:off x="7712263" y="42990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0" name="椭圆 679"/>
            <p:cNvSpPr>
              <a:spLocks noChangeAspect="1"/>
            </p:cNvSpPr>
            <p:nvPr userDrawn="1"/>
          </p:nvSpPr>
          <p:spPr>
            <a:xfrm rot="1538940">
              <a:off x="8070278" y="48504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1" name="椭圆 680"/>
            <p:cNvSpPr>
              <a:spLocks noChangeAspect="1"/>
            </p:cNvSpPr>
            <p:nvPr userDrawn="1"/>
          </p:nvSpPr>
          <p:spPr>
            <a:xfrm rot="1538940">
              <a:off x="7953286" y="47264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" name="椭圆 681"/>
            <p:cNvSpPr>
              <a:spLocks noChangeAspect="1"/>
            </p:cNvSpPr>
            <p:nvPr userDrawn="1"/>
          </p:nvSpPr>
          <p:spPr>
            <a:xfrm rot="1538940">
              <a:off x="7887020" y="451030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3" name="椭圆 682"/>
            <p:cNvSpPr>
              <a:spLocks noChangeAspect="1"/>
            </p:cNvSpPr>
            <p:nvPr userDrawn="1"/>
          </p:nvSpPr>
          <p:spPr>
            <a:xfrm rot="1538940">
              <a:off x="8095311" y="45324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4" name="椭圆 683"/>
            <p:cNvSpPr>
              <a:spLocks noChangeAspect="1"/>
            </p:cNvSpPr>
            <p:nvPr userDrawn="1"/>
          </p:nvSpPr>
          <p:spPr>
            <a:xfrm rot="1538940">
              <a:off x="7982158" y="509623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5" name="椭圆 684"/>
            <p:cNvSpPr>
              <a:spLocks noChangeAspect="1"/>
            </p:cNvSpPr>
            <p:nvPr userDrawn="1"/>
          </p:nvSpPr>
          <p:spPr>
            <a:xfrm rot="1538940">
              <a:off x="8194783" y="4820463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6" name="椭圆 685"/>
            <p:cNvSpPr>
              <a:spLocks noChangeAspect="1"/>
            </p:cNvSpPr>
            <p:nvPr userDrawn="1"/>
          </p:nvSpPr>
          <p:spPr>
            <a:xfrm rot="1538940">
              <a:off x="5942248" y="1935088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7" name="椭圆 686"/>
            <p:cNvSpPr>
              <a:spLocks noChangeAspect="1"/>
            </p:cNvSpPr>
            <p:nvPr userDrawn="1"/>
          </p:nvSpPr>
          <p:spPr>
            <a:xfrm rot="1538940">
              <a:off x="4382866" y="2095497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8" name="椭圆 687"/>
            <p:cNvSpPr>
              <a:spLocks noChangeAspect="1"/>
            </p:cNvSpPr>
            <p:nvPr userDrawn="1"/>
          </p:nvSpPr>
          <p:spPr>
            <a:xfrm rot="1538940">
              <a:off x="4175363" y="1910213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9" name="椭圆 688"/>
            <p:cNvSpPr>
              <a:spLocks noChangeAspect="1"/>
            </p:cNvSpPr>
            <p:nvPr userDrawn="1"/>
          </p:nvSpPr>
          <p:spPr>
            <a:xfrm rot="1538940">
              <a:off x="4163427" y="1496009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0" name="椭圆 689"/>
            <p:cNvSpPr>
              <a:spLocks noChangeAspect="1"/>
            </p:cNvSpPr>
            <p:nvPr userDrawn="1"/>
          </p:nvSpPr>
          <p:spPr>
            <a:xfrm rot="1538940">
              <a:off x="7177921" y="967006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1" name="椭圆 690"/>
            <p:cNvSpPr>
              <a:spLocks noChangeAspect="1"/>
            </p:cNvSpPr>
            <p:nvPr userDrawn="1"/>
          </p:nvSpPr>
          <p:spPr>
            <a:xfrm rot="1538940">
              <a:off x="7126763" y="757970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2" name="椭圆 691"/>
            <p:cNvSpPr>
              <a:spLocks noChangeAspect="1"/>
            </p:cNvSpPr>
            <p:nvPr userDrawn="1"/>
          </p:nvSpPr>
          <p:spPr>
            <a:xfrm rot="1538940">
              <a:off x="6977280" y="712546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3" name="椭圆 692"/>
            <p:cNvSpPr>
              <a:spLocks noChangeAspect="1"/>
            </p:cNvSpPr>
            <p:nvPr userDrawn="1"/>
          </p:nvSpPr>
          <p:spPr>
            <a:xfrm rot="1538940">
              <a:off x="8338962" y="42003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4" name="椭圆 693"/>
            <p:cNvSpPr>
              <a:spLocks noChangeAspect="1"/>
            </p:cNvSpPr>
            <p:nvPr userDrawn="1"/>
          </p:nvSpPr>
          <p:spPr>
            <a:xfrm rot="1538940">
              <a:off x="8488489" y="41011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5" name="椭圆 694"/>
            <p:cNvSpPr>
              <a:spLocks noChangeAspect="1"/>
            </p:cNvSpPr>
            <p:nvPr userDrawn="1"/>
          </p:nvSpPr>
          <p:spPr>
            <a:xfrm rot="1538940">
              <a:off x="8555283" y="42913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6" name="椭圆 695"/>
            <p:cNvSpPr>
              <a:spLocks noChangeAspect="1"/>
            </p:cNvSpPr>
            <p:nvPr userDrawn="1"/>
          </p:nvSpPr>
          <p:spPr>
            <a:xfrm rot="1538940">
              <a:off x="8436741" y="43772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7" name="椭圆 696"/>
            <p:cNvSpPr>
              <a:spLocks noChangeAspect="1"/>
            </p:cNvSpPr>
            <p:nvPr userDrawn="1"/>
          </p:nvSpPr>
          <p:spPr>
            <a:xfrm rot="1538940">
              <a:off x="8240798" y="44211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8" name="椭圆 697"/>
            <p:cNvSpPr>
              <a:spLocks noChangeAspect="1"/>
            </p:cNvSpPr>
            <p:nvPr userDrawn="1"/>
          </p:nvSpPr>
          <p:spPr>
            <a:xfrm rot="1538940">
              <a:off x="8272873" y="47066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9" name="椭圆 698"/>
            <p:cNvSpPr>
              <a:spLocks noChangeAspect="1"/>
            </p:cNvSpPr>
            <p:nvPr userDrawn="1"/>
          </p:nvSpPr>
          <p:spPr>
            <a:xfrm rot="1538940">
              <a:off x="8096399" y="49799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0" name="椭圆 699"/>
            <p:cNvSpPr>
              <a:spLocks noChangeAspect="1"/>
            </p:cNvSpPr>
            <p:nvPr userDrawn="1"/>
          </p:nvSpPr>
          <p:spPr>
            <a:xfrm rot="1538940">
              <a:off x="8332077" y="461263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1" name="椭圆 700"/>
            <p:cNvSpPr>
              <a:spLocks noChangeAspect="1"/>
            </p:cNvSpPr>
            <p:nvPr userDrawn="1"/>
          </p:nvSpPr>
          <p:spPr>
            <a:xfrm rot="1538940">
              <a:off x="8448600" y="45135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2" name="椭圆 701"/>
            <p:cNvSpPr>
              <a:spLocks noChangeAspect="1"/>
            </p:cNvSpPr>
            <p:nvPr userDrawn="1"/>
          </p:nvSpPr>
          <p:spPr>
            <a:xfrm rot="1538940">
              <a:off x="8624151" y="41479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3" name="椭圆 702"/>
            <p:cNvSpPr>
              <a:spLocks noChangeAspect="1"/>
            </p:cNvSpPr>
            <p:nvPr userDrawn="1"/>
          </p:nvSpPr>
          <p:spPr>
            <a:xfrm rot="1538940">
              <a:off x="8677347" y="397495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4" name="椭圆 703"/>
            <p:cNvSpPr>
              <a:spLocks noChangeAspect="1"/>
            </p:cNvSpPr>
            <p:nvPr userDrawn="1"/>
          </p:nvSpPr>
          <p:spPr>
            <a:xfrm rot="1538940">
              <a:off x="8527428" y="39107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5" name="椭圆 704"/>
            <p:cNvSpPr>
              <a:spLocks noChangeAspect="1"/>
            </p:cNvSpPr>
            <p:nvPr userDrawn="1"/>
          </p:nvSpPr>
          <p:spPr>
            <a:xfrm rot="1538940">
              <a:off x="8632633" y="37122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6" name="椭圆 705"/>
            <p:cNvSpPr>
              <a:spLocks noChangeAspect="1"/>
            </p:cNvSpPr>
            <p:nvPr userDrawn="1"/>
          </p:nvSpPr>
          <p:spPr>
            <a:xfrm rot="1538940">
              <a:off x="8732234" y="38227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7" name="椭圆 706"/>
            <p:cNvSpPr>
              <a:spLocks noChangeAspect="1"/>
            </p:cNvSpPr>
            <p:nvPr userDrawn="1"/>
          </p:nvSpPr>
          <p:spPr>
            <a:xfrm rot="1538940">
              <a:off x="8772396" y="34696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8" name="椭圆 707"/>
            <p:cNvSpPr>
              <a:spLocks noChangeAspect="1"/>
            </p:cNvSpPr>
            <p:nvPr userDrawn="1"/>
          </p:nvSpPr>
          <p:spPr>
            <a:xfrm rot="1538940">
              <a:off x="8776471" y="332987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9" name="椭圆 708"/>
            <p:cNvSpPr>
              <a:spLocks noChangeAspect="1"/>
            </p:cNvSpPr>
            <p:nvPr userDrawn="1"/>
          </p:nvSpPr>
          <p:spPr>
            <a:xfrm rot="1538940">
              <a:off x="8659091" y="23899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0" name="椭圆 709"/>
            <p:cNvSpPr>
              <a:spLocks noChangeAspect="1"/>
            </p:cNvSpPr>
            <p:nvPr userDrawn="1"/>
          </p:nvSpPr>
          <p:spPr>
            <a:xfrm rot="1538940">
              <a:off x="8756289" y="273157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1" name="椭圆 710"/>
            <p:cNvSpPr>
              <a:spLocks noChangeAspect="1"/>
            </p:cNvSpPr>
            <p:nvPr userDrawn="1"/>
          </p:nvSpPr>
          <p:spPr>
            <a:xfrm rot="1538940">
              <a:off x="8785208" y="305177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2" name="椭圆 711"/>
            <p:cNvSpPr>
              <a:spLocks noChangeAspect="1"/>
            </p:cNvSpPr>
            <p:nvPr userDrawn="1"/>
          </p:nvSpPr>
          <p:spPr>
            <a:xfrm rot="1538940">
              <a:off x="8602875" y="22921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3" name="椭圆 712"/>
            <p:cNvSpPr>
              <a:spLocks noChangeAspect="1"/>
            </p:cNvSpPr>
            <p:nvPr userDrawn="1"/>
          </p:nvSpPr>
          <p:spPr>
            <a:xfrm rot="1538940">
              <a:off x="8455091" y="20363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4" name="椭圆 713"/>
            <p:cNvSpPr>
              <a:spLocks noChangeAspect="1"/>
            </p:cNvSpPr>
            <p:nvPr userDrawn="1"/>
          </p:nvSpPr>
          <p:spPr>
            <a:xfrm rot="1538940">
              <a:off x="8465220" y="19148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5" name="椭圆 714"/>
            <p:cNvSpPr>
              <a:spLocks noChangeAspect="1"/>
            </p:cNvSpPr>
            <p:nvPr userDrawn="1"/>
          </p:nvSpPr>
          <p:spPr>
            <a:xfrm rot="1538940">
              <a:off x="7995740" y="209800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" name="椭圆 715"/>
            <p:cNvSpPr>
              <a:spLocks noChangeAspect="1"/>
            </p:cNvSpPr>
            <p:nvPr userDrawn="1"/>
          </p:nvSpPr>
          <p:spPr>
            <a:xfrm rot="1538940">
              <a:off x="7758480" y="21858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" name="椭圆 716"/>
            <p:cNvSpPr>
              <a:spLocks noChangeAspect="1"/>
            </p:cNvSpPr>
            <p:nvPr userDrawn="1"/>
          </p:nvSpPr>
          <p:spPr>
            <a:xfrm rot="1538940">
              <a:off x="7913625" y="189748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" name="椭圆 717"/>
            <p:cNvSpPr>
              <a:spLocks noChangeAspect="1"/>
            </p:cNvSpPr>
            <p:nvPr userDrawn="1"/>
          </p:nvSpPr>
          <p:spPr>
            <a:xfrm rot="1538940">
              <a:off x="8289769" y="18751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9" name="椭圆 718"/>
            <p:cNvSpPr>
              <a:spLocks noChangeAspect="1"/>
            </p:cNvSpPr>
            <p:nvPr userDrawn="1"/>
          </p:nvSpPr>
          <p:spPr>
            <a:xfrm rot="1538940">
              <a:off x="8135052" y="17921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0" name="椭圆 719"/>
            <p:cNvSpPr>
              <a:spLocks noChangeAspect="1"/>
            </p:cNvSpPr>
            <p:nvPr userDrawn="1"/>
          </p:nvSpPr>
          <p:spPr>
            <a:xfrm rot="1538940">
              <a:off x="8242154" y="16212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1" name="椭圆 720"/>
            <p:cNvSpPr>
              <a:spLocks noChangeAspect="1"/>
            </p:cNvSpPr>
            <p:nvPr userDrawn="1"/>
          </p:nvSpPr>
          <p:spPr>
            <a:xfrm rot="1538940">
              <a:off x="8170922" y="14943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2" name="椭圆 721"/>
            <p:cNvSpPr>
              <a:spLocks noChangeAspect="1"/>
            </p:cNvSpPr>
            <p:nvPr userDrawn="1"/>
          </p:nvSpPr>
          <p:spPr>
            <a:xfrm rot="1538940">
              <a:off x="8025613" y="148124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3" name="椭圆 722"/>
            <p:cNvSpPr>
              <a:spLocks noChangeAspect="1"/>
            </p:cNvSpPr>
            <p:nvPr userDrawn="1"/>
          </p:nvSpPr>
          <p:spPr>
            <a:xfrm rot="1538940">
              <a:off x="8000870" y="16501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4" name="椭圆 723"/>
            <p:cNvSpPr>
              <a:spLocks noChangeAspect="1"/>
            </p:cNvSpPr>
            <p:nvPr userDrawn="1"/>
          </p:nvSpPr>
          <p:spPr>
            <a:xfrm rot="1538940">
              <a:off x="7772587" y="169741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5" name="椭圆 724"/>
            <p:cNvSpPr>
              <a:spLocks noChangeAspect="1"/>
            </p:cNvSpPr>
            <p:nvPr userDrawn="1"/>
          </p:nvSpPr>
          <p:spPr>
            <a:xfrm rot="1538940">
              <a:off x="7689703" y="19659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6" name="椭圆 725"/>
            <p:cNvSpPr>
              <a:spLocks noChangeAspect="1"/>
            </p:cNvSpPr>
            <p:nvPr userDrawn="1"/>
          </p:nvSpPr>
          <p:spPr>
            <a:xfrm rot="1538940">
              <a:off x="7482628" y="207670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7" name="椭圆 726"/>
            <p:cNvSpPr>
              <a:spLocks noChangeAspect="1"/>
            </p:cNvSpPr>
            <p:nvPr userDrawn="1"/>
          </p:nvSpPr>
          <p:spPr>
            <a:xfrm rot="1538940">
              <a:off x="7406536" y="22817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8" name="椭圆 727"/>
            <p:cNvSpPr>
              <a:spLocks noChangeAspect="1"/>
            </p:cNvSpPr>
            <p:nvPr userDrawn="1"/>
          </p:nvSpPr>
          <p:spPr>
            <a:xfrm rot="1538940">
              <a:off x="7804527" y="14924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9" name="椭圆 728"/>
            <p:cNvSpPr>
              <a:spLocks noChangeAspect="1"/>
            </p:cNvSpPr>
            <p:nvPr userDrawn="1"/>
          </p:nvSpPr>
          <p:spPr>
            <a:xfrm rot="1538940">
              <a:off x="7124183" y="258047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0" name="椭圆 729"/>
            <p:cNvSpPr>
              <a:spLocks noChangeAspect="1"/>
            </p:cNvSpPr>
            <p:nvPr userDrawn="1"/>
          </p:nvSpPr>
          <p:spPr>
            <a:xfrm rot="1538940">
              <a:off x="6992594" y="239611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1" name="椭圆 730"/>
            <p:cNvSpPr>
              <a:spLocks noChangeAspect="1"/>
            </p:cNvSpPr>
            <p:nvPr userDrawn="1"/>
          </p:nvSpPr>
          <p:spPr>
            <a:xfrm rot="1538940">
              <a:off x="6812584" y="257143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2" name="椭圆 731"/>
            <p:cNvSpPr>
              <a:spLocks noChangeAspect="1"/>
            </p:cNvSpPr>
            <p:nvPr userDrawn="1"/>
          </p:nvSpPr>
          <p:spPr>
            <a:xfrm rot="1538940">
              <a:off x="6621988" y="23670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3" name="椭圆 732"/>
            <p:cNvSpPr>
              <a:spLocks noChangeAspect="1"/>
            </p:cNvSpPr>
            <p:nvPr userDrawn="1"/>
          </p:nvSpPr>
          <p:spPr>
            <a:xfrm rot="1538940">
              <a:off x="6532633" y="26701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4" name="椭圆 733"/>
            <p:cNvSpPr>
              <a:spLocks noChangeAspect="1"/>
            </p:cNvSpPr>
            <p:nvPr userDrawn="1"/>
          </p:nvSpPr>
          <p:spPr>
            <a:xfrm rot="1538940">
              <a:off x="6360526" y="25105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5" name="椭圆 734"/>
            <p:cNvSpPr>
              <a:spLocks noChangeAspect="1"/>
            </p:cNvSpPr>
            <p:nvPr userDrawn="1"/>
          </p:nvSpPr>
          <p:spPr>
            <a:xfrm rot="1538940">
              <a:off x="7203480" y="212779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6" name="椭圆 735"/>
            <p:cNvSpPr>
              <a:spLocks noChangeAspect="1"/>
            </p:cNvSpPr>
            <p:nvPr userDrawn="1"/>
          </p:nvSpPr>
          <p:spPr>
            <a:xfrm rot="1538940">
              <a:off x="6537320" y="214235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7" name="椭圆 736"/>
            <p:cNvSpPr>
              <a:spLocks noChangeAspect="1"/>
            </p:cNvSpPr>
            <p:nvPr userDrawn="1"/>
          </p:nvSpPr>
          <p:spPr>
            <a:xfrm rot="1538940">
              <a:off x="6314688" y="226433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8" name="椭圆 737"/>
            <p:cNvSpPr>
              <a:spLocks noChangeAspect="1"/>
            </p:cNvSpPr>
            <p:nvPr userDrawn="1"/>
          </p:nvSpPr>
          <p:spPr>
            <a:xfrm rot="1538940">
              <a:off x="6804751" y="20300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9" name="椭圆 738"/>
            <p:cNvSpPr>
              <a:spLocks noChangeAspect="1"/>
            </p:cNvSpPr>
            <p:nvPr userDrawn="1"/>
          </p:nvSpPr>
          <p:spPr>
            <a:xfrm rot="1538940">
              <a:off x="7054899" y="19110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0" name="椭圆 739"/>
            <p:cNvSpPr>
              <a:spLocks noChangeAspect="1"/>
            </p:cNvSpPr>
            <p:nvPr userDrawn="1"/>
          </p:nvSpPr>
          <p:spPr>
            <a:xfrm rot="1538940">
              <a:off x="7260446" y="182579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1" name="椭圆 740"/>
            <p:cNvSpPr>
              <a:spLocks noChangeAspect="1"/>
            </p:cNvSpPr>
            <p:nvPr userDrawn="1"/>
          </p:nvSpPr>
          <p:spPr>
            <a:xfrm rot="1538940">
              <a:off x="7510109" y="17973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2" name="椭圆 741"/>
            <p:cNvSpPr>
              <a:spLocks noChangeAspect="1"/>
            </p:cNvSpPr>
            <p:nvPr userDrawn="1"/>
          </p:nvSpPr>
          <p:spPr>
            <a:xfrm rot="1538940">
              <a:off x="7544493" y="15721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3" name="椭圆 742"/>
            <p:cNvSpPr>
              <a:spLocks noChangeAspect="1"/>
            </p:cNvSpPr>
            <p:nvPr userDrawn="1"/>
          </p:nvSpPr>
          <p:spPr>
            <a:xfrm rot="1538940">
              <a:off x="7289125" y="15976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4" name="椭圆 743"/>
            <p:cNvSpPr>
              <a:spLocks noChangeAspect="1"/>
            </p:cNvSpPr>
            <p:nvPr userDrawn="1"/>
          </p:nvSpPr>
          <p:spPr>
            <a:xfrm rot="1538940">
              <a:off x="7058503" y="15655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5" name="椭圆 744"/>
            <p:cNvSpPr>
              <a:spLocks noChangeAspect="1"/>
            </p:cNvSpPr>
            <p:nvPr userDrawn="1"/>
          </p:nvSpPr>
          <p:spPr>
            <a:xfrm rot="1538940">
              <a:off x="6772726" y="18074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6" name="椭圆 745"/>
            <p:cNvSpPr>
              <a:spLocks noChangeAspect="1"/>
            </p:cNvSpPr>
            <p:nvPr userDrawn="1"/>
          </p:nvSpPr>
          <p:spPr>
            <a:xfrm rot="1538940">
              <a:off x="7406017" y="26673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7" name="椭圆 746"/>
            <p:cNvSpPr>
              <a:spLocks noChangeAspect="1"/>
            </p:cNvSpPr>
            <p:nvPr userDrawn="1"/>
          </p:nvSpPr>
          <p:spPr>
            <a:xfrm rot="1538940">
              <a:off x="8000111" y="13389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8" name="椭圆 747"/>
            <p:cNvSpPr>
              <a:spLocks noChangeAspect="1"/>
            </p:cNvSpPr>
            <p:nvPr userDrawn="1"/>
          </p:nvSpPr>
          <p:spPr>
            <a:xfrm rot="1538940">
              <a:off x="7724965" y="13219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9" name="椭圆 748"/>
            <p:cNvSpPr>
              <a:spLocks noChangeAspect="1"/>
            </p:cNvSpPr>
            <p:nvPr userDrawn="1"/>
          </p:nvSpPr>
          <p:spPr>
            <a:xfrm rot="1538940">
              <a:off x="7525925" y="13437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0" name="椭圆 749"/>
            <p:cNvSpPr>
              <a:spLocks noChangeAspect="1"/>
            </p:cNvSpPr>
            <p:nvPr userDrawn="1"/>
          </p:nvSpPr>
          <p:spPr>
            <a:xfrm rot="1538940">
              <a:off x="7784250" y="11487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1" name="椭圆 750"/>
            <p:cNvSpPr>
              <a:spLocks noChangeAspect="1"/>
            </p:cNvSpPr>
            <p:nvPr userDrawn="1"/>
          </p:nvSpPr>
          <p:spPr>
            <a:xfrm rot="1538940">
              <a:off x="7673431" y="10676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2" name="椭圆 751"/>
            <p:cNvSpPr>
              <a:spLocks noChangeAspect="1"/>
            </p:cNvSpPr>
            <p:nvPr userDrawn="1"/>
          </p:nvSpPr>
          <p:spPr>
            <a:xfrm rot="1538940">
              <a:off x="7500538" y="11573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3" name="椭圆 752"/>
            <p:cNvSpPr>
              <a:spLocks noChangeAspect="1"/>
            </p:cNvSpPr>
            <p:nvPr userDrawn="1"/>
          </p:nvSpPr>
          <p:spPr>
            <a:xfrm rot="1538940">
              <a:off x="7293668" y="13819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4" name="椭圆 753"/>
            <p:cNvSpPr>
              <a:spLocks noChangeAspect="1"/>
            </p:cNvSpPr>
            <p:nvPr userDrawn="1"/>
          </p:nvSpPr>
          <p:spPr>
            <a:xfrm rot="1538940">
              <a:off x="7546974" y="9797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5" name="椭圆 754"/>
            <p:cNvSpPr>
              <a:spLocks noChangeAspect="1"/>
            </p:cNvSpPr>
            <p:nvPr userDrawn="1"/>
          </p:nvSpPr>
          <p:spPr>
            <a:xfrm rot="1538940">
              <a:off x="7418459" y="9184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6" name="椭圆 755"/>
            <p:cNvSpPr>
              <a:spLocks noChangeAspect="1"/>
            </p:cNvSpPr>
            <p:nvPr userDrawn="1"/>
          </p:nvSpPr>
          <p:spPr>
            <a:xfrm rot="1538940">
              <a:off x="7301162" y="11285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7" name="椭圆 756"/>
            <p:cNvSpPr>
              <a:spLocks noChangeAspect="1"/>
            </p:cNvSpPr>
            <p:nvPr userDrawn="1"/>
          </p:nvSpPr>
          <p:spPr>
            <a:xfrm rot="1538940">
              <a:off x="7120241" y="12306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8" name="椭圆 757"/>
            <p:cNvSpPr>
              <a:spLocks noChangeAspect="1"/>
            </p:cNvSpPr>
            <p:nvPr userDrawn="1"/>
          </p:nvSpPr>
          <p:spPr>
            <a:xfrm rot="1538940">
              <a:off x="6949206" y="13115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9" name="椭圆 758"/>
            <p:cNvSpPr>
              <a:spLocks noChangeAspect="1"/>
            </p:cNvSpPr>
            <p:nvPr userDrawn="1"/>
          </p:nvSpPr>
          <p:spPr>
            <a:xfrm rot="1538940">
              <a:off x="4167918" y="38590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0" name="椭圆 759"/>
            <p:cNvSpPr>
              <a:spLocks noChangeAspect="1"/>
            </p:cNvSpPr>
            <p:nvPr userDrawn="1"/>
          </p:nvSpPr>
          <p:spPr>
            <a:xfrm rot="1538940">
              <a:off x="3851331" y="37695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1" name="椭圆 760"/>
            <p:cNvSpPr>
              <a:spLocks noChangeAspect="1"/>
            </p:cNvSpPr>
            <p:nvPr userDrawn="1"/>
          </p:nvSpPr>
          <p:spPr>
            <a:xfrm rot="1538940">
              <a:off x="3886649" y="41583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2" name="椭圆 761"/>
            <p:cNvSpPr>
              <a:spLocks noChangeAspect="1"/>
            </p:cNvSpPr>
            <p:nvPr userDrawn="1"/>
          </p:nvSpPr>
          <p:spPr>
            <a:xfrm rot="1538940">
              <a:off x="3840473" y="395622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3" name="椭圆 762"/>
            <p:cNvSpPr>
              <a:spLocks noChangeAspect="1"/>
            </p:cNvSpPr>
            <p:nvPr userDrawn="1"/>
          </p:nvSpPr>
          <p:spPr>
            <a:xfrm rot="1538940">
              <a:off x="4069562" y="36829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4" name="椭圆 763"/>
            <p:cNvSpPr>
              <a:spLocks noChangeAspect="1"/>
            </p:cNvSpPr>
            <p:nvPr userDrawn="1"/>
          </p:nvSpPr>
          <p:spPr>
            <a:xfrm rot="1538940">
              <a:off x="3756794" y="42312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5" name="椭圆 764"/>
            <p:cNvSpPr>
              <a:spLocks noChangeAspect="1"/>
            </p:cNvSpPr>
            <p:nvPr userDrawn="1"/>
          </p:nvSpPr>
          <p:spPr>
            <a:xfrm rot="1538940">
              <a:off x="4031499" y="34961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6" name="椭圆 765"/>
            <p:cNvSpPr>
              <a:spLocks noChangeAspect="1"/>
            </p:cNvSpPr>
            <p:nvPr userDrawn="1"/>
          </p:nvSpPr>
          <p:spPr>
            <a:xfrm rot="1538940">
              <a:off x="3795303" y="35662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7" name="椭圆 766"/>
            <p:cNvSpPr>
              <a:spLocks noChangeAspect="1"/>
            </p:cNvSpPr>
            <p:nvPr userDrawn="1"/>
          </p:nvSpPr>
          <p:spPr>
            <a:xfrm rot="1538940">
              <a:off x="3702652" y="40791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8" name="椭圆 767"/>
            <p:cNvSpPr>
              <a:spLocks noChangeAspect="1"/>
            </p:cNvSpPr>
            <p:nvPr userDrawn="1"/>
          </p:nvSpPr>
          <p:spPr>
            <a:xfrm rot="1538940">
              <a:off x="3653437" y="39281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9" name="椭圆 768"/>
            <p:cNvSpPr>
              <a:spLocks noChangeAspect="1"/>
            </p:cNvSpPr>
            <p:nvPr userDrawn="1"/>
          </p:nvSpPr>
          <p:spPr>
            <a:xfrm rot="1538940">
              <a:off x="3656043" y="37810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0" name="椭圆 769"/>
            <p:cNvSpPr>
              <a:spLocks noChangeAspect="1"/>
            </p:cNvSpPr>
            <p:nvPr userDrawn="1"/>
          </p:nvSpPr>
          <p:spPr>
            <a:xfrm rot="1538940">
              <a:off x="3585472" y="36567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1" name="椭圆 770"/>
            <p:cNvSpPr>
              <a:spLocks noChangeAspect="1"/>
            </p:cNvSpPr>
            <p:nvPr userDrawn="1"/>
          </p:nvSpPr>
          <p:spPr>
            <a:xfrm rot="1538940">
              <a:off x="3613610" y="35227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2" name="椭圆 771"/>
            <p:cNvSpPr>
              <a:spLocks noChangeAspect="1"/>
            </p:cNvSpPr>
            <p:nvPr userDrawn="1"/>
          </p:nvSpPr>
          <p:spPr>
            <a:xfrm rot="1538940">
              <a:off x="4292358" y="33682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3" name="椭圆 772"/>
            <p:cNvSpPr>
              <a:spLocks noChangeAspect="1"/>
            </p:cNvSpPr>
            <p:nvPr userDrawn="1"/>
          </p:nvSpPr>
          <p:spPr>
            <a:xfrm rot="1538940">
              <a:off x="4523965" y="34058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4" name="椭圆 773"/>
            <p:cNvSpPr>
              <a:spLocks noChangeAspect="1"/>
            </p:cNvSpPr>
            <p:nvPr userDrawn="1"/>
          </p:nvSpPr>
          <p:spPr>
            <a:xfrm rot="1538940">
              <a:off x="4083923" y="328511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5" name="椭圆 774"/>
            <p:cNvSpPr>
              <a:spLocks noChangeAspect="1"/>
            </p:cNvSpPr>
            <p:nvPr userDrawn="1"/>
          </p:nvSpPr>
          <p:spPr>
            <a:xfrm rot="1538940">
              <a:off x="3647670" y="32757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6" name="椭圆 775"/>
            <p:cNvSpPr>
              <a:spLocks noChangeAspect="1"/>
            </p:cNvSpPr>
            <p:nvPr userDrawn="1"/>
          </p:nvSpPr>
          <p:spPr>
            <a:xfrm rot="1538940">
              <a:off x="3550453" y="33807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7" name="椭圆 776"/>
            <p:cNvSpPr>
              <a:spLocks noChangeAspect="1"/>
            </p:cNvSpPr>
            <p:nvPr userDrawn="1"/>
          </p:nvSpPr>
          <p:spPr>
            <a:xfrm rot="1538940">
              <a:off x="3681506" y="309188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8" name="椭圆 777"/>
            <p:cNvSpPr>
              <a:spLocks noChangeAspect="1"/>
            </p:cNvSpPr>
            <p:nvPr userDrawn="1"/>
          </p:nvSpPr>
          <p:spPr>
            <a:xfrm rot="1538940">
              <a:off x="3536872" y="318545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9" name="椭圆 778"/>
            <p:cNvSpPr>
              <a:spLocks noChangeAspect="1"/>
            </p:cNvSpPr>
            <p:nvPr userDrawn="1"/>
          </p:nvSpPr>
          <p:spPr>
            <a:xfrm rot="1538940">
              <a:off x="4225069" y="305113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0" name="椭圆 779"/>
            <p:cNvSpPr>
              <a:spLocks noChangeAspect="1"/>
            </p:cNvSpPr>
            <p:nvPr userDrawn="1"/>
          </p:nvSpPr>
          <p:spPr>
            <a:xfrm rot="1538940">
              <a:off x="4470502" y="313910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1" name="椭圆 780"/>
            <p:cNvSpPr>
              <a:spLocks noChangeAspect="1"/>
            </p:cNvSpPr>
            <p:nvPr userDrawn="1"/>
          </p:nvSpPr>
          <p:spPr>
            <a:xfrm rot="1538940">
              <a:off x="4894600" y="33875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2" name="椭圆 781"/>
            <p:cNvSpPr>
              <a:spLocks noChangeAspect="1"/>
            </p:cNvSpPr>
            <p:nvPr userDrawn="1"/>
          </p:nvSpPr>
          <p:spPr>
            <a:xfrm rot="1538940">
              <a:off x="3766105" y="29271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3" name="椭圆 782"/>
            <p:cNvSpPr>
              <a:spLocks noChangeAspect="1"/>
            </p:cNvSpPr>
            <p:nvPr userDrawn="1"/>
          </p:nvSpPr>
          <p:spPr>
            <a:xfrm rot="1538940">
              <a:off x="4028564" y="29430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4" name="椭圆 783"/>
            <p:cNvSpPr>
              <a:spLocks noChangeAspect="1"/>
            </p:cNvSpPr>
            <p:nvPr userDrawn="1"/>
          </p:nvSpPr>
          <p:spPr>
            <a:xfrm rot="1538940">
              <a:off x="3564266" y="29876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5" name="椭圆 784"/>
            <p:cNvSpPr>
              <a:spLocks noChangeAspect="1"/>
            </p:cNvSpPr>
            <p:nvPr userDrawn="1"/>
          </p:nvSpPr>
          <p:spPr>
            <a:xfrm rot="1538940">
              <a:off x="4384014" y="28701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6" name="椭圆 785"/>
            <p:cNvSpPr>
              <a:spLocks noChangeAspect="1"/>
            </p:cNvSpPr>
            <p:nvPr userDrawn="1"/>
          </p:nvSpPr>
          <p:spPr>
            <a:xfrm rot="1538940">
              <a:off x="4163500" y="27431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7" name="椭圆 786"/>
            <p:cNvSpPr>
              <a:spLocks noChangeAspect="1"/>
            </p:cNvSpPr>
            <p:nvPr userDrawn="1"/>
          </p:nvSpPr>
          <p:spPr>
            <a:xfrm rot="1538940">
              <a:off x="3900581" y="27660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8" name="椭圆 787"/>
            <p:cNvSpPr>
              <a:spLocks noChangeAspect="1"/>
            </p:cNvSpPr>
            <p:nvPr userDrawn="1"/>
          </p:nvSpPr>
          <p:spPr>
            <a:xfrm rot="1538940">
              <a:off x="3586428" y="28359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9" name="椭圆 788"/>
            <p:cNvSpPr>
              <a:spLocks noChangeAspect="1"/>
            </p:cNvSpPr>
            <p:nvPr userDrawn="1"/>
          </p:nvSpPr>
          <p:spPr>
            <a:xfrm rot="1538940">
              <a:off x="3742075" y="26452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0" name="椭圆 789"/>
            <p:cNvSpPr>
              <a:spLocks noChangeAspect="1"/>
            </p:cNvSpPr>
            <p:nvPr userDrawn="1"/>
          </p:nvSpPr>
          <p:spPr>
            <a:xfrm rot="1538940">
              <a:off x="3595155" y="26867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1" name="椭圆 790"/>
            <p:cNvSpPr>
              <a:spLocks noChangeAspect="1"/>
            </p:cNvSpPr>
            <p:nvPr userDrawn="1"/>
          </p:nvSpPr>
          <p:spPr>
            <a:xfrm rot="1538940">
              <a:off x="3637341" y="25086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2" name="椭圆 791"/>
            <p:cNvSpPr>
              <a:spLocks noChangeAspect="1"/>
            </p:cNvSpPr>
            <p:nvPr userDrawn="1"/>
          </p:nvSpPr>
          <p:spPr>
            <a:xfrm rot="1538940">
              <a:off x="4028185" y="25460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3" name="椭圆 792"/>
            <p:cNvSpPr>
              <a:spLocks noChangeAspect="1"/>
            </p:cNvSpPr>
            <p:nvPr userDrawn="1"/>
          </p:nvSpPr>
          <p:spPr>
            <a:xfrm rot="1538940">
              <a:off x="3846984" y="24676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4" name="椭圆 793"/>
            <p:cNvSpPr>
              <a:spLocks noChangeAspect="1"/>
            </p:cNvSpPr>
            <p:nvPr userDrawn="1"/>
          </p:nvSpPr>
          <p:spPr>
            <a:xfrm rot="1538940">
              <a:off x="4706187" y="29641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5" name="椭圆 794"/>
            <p:cNvSpPr>
              <a:spLocks noChangeAspect="1"/>
            </p:cNvSpPr>
            <p:nvPr userDrawn="1"/>
          </p:nvSpPr>
          <p:spPr>
            <a:xfrm rot="1538940">
              <a:off x="3690133" y="23675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6" name="椭圆 795"/>
            <p:cNvSpPr>
              <a:spLocks noChangeAspect="1"/>
            </p:cNvSpPr>
            <p:nvPr userDrawn="1"/>
          </p:nvSpPr>
          <p:spPr>
            <a:xfrm rot="1538940">
              <a:off x="3945713" y="226259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7" name="椭圆 796"/>
            <p:cNvSpPr>
              <a:spLocks noChangeAspect="1"/>
            </p:cNvSpPr>
            <p:nvPr userDrawn="1"/>
          </p:nvSpPr>
          <p:spPr>
            <a:xfrm rot="1538940">
              <a:off x="3757639" y="22453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8" name="椭圆 797"/>
            <p:cNvSpPr>
              <a:spLocks noChangeAspect="1"/>
            </p:cNvSpPr>
            <p:nvPr userDrawn="1"/>
          </p:nvSpPr>
          <p:spPr>
            <a:xfrm rot="1538940">
              <a:off x="4555118" y="27413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" name="椭圆 798"/>
            <p:cNvSpPr>
              <a:spLocks noChangeAspect="1"/>
            </p:cNvSpPr>
            <p:nvPr userDrawn="1"/>
          </p:nvSpPr>
          <p:spPr>
            <a:xfrm rot="1538940">
              <a:off x="4162811" y="23714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0" name="椭圆 799"/>
            <p:cNvSpPr>
              <a:spLocks noChangeAspect="1"/>
            </p:cNvSpPr>
            <p:nvPr userDrawn="1"/>
          </p:nvSpPr>
          <p:spPr>
            <a:xfrm rot="1538940">
              <a:off x="4157495" y="216239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1" name="椭圆 800"/>
            <p:cNvSpPr>
              <a:spLocks noChangeAspect="1"/>
            </p:cNvSpPr>
            <p:nvPr userDrawn="1"/>
          </p:nvSpPr>
          <p:spPr>
            <a:xfrm rot="1538940">
              <a:off x="3792174" y="21222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2" name="椭圆 801"/>
            <p:cNvSpPr>
              <a:spLocks noChangeAspect="1"/>
            </p:cNvSpPr>
            <p:nvPr userDrawn="1"/>
          </p:nvSpPr>
          <p:spPr>
            <a:xfrm rot="1538940">
              <a:off x="4949676" y="29277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3" name="椭圆 802"/>
            <p:cNvSpPr>
              <a:spLocks noChangeAspect="1"/>
            </p:cNvSpPr>
            <p:nvPr userDrawn="1"/>
          </p:nvSpPr>
          <p:spPr>
            <a:xfrm rot="1538940">
              <a:off x="5035975" y="319195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4" name="椭圆 803"/>
            <p:cNvSpPr>
              <a:spLocks noChangeAspect="1"/>
            </p:cNvSpPr>
            <p:nvPr userDrawn="1"/>
          </p:nvSpPr>
          <p:spPr>
            <a:xfrm rot="1538940">
              <a:off x="4862306" y="1927121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5" name="椭圆 804"/>
            <p:cNvSpPr>
              <a:spLocks noChangeAspect="1"/>
            </p:cNvSpPr>
            <p:nvPr userDrawn="1"/>
          </p:nvSpPr>
          <p:spPr>
            <a:xfrm rot="1538940">
              <a:off x="4497524" y="1541138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6" name="椭圆 805"/>
            <p:cNvSpPr>
              <a:spLocks noChangeAspect="1"/>
            </p:cNvSpPr>
            <p:nvPr userDrawn="1"/>
          </p:nvSpPr>
          <p:spPr>
            <a:xfrm rot="1538940">
              <a:off x="5197800" y="30070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7" name="椭圆 806"/>
            <p:cNvSpPr>
              <a:spLocks noChangeAspect="1"/>
            </p:cNvSpPr>
            <p:nvPr userDrawn="1"/>
          </p:nvSpPr>
          <p:spPr>
            <a:xfrm rot="1538940">
              <a:off x="5208296" y="27441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8" name="椭圆 807"/>
            <p:cNvSpPr>
              <a:spLocks noChangeAspect="1"/>
            </p:cNvSpPr>
            <p:nvPr userDrawn="1"/>
          </p:nvSpPr>
          <p:spPr>
            <a:xfrm rot="1538940">
              <a:off x="4738914" y="260167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" name="椭圆 808"/>
            <p:cNvSpPr>
              <a:spLocks noChangeAspect="1"/>
            </p:cNvSpPr>
            <p:nvPr userDrawn="1"/>
          </p:nvSpPr>
          <p:spPr>
            <a:xfrm rot="1538940">
              <a:off x="5541597" y="26564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0" name="椭圆 809"/>
            <p:cNvSpPr>
              <a:spLocks noChangeAspect="1"/>
            </p:cNvSpPr>
            <p:nvPr userDrawn="1"/>
          </p:nvSpPr>
          <p:spPr>
            <a:xfrm rot="1538940">
              <a:off x="5846240" y="27494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1" name="椭圆 810"/>
            <p:cNvSpPr>
              <a:spLocks noChangeAspect="1"/>
            </p:cNvSpPr>
            <p:nvPr userDrawn="1"/>
          </p:nvSpPr>
          <p:spPr>
            <a:xfrm rot="1538940">
              <a:off x="4984080" y="24164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2" name="椭圆 811"/>
            <p:cNvSpPr>
              <a:spLocks noChangeAspect="1"/>
            </p:cNvSpPr>
            <p:nvPr userDrawn="1"/>
          </p:nvSpPr>
          <p:spPr>
            <a:xfrm rot="1538940">
              <a:off x="5310339" y="25478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3" name="椭圆 812"/>
            <p:cNvSpPr>
              <a:spLocks noChangeAspect="1"/>
            </p:cNvSpPr>
            <p:nvPr userDrawn="1"/>
          </p:nvSpPr>
          <p:spPr>
            <a:xfrm rot="1538940">
              <a:off x="5456541" y="23445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4" name="椭圆 813"/>
            <p:cNvSpPr>
              <a:spLocks noChangeAspect="1"/>
            </p:cNvSpPr>
            <p:nvPr userDrawn="1"/>
          </p:nvSpPr>
          <p:spPr>
            <a:xfrm rot="1538940">
              <a:off x="5788645" y="24956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5" name="椭圆 814"/>
            <p:cNvSpPr>
              <a:spLocks noChangeAspect="1"/>
            </p:cNvSpPr>
            <p:nvPr userDrawn="1"/>
          </p:nvSpPr>
          <p:spPr>
            <a:xfrm rot="1538940">
              <a:off x="6096871" y="24758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6" name="椭圆 815"/>
            <p:cNvSpPr>
              <a:spLocks noChangeAspect="1"/>
            </p:cNvSpPr>
            <p:nvPr userDrawn="1"/>
          </p:nvSpPr>
          <p:spPr>
            <a:xfrm rot="1538940">
              <a:off x="5987161" y="224168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7" name="椭圆 816"/>
            <p:cNvSpPr>
              <a:spLocks noChangeAspect="1"/>
            </p:cNvSpPr>
            <p:nvPr userDrawn="1"/>
          </p:nvSpPr>
          <p:spPr>
            <a:xfrm rot="1538940">
              <a:off x="4412027" y="23319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8" name="椭圆 817"/>
            <p:cNvSpPr>
              <a:spLocks noChangeAspect="1"/>
            </p:cNvSpPr>
            <p:nvPr userDrawn="1"/>
          </p:nvSpPr>
          <p:spPr>
            <a:xfrm rot="1538940">
              <a:off x="4597182" y="24335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" name="椭圆 818"/>
            <p:cNvSpPr>
              <a:spLocks noChangeAspect="1"/>
            </p:cNvSpPr>
            <p:nvPr userDrawn="1"/>
          </p:nvSpPr>
          <p:spPr>
            <a:xfrm rot="1538940">
              <a:off x="4765229" y="22546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" name="椭圆 819"/>
            <p:cNvSpPr>
              <a:spLocks noChangeAspect="1"/>
            </p:cNvSpPr>
            <p:nvPr userDrawn="1"/>
          </p:nvSpPr>
          <p:spPr>
            <a:xfrm rot="1538940">
              <a:off x="5198871" y="22796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" name="椭圆 820"/>
            <p:cNvSpPr>
              <a:spLocks noChangeAspect="1"/>
            </p:cNvSpPr>
            <p:nvPr userDrawn="1"/>
          </p:nvSpPr>
          <p:spPr>
            <a:xfrm rot="1538940">
              <a:off x="5025003" y="21373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2" name="椭圆 821"/>
            <p:cNvSpPr>
              <a:spLocks noChangeAspect="1"/>
            </p:cNvSpPr>
            <p:nvPr userDrawn="1"/>
          </p:nvSpPr>
          <p:spPr>
            <a:xfrm rot="1538940">
              <a:off x="4660627" y="20433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3" name="椭圆 822"/>
            <p:cNvSpPr>
              <a:spLocks noChangeAspect="1"/>
            </p:cNvSpPr>
            <p:nvPr userDrawn="1"/>
          </p:nvSpPr>
          <p:spPr>
            <a:xfrm rot="1538940">
              <a:off x="5697617" y="2284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4" name="椭圆 823"/>
            <p:cNvSpPr>
              <a:spLocks noChangeAspect="1"/>
            </p:cNvSpPr>
            <p:nvPr userDrawn="1"/>
          </p:nvSpPr>
          <p:spPr>
            <a:xfrm rot="1538940">
              <a:off x="5384547" y="20843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5" name="椭圆 824"/>
            <p:cNvSpPr>
              <a:spLocks noChangeAspect="1"/>
            </p:cNvSpPr>
            <p:nvPr userDrawn="1"/>
          </p:nvSpPr>
          <p:spPr>
            <a:xfrm rot="1538940">
              <a:off x="5747067" y="206854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" name="椭圆 825"/>
            <p:cNvSpPr>
              <a:spLocks noChangeAspect="1"/>
            </p:cNvSpPr>
            <p:nvPr userDrawn="1"/>
          </p:nvSpPr>
          <p:spPr>
            <a:xfrm rot="1538940">
              <a:off x="5545189" y="19090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7" name="椭圆 826"/>
            <p:cNvSpPr>
              <a:spLocks noChangeAspect="1"/>
            </p:cNvSpPr>
            <p:nvPr userDrawn="1"/>
          </p:nvSpPr>
          <p:spPr>
            <a:xfrm rot="1538940">
              <a:off x="5774706" y="17551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8" name="椭圆 827"/>
            <p:cNvSpPr>
              <a:spLocks noChangeAspect="1"/>
            </p:cNvSpPr>
            <p:nvPr userDrawn="1"/>
          </p:nvSpPr>
          <p:spPr>
            <a:xfrm rot="1538940">
              <a:off x="3995671" y="20147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9" name="椭圆 828"/>
            <p:cNvSpPr>
              <a:spLocks noChangeAspect="1"/>
            </p:cNvSpPr>
            <p:nvPr userDrawn="1"/>
          </p:nvSpPr>
          <p:spPr>
            <a:xfrm rot="1538940">
              <a:off x="3859642" y="197067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0" name="椭圆 829"/>
            <p:cNvSpPr>
              <a:spLocks noChangeAspect="1"/>
            </p:cNvSpPr>
            <p:nvPr userDrawn="1"/>
          </p:nvSpPr>
          <p:spPr>
            <a:xfrm rot="1538940">
              <a:off x="3943956" y="18210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1" name="椭圆 830"/>
            <p:cNvSpPr>
              <a:spLocks noChangeAspect="1"/>
            </p:cNvSpPr>
            <p:nvPr userDrawn="1"/>
          </p:nvSpPr>
          <p:spPr>
            <a:xfrm rot="1538940">
              <a:off x="4070545" y="17580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2" name="椭圆 831"/>
            <p:cNvSpPr>
              <a:spLocks noChangeAspect="1"/>
            </p:cNvSpPr>
            <p:nvPr userDrawn="1"/>
          </p:nvSpPr>
          <p:spPr>
            <a:xfrm rot="1538940">
              <a:off x="4080465" y="16337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3" name="椭圆 832"/>
            <p:cNvSpPr>
              <a:spLocks noChangeAspect="1"/>
            </p:cNvSpPr>
            <p:nvPr userDrawn="1"/>
          </p:nvSpPr>
          <p:spPr>
            <a:xfrm rot="1538940">
              <a:off x="4328706" y="18222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4" name="椭圆 833"/>
            <p:cNvSpPr>
              <a:spLocks noChangeAspect="1"/>
            </p:cNvSpPr>
            <p:nvPr userDrawn="1"/>
          </p:nvSpPr>
          <p:spPr>
            <a:xfrm rot="1538940">
              <a:off x="4524674" y="18850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5" name="椭圆 834"/>
            <p:cNvSpPr>
              <a:spLocks noChangeAspect="1"/>
            </p:cNvSpPr>
            <p:nvPr userDrawn="1"/>
          </p:nvSpPr>
          <p:spPr>
            <a:xfrm rot="1538940">
              <a:off x="4304565" y="16360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6" name="椭圆 835"/>
            <p:cNvSpPr>
              <a:spLocks noChangeAspect="1"/>
            </p:cNvSpPr>
            <p:nvPr userDrawn="1"/>
          </p:nvSpPr>
          <p:spPr>
            <a:xfrm rot="1538940">
              <a:off x="4299925" y="144338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7" name="椭圆 836"/>
            <p:cNvSpPr>
              <a:spLocks noChangeAspect="1"/>
            </p:cNvSpPr>
            <p:nvPr userDrawn="1"/>
          </p:nvSpPr>
          <p:spPr>
            <a:xfrm rot="1538940">
              <a:off x="4672956" y="16998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8" name="椭圆 837"/>
            <p:cNvSpPr>
              <a:spLocks noChangeAspect="1"/>
            </p:cNvSpPr>
            <p:nvPr userDrawn="1"/>
          </p:nvSpPr>
          <p:spPr>
            <a:xfrm rot="1538940">
              <a:off x="4352075" y="13004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9" name="椭圆 838"/>
            <p:cNvSpPr>
              <a:spLocks noChangeAspect="1"/>
            </p:cNvSpPr>
            <p:nvPr userDrawn="1"/>
          </p:nvSpPr>
          <p:spPr>
            <a:xfrm rot="1538940">
              <a:off x="4879904" y="16883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0" name="椭圆 839"/>
            <p:cNvSpPr>
              <a:spLocks noChangeAspect="1"/>
            </p:cNvSpPr>
            <p:nvPr userDrawn="1"/>
          </p:nvSpPr>
          <p:spPr>
            <a:xfrm rot="1538940">
              <a:off x="5127107" y="19221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1" name="椭圆 840"/>
            <p:cNvSpPr>
              <a:spLocks noChangeAspect="1"/>
            </p:cNvSpPr>
            <p:nvPr userDrawn="1"/>
          </p:nvSpPr>
          <p:spPr>
            <a:xfrm rot="1538940">
              <a:off x="5330474" y="17870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2" name="椭圆 841"/>
            <p:cNvSpPr>
              <a:spLocks noChangeAspect="1"/>
            </p:cNvSpPr>
            <p:nvPr userDrawn="1"/>
          </p:nvSpPr>
          <p:spPr>
            <a:xfrm rot="1538940">
              <a:off x="4880179" y="14395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3" name="椭圆 842"/>
            <p:cNvSpPr>
              <a:spLocks noChangeAspect="1"/>
            </p:cNvSpPr>
            <p:nvPr userDrawn="1"/>
          </p:nvSpPr>
          <p:spPr>
            <a:xfrm rot="1538940">
              <a:off x="5538071" y="16265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4" name="椭圆 843"/>
            <p:cNvSpPr>
              <a:spLocks noChangeAspect="1"/>
            </p:cNvSpPr>
            <p:nvPr userDrawn="1"/>
          </p:nvSpPr>
          <p:spPr>
            <a:xfrm rot="1538940">
              <a:off x="5099954" y="16446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5" name="椭圆 844"/>
            <p:cNvSpPr>
              <a:spLocks noChangeAspect="1"/>
            </p:cNvSpPr>
            <p:nvPr userDrawn="1"/>
          </p:nvSpPr>
          <p:spPr>
            <a:xfrm rot="1538940">
              <a:off x="5301592" y="149806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6" name="椭圆 845"/>
            <p:cNvSpPr>
              <a:spLocks noChangeAspect="1"/>
            </p:cNvSpPr>
            <p:nvPr userDrawn="1"/>
          </p:nvSpPr>
          <p:spPr>
            <a:xfrm rot="1538940">
              <a:off x="5102531" y="13801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7" name="椭圆 846"/>
            <p:cNvSpPr>
              <a:spLocks noChangeAspect="1"/>
            </p:cNvSpPr>
            <p:nvPr userDrawn="1"/>
          </p:nvSpPr>
          <p:spPr>
            <a:xfrm rot="1538940">
              <a:off x="4686031" y="13821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8" name="椭圆 847"/>
            <p:cNvSpPr>
              <a:spLocks noChangeAspect="1"/>
            </p:cNvSpPr>
            <p:nvPr userDrawn="1"/>
          </p:nvSpPr>
          <p:spPr>
            <a:xfrm rot="1538940">
              <a:off x="4494872" y="13540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9" name="椭圆 848"/>
            <p:cNvSpPr>
              <a:spLocks noChangeAspect="1"/>
            </p:cNvSpPr>
            <p:nvPr userDrawn="1"/>
          </p:nvSpPr>
          <p:spPr>
            <a:xfrm rot="1538940">
              <a:off x="4769748" y="11904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0" name="椭圆 849"/>
            <p:cNvSpPr>
              <a:spLocks noChangeAspect="1"/>
            </p:cNvSpPr>
            <p:nvPr userDrawn="1"/>
          </p:nvSpPr>
          <p:spPr>
            <a:xfrm rot="1538940">
              <a:off x="4595933" y="11069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1" name="椭圆 850"/>
            <p:cNvSpPr>
              <a:spLocks noChangeAspect="1"/>
            </p:cNvSpPr>
            <p:nvPr userDrawn="1"/>
          </p:nvSpPr>
          <p:spPr>
            <a:xfrm rot="1538940">
              <a:off x="4724114" y="10134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2" name="椭圆 851"/>
            <p:cNvSpPr>
              <a:spLocks noChangeAspect="1"/>
            </p:cNvSpPr>
            <p:nvPr userDrawn="1"/>
          </p:nvSpPr>
          <p:spPr>
            <a:xfrm rot="1538940">
              <a:off x="4872047" y="9773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3" name="椭圆 852"/>
            <p:cNvSpPr>
              <a:spLocks noChangeAspect="1"/>
            </p:cNvSpPr>
            <p:nvPr userDrawn="1"/>
          </p:nvSpPr>
          <p:spPr>
            <a:xfrm rot="1538940">
              <a:off x="4965941" y="8873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4" name="椭圆 853"/>
            <p:cNvSpPr>
              <a:spLocks noChangeAspect="1"/>
            </p:cNvSpPr>
            <p:nvPr userDrawn="1"/>
          </p:nvSpPr>
          <p:spPr>
            <a:xfrm rot="1538940">
              <a:off x="5972746" y="163648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5" name="椭圆 854"/>
            <p:cNvSpPr>
              <a:spLocks noChangeAspect="1"/>
            </p:cNvSpPr>
            <p:nvPr userDrawn="1"/>
          </p:nvSpPr>
          <p:spPr>
            <a:xfrm rot="1538940">
              <a:off x="6214996" y="20541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6" name="椭圆 855"/>
            <p:cNvSpPr>
              <a:spLocks noChangeAspect="1"/>
            </p:cNvSpPr>
            <p:nvPr userDrawn="1"/>
          </p:nvSpPr>
          <p:spPr>
            <a:xfrm rot="1538940">
              <a:off x="6232539" y="18385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7" name="椭圆 856"/>
            <p:cNvSpPr>
              <a:spLocks noChangeAspect="1"/>
            </p:cNvSpPr>
            <p:nvPr userDrawn="1"/>
          </p:nvSpPr>
          <p:spPr>
            <a:xfrm rot="1538940">
              <a:off x="6533107" y="18772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8" name="椭圆 857"/>
            <p:cNvSpPr>
              <a:spLocks noChangeAspect="1"/>
            </p:cNvSpPr>
            <p:nvPr userDrawn="1"/>
          </p:nvSpPr>
          <p:spPr>
            <a:xfrm rot="1538940">
              <a:off x="5214730" y="11638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9" name="椭圆 858"/>
            <p:cNvSpPr>
              <a:spLocks noChangeAspect="1"/>
            </p:cNvSpPr>
            <p:nvPr userDrawn="1"/>
          </p:nvSpPr>
          <p:spPr>
            <a:xfrm rot="1538940">
              <a:off x="5445221" y="13246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0" name="椭圆 859"/>
            <p:cNvSpPr>
              <a:spLocks noChangeAspect="1"/>
            </p:cNvSpPr>
            <p:nvPr userDrawn="1"/>
          </p:nvSpPr>
          <p:spPr>
            <a:xfrm rot="1538940">
              <a:off x="5687241" y="14373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1" name="椭圆 860"/>
            <p:cNvSpPr>
              <a:spLocks noChangeAspect="1"/>
            </p:cNvSpPr>
            <p:nvPr userDrawn="1"/>
          </p:nvSpPr>
          <p:spPr>
            <a:xfrm rot="1538940">
              <a:off x="5895565" y="1416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2" name="椭圆 861"/>
            <p:cNvSpPr>
              <a:spLocks noChangeAspect="1"/>
            </p:cNvSpPr>
            <p:nvPr userDrawn="1"/>
          </p:nvSpPr>
          <p:spPr>
            <a:xfrm rot="1538940">
              <a:off x="5408308" y="10516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3" name="椭圆 862"/>
            <p:cNvSpPr>
              <a:spLocks noChangeAspect="1"/>
            </p:cNvSpPr>
            <p:nvPr userDrawn="1"/>
          </p:nvSpPr>
          <p:spPr>
            <a:xfrm rot="1538940">
              <a:off x="5600200" y="11644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4" name="椭圆 863"/>
            <p:cNvSpPr>
              <a:spLocks noChangeAspect="1"/>
            </p:cNvSpPr>
            <p:nvPr userDrawn="1"/>
          </p:nvSpPr>
          <p:spPr>
            <a:xfrm rot="1538940">
              <a:off x="5269089" y="8768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5" name="椭圆 864"/>
            <p:cNvSpPr>
              <a:spLocks noChangeAspect="1"/>
            </p:cNvSpPr>
            <p:nvPr userDrawn="1"/>
          </p:nvSpPr>
          <p:spPr>
            <a:xfrm rot="1538940">
              <a:off x="5116846" y="7888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6" name="椭圆 865"/>
            <p:cNvSpPr>
              <a:spLocks noChangeAspect="1"/>
            </p:cNvSpPr>
            <p:nvPr userDrawn="1"/>
          </p:nvSpPr>
          <p:spPr>
            <a:xfrm rot="1538940">
              <a:off x="5283320" y="73469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7" name="椭圆 866"/>
            <p:cNvSpPr>
              <a:spLocks noChangeAspect="1"/>
            </p:cNvSpPr>
            <p:nvPr userDrawn="1"/>
          </p:nvSpPr>
          <p:spPr>
            <a:xfrm rot="1538940">
              <a:off x="5489504" y="8644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8" name="椭圆 867"/>
            <p:cNvSpPr>
              <a:spLocks noChangeAspect="1"/>
            </p:cNvSpPr>
            <p:nvPr userDrawn="1"/>
          </p:nvSpPr>
          <p:spPr>
            <a:xfrm rot="1538940">
              <a:off x="5807680" y="10981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9" name="椭圆 868"/>
            <p:cNvSpPr>
              <a:spLocks noChangeAspect="1"/>
            </p:cNvSpPr>
            <p:nvPr userDrawn="1"/>
          </p:nvSpPr>
          <p:spPr>
            <a:xfrm rot="1538940">
              <a:off x="5674684" y="91601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0" name="椭圆 869"/>
            <p:cNvSpPr>
              <a:spLocks noChangeAspect="1"/>
            </p:cNvSpPr>
            <p:nvPr userDrawn="1"/>
          </p:nvSpPr>
          <p:spPr>
            <a:xfrm rot="1538940">
              <a:off x="5442855" y="6961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1" name="椭圆 870"/>
            <p:cNvSpPr>
              <a:spLocks noChangeAspect="1"/>
            </p:cNvSpPr>
            <p:nvPr userDrawn="1"/>
          </p:nvSpPr>
          <p:spPr>
            <a:xfrm rot="1538940">
              <a:off x="5583606" y="67909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2" name="椭圆 871"/>
            <p:cNvSpPr>
              <a:spLocks noChangeAspect="1"/>
            </p:cNvSpPr>
            <p:nvPr userDrawn="1"/>
          </p:nvSpPr>
          <p:spPr>
            <a:xfrm rot="1538940">
              <a:off x="5777340" y="7385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3" name="椭圆 872"/>
            <p:cNvSpPr>
              <a:spLocks noChangeAspect="1"/>
            </p:cNvSpPr>
            <p:nvPr userDrawn="1"/>
          </p:nvSpPr>
          <p:spPr>
            <a:xfrm rot="1538940">
              <a:off x="5976943" y="6814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4" name="椭圆 873"/>
            <p:cNvSpPr>
              <a:spLocks noChangeAspect="1"/>
            </p:cNvSpPr>
            <p:nvPr userDrawn="1"/>
          </p:nvSpPr>
          <p:spPr>
            <a:xfrm rot="1538940">
              <a:off x="6212203" y="15712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5" name="椭圆 874"/>
            <p:cNvSpPr>
              <a:spLocks noChangeAspect="1"/>
            </p:cNvSpPr>
            <p:nvPr userDrawn="1"/>
          </p:nvSpPr>
          <p:spPr>
            <a:xfrm rot="1538940">
              <a:off x="6448467" y="16667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6" name="椭圆 875"/>
            <p:cNvSpPr>
              <a:spLocks noChangeAspect="1"/>
            </p:cNvSpPr>
            <p:nvPr userDrawn="1"/>
          </p:nvSpPr>
          <p:spPr>
            <a:xfrm rot="1538940">
              <a:off x="6243152" y="135797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7" name="椭圆 876"/>
            <p:cNvSpPr>
              <a:spLocks noChangeAspect="1"/>
            </p:cNvSpPr>
            <p:nvPr userDrawn="1"/>
          </p:nvSpPr>
          <p:spPr>
            <a:xfrm rot="1538940">
              <a:off x="6515389" y="14379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8" name="椭圆 877"/>
            <p:cNvSpPr>
              <a:spLocks noChangeAspect="1"/>
            </p:cNvSpPr>
            <p:nvPr userDrawn="1"/>
          </p:nvSpPr>
          <p:spPr>
            <a:xfrm rot="1538940">
              <a:off x="6719275" y="14400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9" name="椭圆 878"/>
            <p:cNvSpPr>
              <a:spLocks noChangeAspect="1"/>
            </p:cNvSpPr>
            <p:nvPr userDrawn="1"/>
          </p:nvSpPr>
          <p:spPr>
            <a:xfrm rot="1538940">
              <a:off x="6858414" y="16171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0" name="椭圆 879"/>
            <p:cNvSpPr>
              <a:spLocks noChangeAspect="1"/>
            </p:cNvSpPr>
            <p:nvPr userDrawn="1"/>
          </p:nvSpPr>
          <p:spPr>
            <a:xfrm rot="1538940">
              <a:off x="6309927" y="11423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1" name="椭圆 880"/>
            <p:cNvSpPr>
              <a:spLocks noChangeAspect="1"/>
            </p:cNvSpPr>
            <p:nvPr userDrawn="1"/>
          </p:nvSpPr>
          <p:spPr>
            <a:xfrm rot="1538940">
              <a:off x="6519743" y="11352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2" name="椭圆 881"/>
            <p:cNvSpPr>
              <a:spLocks noChangeAspect="1"/>
            </p:cNvSpPr>
            <p:nvPr userDrawn="1"/>
          </p:nvSpPr>
          <p:spPr>
            <a:xfrm rot="1538940">
              <a:off x="6703685" y="12032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3" name="椭圆 882"/>
            <p:cNvSpPr>
              <a:spLocks noChangeAspect="1"/>
            </p:cNvSpPr>
            <p:nvPr userDrawn="1"/>
          </p:nvSpPr>
          <p:spPr>
            <a:xfrm rot="1538940">
              <a:off x="6897316" y="10692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4" name="椭圆 883"/>
            <p:cNvSpPr>
              <a:spLocks noChangeAspect="1"/>
            </p:cNvSpPr>
            <p:nvPr userDrawn="1"/>
          </p:nvSpPr>
          <p:spPr>
            <a:xfrm rot="1538940">
              <a:off x="6520035" y="8911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5" name="椭圆 884"/>
            <p:cNvSpPr>
              <a:spLocks noChangeAspect="1"/>
            </p:cNvSpPr>
            <p:nvPr userDrawn="1"/>
          </p:nvSpPr>
          <p:spPr>
            <a:xfrm rot="1538940">
              <a:off x="6120740" y="69609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6" name="椭圆 885"/>
            <p:cNvSpPr>
              <a:spLocks noChangeAspect="1"/>
            </p:cNvSpPr>
            <p:nvPr userDrawn="1"/>
          </p:nvSpPr>
          <p:spPr>
            <a:xfrm rot="1538940">
              <a:off x="6301986" y="8760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7" name="椭圆 886"/>
            <p:cNvSpPr>
              <a:spLocks noChangeAspect="1"/>
            </p:cNvSpPr>
            <p:nvPr userDrawn="1"/>
          </p:nvSpPr>
          <p:spPr>
            <a:xfrm rot="1538940">
              <a:off x="6762121" y="8995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8" name="椭圆 887"/>
            <p:cNvSpPr>
              <a:spLocks noChangeAspect="1"/>
            </p:cNvSpPr>
            <p:nvPr userDrawn="1"/>
          </p:nvSpPr>
          <p:spPr>
            <a:xfrm rot="1538940">
              <a:off x="7013252" y="8979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9" name="椭圆 888"/>
            <p:cNvSpPr>
              <a:spLocks noChangeAspect="1"/>
            </p:cNvSpPr>
            <p:nvPr userDrawn="1"/>
          </p:nvSpPr>
          <p:spPr>
            <a:xfrm rot="1538940">
              <a:off x="6322728" y="6980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0" name="椭圆 889"/>
            <p:cNvSpPr>
              <a:spLocks noChangeAspect="1"/>
            </p:cNvSpPr>
            <p:nvPr userDrawn="1"/>
          </p:nvSpPr>
          <p:spPr>
            <a:xfrm rot="1538940">
              <a:off x="6639383" y="7438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1" name="椭圆 890"/>
            <p:cNvSpPr>
              <a:spLocks noChangeAspect="1"/>
            </p:cNvSpPr>
            <p:nvPr userDrawn="1"/>
          </p:nvSpPr>
          <p:spPr>
            <a:xfrm rot="1538940">
              <a:off x="6546700" y="62301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2" name="椭圆 891"/>
            <p:cNvSpPr>
              <a:spLocks noChangeAspect="1"/>
            </p:cNvSpPr>
            <p:nvPr userDrawn="1"/>
          </p:nvSpPr>
          <p:spPr>
            <a:xfrm rot="1538940">
              <a:off x="6400718" y="5827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3" name="椭圆 892"/>
            <p:cNvSpPr>
              <a:spLocks noChangeAspect="1"/>
            </p:cNvSpPr>
            <p:nvPr userDrawn="1"/>
          </p:nvSpPr>
          <p:spPr>
            <a:xfrm rot="1538940">
              <a:off x="6186632" y="5731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4" name="椭圆 893"/>
            <p:cNvSpPr>
              <a:spLocks noChangeAspect="1"/>
            </p:cNvSpPr>
            <p:nvPr userDrawn="1"/>
          </p:nvSpPr>
          <p:spPr>
            <a:xfrm rot="1538940">
              <a:off x="5930260" y="57925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5" name="椭圆 894"/>
            <p:cNvSpPr>
              <a:spLocks noChangeAspect="1"/>
            </p:cNvSpPr>
            <p:nvPr userDrawn="1"/>
          </p:nvSpPr>
          <p:spPr>
            <a:xfrm rot="1538940">
              <a:off x="6867374" y="71150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6" name="椭圆 895"/>
            <p:cNvSpPr>
              <a:spLocks noChangeAspect="1"/>
            </p:cNvSpPr>
            <p:nvPr userDrawn="1"/>
          </p:nvSpPr>
          <p:spPr>
            <a:xfrm rot="1538940">
              <a:off x="6729318" y="6365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0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" grpId="0" animBg="1"/>
      <p:bldP spid="453" grpId="0" animBg="1"/>
      <p:bldP spid="454" grpId="0" animBg="1"/>
      <p:bldP spid="455" grpId="0" animBg="1"/>
      <p:bldP spid="45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H="1">
            <a:off x="7113147" y="-6743"/>
            <a:ext cx="7232400" cy="6864743"/>
            <a:chOff x="-2132408" y="-6743"/>
            <a:chExt cx="7233875" cy="6864743"/>
          </a:xfrm>
        </p:grpSpPr>
        <p:sp>
          <p:nvSpPr>
            <p:cNvPr id="901" name="任意多边形 900"/>
            <p:cNvSpPr/>
            <p:nvPr userDrawn="1"/>
          </p:nvSpPr>
          <p:spPr>
            <a:xfrm>
              <a:off x="267337" y="-6743"/>
              <a:ext cx="4834130" cy="6858000"/>
            </a:xfrm>
            <a:custGeom>
              <a:avLst/>
              <a:gdLst>
                <a:gd name="connsiteX0" fmla="*/ 0 w 4977276"/>
                <a:gd name="connsiteY0" fmla="*/ 0 h 6858000"/>
                <a:gd name="connsiteX1" fmla="*/ 3589160 w 4977276"/>
                <a:gd name="connsiteY1" fmla="*/ 0 h 6858000"/>
                <a:gd name="connsiteX2" fmla="*/ 3596727 w 4977276"/>
                <a:gd name="connsiteY2" fmla="*/ 7216 h 6858000"/>
                <a:gd name="connsiteX3" fmla="*/ 4977276 w 4977276"/>
                <a:gd name="connsiteY3" fmla="*/ 3340155 h 6858000"/>
                <a:gd name="connsiteX4" fmla="*/ 3433031 w 4977276"/>
                <a:gd name="connsiteY4" fmla="*/ 6829165 h 6858000"/>
                <a:gd name="connsiteX5" fmla="*/ 3399742 w 4977276"/>
                <a:gd name="connsiteY5" fmla="*/ 6858000 h 6858000"/>
                <a:gd name="connsiteX6" fmla="*/ 0 w 4977276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7276" h="6858000">
                  <a:moveTo>
                    <a:pt x="0" y="0"/>
                  </a:moveTo>
                  <a:lnTo>
                    <a:pt x="3589160" y="0"/>
                  </a:lnTo>
                  <a:lnTo>
                    <a:pt x="3596727" y="7216"/>
                  </a:lnTo>
                  <a:cubicBezTo>
                    <a:pt x="4449701" y="860189"/>
                    <a:pt x="4977276" y="2038561"/>
                    <a:pt x="4977276" y="3340155"/>
                  </a:cubicBezTo>
                  <a:cubicBezTo>
                    <a:pt x="4977276" y="4723099"/>
                    <a:pt x="4381693" y="5966937"/>
                    <a:pt x="3433031" y="6829165"/>
                  </a:cubicBezTo>
                  <a:lnTo>
                    <a:pt x="339974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404040">
                <a:alpha val="20000"/>
              </a:srgb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9" name="任意多边形 898"/>
            <p:cNvSpPr/>
            <p:nvPr userDrawn="1"/>
          </p:nvSpPr>
          <p:spPr>
            <a:xfrm>
              <a:off x="0" y="0"/>
              <a:ext cx="4977276" cy="6858000"/>
            </a:xfrm>
            <a:custGeom>
              <a:avLst/>
              <a:gdLst>
                <a:gd name="connsiteX0" fmla="*/ 0 w 4977276"/>
                <a:gd name="connsiteY0" fmla="*/ 0 h 6858000"/>
                <a:gd name="connsiteX1" fmla="*/ 3589160 w 4977276"/>
                <a:gd name="connsiteY1" fmla="*/ 0 h 6858000"/>
                <a:gd name="connsiteX2" fmla="*/ 3596727 w 4977276"/>
                <a:gd name="connsiteY2" fmla="*/ 7216 h 6858000"/>
                <a:gd name="connsiteX3" fmla="*/ 4977276 w 4977276"/>
                <a:gd name="connsiteY3" fmla="*/ 3340155 h 6858000"/>
                <a:gd name="connsiteX4" fmla="*/ 3433031 w 4977276"/>
                <a:gd name="connsiteY4" fmla="*/ 6829165 h 6858000"/>
                <a:gd name="connsiteX5" fmla="*/ 3399742 w 4977276"/>
                <a:gd name="connsiteY5" fmla="*/ 6858000 h 6858000"/>
                <a:gd name="connsiteX6" fmla="*/ 0 w 4977276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7276" h="6858000">
                  <a:moveTo>
                    <a:pt x="0" y="0"/>
                  </a:moveTo>
                  <a:lnTo>
                    <a:pt x="3589160" y="0"/>
                  </a:lnTo>
                  <a:lnTo>
                    <a:pt x="3596727" y="7216"/>
                  </a:lnTo>
                  <a:cubicBezTo>
                    <a:pt x="4449701" y="860189"/>
                    <a:pt x="4977276" y="2038561"/>
                    <a:pt x="4977276" y="3340155"/>
                  </a:cubicBezTo>
                  <a:cubicBezTo>
                    <a:pt x="4977276" y="4723099"/>
                    <a:pt x="4381693" y="5966937"/>
                    <a:pt x="3433031" y="6829165"/>
                  </a:cubicBezTo>
                  <a:lnTo>
                    <a:pt x="339974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4040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椭圆 451"/>
            <p:cNvSpPr/>
            <p:nvPr userDrawn="1"/>
          </p:nvSpPr>
          <p:spPr>
            <a:xfrm rot="1538940">
              <a:off x="-292565" y="5753928"/>
              <a:ext cx="389725" cy="389725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3" name="椭圆 452"/>
            <p:cNvSpPr/>
            <p:nvPr userDrawn="1"/>
          </p:nvSpPr>
          <p:spPr>
            <a:xfrm rot="1538940">
              <a:off x="1643035" y="5562787"/>
              <a:ext cx="302893" cy="302893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4" name="椭圆 453"/>
            <p:cNvSpPr/>
            <p:nvPr userDrawn="1"/>
          </p:nvSpPr>
          <p:spPr>
            <a:xfrm rot="1538940">
              <a:off x="1455582" y="5651281"/>
              <a:ext cx="338527" cy="338527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5" name="椭圆 454"/>
            <p:cNvSpPr/>
            <p:nvPr userDrawn="1"/>
          </p:nvSpPr>
          <p:spPr>
            <a:xfrm rot="1538940">
              <a:off x="3009371" y="3712970"/>
              <a:ext cx="237563" cy="237563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6" name="椭圆 455"/>
            <p:cNvSpPr/>
            <p:nvPr userDrawn="1"/>
          </p:nvSpPr>
          <p:spPr>
            <a:xfrm rot="1538940">
              <a:off x="2080079" y="5401897"/>
              <a:ext cx="174609" cy="17460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98" name="组合 897"/>
            <p:cNvGrpSpPr/>
            <p:nvPr userDrawn="1"/>
          </p:nvGrpSpPr>
          <p:grpSpPr>
            <a:xfrm>
              <a:off x="-2132408" y="754755"/>
              <a:ext cx="5311716" cy="5306043"/>
              <a:chOff x="3536872" y="571875"/>
              <a:chExt cx="5311716" cy="5306043"/>
            </a:xfrm>
            <a:solidFill>
              <a:schemeClr val="bg1">
                <a:lumMod val="10000"/>
                <a:lumOff val="90000"/>
              </a:schemeClr>
            </a:solidFill>
          </p:grpSpPr>
          <p:sp>
            <p:nvSpPr>
              <p:cNvPr id="457" name="椭圆 456"/>
              <p:cNvSpPr/>
              <p:nvPr userDrawn="1"/>
            </p:nvSpPr>
            <p:spPr>
              <a:xfrm rot="1538940">
                <a:off x="7885733" y="5155507"/>
                <a:ext cx="78396" cy="7839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8" name="椭圆 457"/>
              <p:cNvSpPr/>
              <p:nvPr userDrawn="1"/>
            </p:nvSpPr>
            <p:spPr>
              <a:xfrm rot="1538940">
                <a:off x="7625299" y="5352520"/>
                <a:ext cx="101147" cy="101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9" name="椭圆 458"/>
              <p:cNvSpPr/>
              <p:nvPr userDrawn="1"/>
            </p:nvSpPr>
            <p:spPr>
              <a:xfrm rot="1538940">
                <a:off x="6066129" y="965587"/>
                <a:ext cx="141883" cy="1418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0" name="椭圆 459"/>
              <p:cNvSpPr/>
              <p:nvPr userDrawn="1"/>
            </p:nvSpPr>
            <p:spPr>
              <a:xfrm rot="1538940">
                <a:off x="5986079" y="1204066"/>
                <a:ext cx="92649" cy="926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" name="椭圆 460"/>
              <p:cNvSpPr/>
              <p:nvPr userDrawn="1"/>
            </p:nvSpPr>
            <p:spPr>
              <a:xfrm rot="1538940">
                <a:off x="5700699" y="571875"/>
                <a:ext cx="78067" cy="780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2" name="椭圆 461"/>
              <p:cNvSpPr/>
              <p:nvPr userDrawn="1"/>
            </p:nvSpPr>
            <p:spPr>
              <a:xfrm rot="1538940">
                <a:off x="7303982" y="807159"/>
                <a:ext cx="78067" cy="780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3" name="椭圆 462"/>
              <p:cNvSpPr/>
              <p:nvPr userDrawn="1"/>
            </p:nvSpPr>
            <p:spPr>
              <a:xfrm rot="1538940">
                <a:off x="8342635" y="1721610"/>
                <a:ext cx="78067" cy="780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4" name="椭圆 463"/>
              <p:cNvSpPr/>
              <p:nvPr userDrawn="1"/>
            </p:nvSpPr>
            <p:spPr>
              <a:xfrm rot="1538940">
                <a:off x="4489545" y="1171988"/>
                <a:ext cx="78067" cy="780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5" name="椭圆 464"/>
              <p:cNvSpPr/>
              <p:nvPr userDrawn="1"/>
            </p:nvSpPr>
            <p:spPr>
              <a:xfrm rot="1538940">
                <a:off x="5083019" y="969427"/>
                <a:ext cx="78067" cy="780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6" name="椭圆 465"/>
              <p:cNvSpPr/>
              <p:nvPr userDrawn="1"/>
            </p:nvSpPr>
            <p:spPr>
              <a:xfrm rot="1538940">
                <a:off x="4981427" y="1161362"/>
                <a:ext cx="54310" cy="5431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7" name="椭圆 466"/>
              <p:cNvSpPr/>
              <p:nvPr userDrawn="1"/>
            </p:nvSpPr>
            <p:spPr>
              <a:xfrm rot="1538940">
                <a:off x="8065051" y="2859988"/>
                <a:ext cx="78067" cy="780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8" name="椭圆 467"/>
              <p:cNvSpPr/>
              <p:nvPr userDrawn="1"/>
            </p:nvSpPr>
            <p:spPr>
              <a:xfrm rot="1538940">
                <a:off x="8788009" y="3159682"/>
                <a:ext cx="60579" cy="605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9" name="椭圆 468"/>
              <p:cNvSpPr/>
              <p:nvPr userDrawn="1"/>
            </p:nvSpPr>
            <p:spPr>
              <a:xfrm rot="1538940">
                <a:off x="8766230" y="2850776"/>
                <a:ext cx="60579" cy="605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0" name="椭圆 469"/>
              <p:cNvSpPr/>
              <p:nvPr userDrawn="1"/>
            </p:nvSpPr>
            <p:spPr>
              <a:xfrm rot="1538940">
                <a:off x="8709745" y="2548559"/>
                <a:ext cx="60579" cy="605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1" name="椭圆 470"/>
              <p:cNvSpPr/>
              <p:nvPr userDrawn="1"/>
            </p:nvSpPr>
            <p:spPr>
              <a:xfrm rot="1538940">
                <a:off x="8571495" y="2136723"/>
                <a:ext cx="60579" cy="6057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2" name="椭圆 471"/>
              <p:cNvSpPr/>
              <p:nvPr userDrawn="1"/>
            </p:nvSpPr>
            <p:spPr>
              <a:xfrm rot="1538940">
                <a:off x="4033570" y="4007294"/>
                <a:ext cx="78067" cy="780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3" name="椭圆 472"/>
              <p:cNvSpPr/>
              <p:nvPr userDrawn="1"/>
            </p:nvSpPr>
            <p:spPr>
              <a:xfrm rot="1538940">
                <a:off x="3741484" y="4377608"/>
                <a:ext cx="78067" cy="780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4" name="椭圆 473"/>
              <p:cNvSpPr>
                <a:spLocks noChangeAspect="1"/>
              </p:cNvSpPr>
              <p:nvPr userDrawn="1"/>
            </p:nvSpPr>
            <p:spPr>
              <a:xfrm rot="1538940">
                <a:off x="7871770" y="306821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5" name="椭圆 474"/>
              <p:cNvSpPr>
                <a:spLocks noChangeAspect="1"/>
              </p:cNvSpPr>
              <p:nvPr userDrawn="1"/>
            </p:nvSpPr>
            <p:spPr>
              <a:xfrm rot="1538940">
                <a:off x="7814552" y="333919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6" name="椭圆 475"/>
              <p:cNvSpPr>
                <a:spLocks noChangeAspect="1"/>
              </p:cNvSpPr>
              <p:nvPr userDrawn="1"/>
            </p:nvSpPr>
            <p:spPr>
              <a:xfrm rot="1538940">
                <a:off x="7570476" y="328721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7" name="椭圆 476"/>
              <p:cNvSpPr>
                <a:spLocks noChangeAspect="1"/>
              </p:cNvSpPr>
              <p:nvPr userDrawn="1"/>
            </p:nvSpPr>
            <p:spPr>
              <a:xfrm rot="1538940">
                <a:off x="7529770" y="308385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8" name="椭圆 477"/>
              <p:cNvSpPr>
                <a:spLocks noChangeAspect="1"/>
              </p:cNvSpPr>
              <p:nvPr userDrawn="1"/>
            </p:nvSpPr>
            <p:spPr>
              <a:xfrm rot="1538940">
                <a:off x="7514183" y="352206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9" name="椭圆 478"/>
              <p:cNvSpPr>
                <a:spLocks noChangeAspect="1"/>
              </p:cNvSpPr>
              <p:nvPr userDrawn="1"/>
            </p:nvSpPr>
            <p:spPr>
              <a:xfrm rot="1538940">
                <a:off x="7719646" y="364544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0" name="椭圆 479"/>
              <p:cNvSpPr>
                <a:spLocks noChangeAspect="1"/>
              </p:cNvSpPr>
              <p:nvPr userDrawn="1"/>
            </p:nvSpPr>
            <p:spPr>
              <a:xfrm rot="1538940">
                <a:off x="7341048" y="385152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1" name="椭圆 480"/>
              <p:cNvSpPr>
                <a:spLocks noChangeAspect="1"/>
              </p:cNvSpPr>
              <p:nvPr userDrawn="1"/>
            </p:nvSpPr>
            <p:spPr>
              <a:xfrm rot="1538940">
                <a:off x="7334393" y="359879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2" name="椭圆 481"/>
              <p:cNvSpPr>
                <a:spLocks noChangeAspect="1"/>
              </p:cNvSpPr>
              <p:nvPr userDrawn="1"/>
            </p:nvSpPr>
            <p:spPr>
              <a:xfrm rot="1538940">
                <a:off x="7587591" y="387923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3" name="椭圆 482"/>
              <p:cNvSpPr>
                <a:spLocks noChangeAspect="1"/>
              </p:cNvSpPr>
              <p:nvPr userDrawn="1"/>
            </p:nvSpPr>
            <p:spPr>
              <a:xfrm rot="1538940">
                <a:off x="7499851" y="413429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4" name="椭圆 483"/>
              <p:cNvSpPr>
                <a:spLocks noChangeAspect="1"/>
              </p:cNvSpPr>
              <p:nvPr userDrawn="1"/>
            </p:nvSpPr>
            <p:spPr>
              <a:xfrm rot="1538940">
                <a:off x="7235968" y="407036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5" name="椭圆 484"/>
              <p:cNvSpPr>
                <a:spLocks noChangeAspect="1"/>
              </p:cNvSpPr>
              <p:nvPr userDrawn="1"/>
            </p:nvSpPr>
            <p:spPr>
              <a:xfrm rot="1538940">
                <a:off x="7065298" y="386593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6" name="椭圆 485"/>
              <p:cNvSpPr>
                <a:spLocks noChangeAspect="1"/>
              </p:cNvSpPr>
              <p:nvPr userDrawn="1"/>
            </p:nvSpPr>
            <p:spPr>
              <a:xfrm rot="1538940">
                <a:off x="7063206" y="360273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7" name="椭圆 486"/>
              <p:cNvSpPr>
                <a:spLocks noChangeAspect="1"/>
              </p:cNvSpPr>
              <p:nvPr userDrawn="1"/>
            </p:nvSpPr>
            <p:spPr>
              <a:xfrm rot="1538940">
                <a:off x="7141037" y="335783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8" name="椭圆 487"/>
              <p:cNvSpPr>
                <a:spLocks noChangeAspect="1"/>
              </p:cNvSpPr>
              <p:nvPr userDrawn="1"/>
            </p:nvSpPr>
            <p:spPr>
              <a:xfrm rot="1538940">
                <a:off x="7270831" y="318062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9" name="椭圆 488"/>
              <p:cNvSpPr>
                <a:spLocks noChangeAspect="1"/>
              </p:cNvSpPr>
              <p:nvPr userDrawn="1"/>
            </p:nvSpPr>
            <p:spPr>
              <a:xfrm rot="1538940">
                <a:off x="6838533" y="383910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0" name="椭圆 489"/>
              <p:cNvSpPr>
                <a:spLocks noChangeAspect="1"/>
              </p:cNvSpPr>
              <p:nvPr userDrawn="1"/>
            </p:nvSpPr>
            <p:spPr>
              <a:xfrm rot="1538940">
                <a:off x="6853943" y="347237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1" name="椭圆 490"/>
              <p:cNvSpPr>
                <a:spLocks noChangeAspect="1"/>
              </p:cNvSpPr>
              <p:nvPr userDrawn="1"/>
            </p:nvSpPr>
            <p:spPr>
              <a:xfrm rot="1538940">
                <a:off x="6631250" y="362763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2" name="椭圆 491"/>
              <p:cNvSpPr>
                <a:spLocks noChangeAspect="1"/>
              </p:cNvSpPr>
              <p:nvPr userDrawn="1"/>
            </p:nvSpPr>
            <p:spPr>
              <a:xfrm rot="1538940">
                <a:off x="6580050" y="389376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3" name="椭圆 492"/>
              <p:cNvSpPr>
                <a:spLocks noChangeAspect="1"/>
              </p:cNvSpPr>
              <p:nvPr userDrawn="1"/>
            </p:nvSpPr>
            <p:spPr>
              <a:xfrm rot="1538940">
                <a:off x="6937396" y="318581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4" name="椭圆 493"/>
              <p:cNvSpPr>
                <a:spLocks noChangeAspect="1"/>
              </p:cNvSpPr>
              <p:nvPr userDrawn="1"/>
            </p:nvSpPr>
            <p:spPr>
              <a:xfrm rot="1538940">
                <a:off x="6638850" y="335414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5" name="椭圆 494"/>
              <p:cNvSpPr>
                <a:spLocks noChangeAspect="1"/>
              </p:cNvSpPr>
              <p:nvPr userDrawn="1"/>
            </p:nvSpPr>
            <p:spPr>
              <a:xfrm rot="1538940">
                <a:off x="6665788" y="308234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6" name="椭圆 495"/>
              <p:cNvSpPr>
                <a:spLocks noChangeAspect="1"/>
              </p:cNvSpPr>
              <p:nvPr userDrawn="1"/>
            </p:nvSpPr>
            <p:spPr>
              <a:xfrm rot="1538940">
                <a:off x="6382859" y="315189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7" name="椭圆 496"/>
              <p:cNvSpPr>
                <a:spLocks noChangeAspect="1"/>
              </p:cNvSpPr>
              <p:nvPr userDrawn="1"/>
            </p:nvSpPr>
            <p:spPr>
              <a:xfrm rot="1538940">
                <a:off x="6373716" y="338703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8" name="椭圆 497"/>
              <p:cNvSpPr>
                <a:spLocks noChangeAspect="1"/>
              </p:cNvSpPr>
              <p:nvPr userDrawn="1"/>
            </p:nvSpPr>
            <p:spPr>
              <a:xfrm rot="1538940">
                <a:off x="6357676" y="369804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9" name="椭圆 498"/>
              <p:cNvSpPr>
                <a:spLocks noChangeAspect="1"/>
              </p:cNvSpPr>
              <p:nvPr userDrawn="1"/>
            </p:nvSpPr>
            <p:spPr>
              <a:xfrm rot="1538940">
                <a:off x="6165861" y="354158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0" name="椭圆 499"/>
              <p:cNvSpPr>
                <a:spLocks noChangeAspect="1"/>
              </p:cNvSpPr>
              <p:nvPr userDrawn="1"/>
            </p:nvSpPr>
            <p:spPr>
              <a:xfrm rot="1538940">
                <a:off x="6066716" y="331185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1" name="椭圆 500"/>
              <p:cNvSpPr>
                <a:spLocks noChangeAspect="1"/>
              </p:cNvSpPr>
              <p:nvPr userDrawn="1"/>
            </p:nvSpPr>
            <p:spPr>
              <a:xfrm rot="1538940">
                <a:off x="6431372" y="288107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2" name="椭圆 501"/>
              <p:cNvSpPr>
                <a:spLocks noChangeAspect="1"/>
              </p:cNvSpPr>
              <p:nvPr userDrawn="1"/>
            </p:nvSpPr>
            <p:spPr>
              <a:xfrm rot="1538940">
                <a:off x="6764234" y="281509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3" name="椭圆 502"/>
              <p:cNvSpPr>
                <a:spLocks noChangeAspect="1"/>
              </p:cNvSpPr>
              <p:nvPr userDrawn="1"/>
            </p:nvSpPr>
            <p:spPr>
              <a:xfrm rot="1538940">
                <a:off x="6955779" y="295177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4" name="椭圆 503"/>
              <p:cNvSpPr>
                <a:spLocks noChangeAspect="1"/>
              </p:cNvSpPr>
              <p:nvPr userDrawn="1"/>
            </p:nvSpPr>
            <p:spPr>
              <a:xfrm rot="1538940">
                <a:off x="6113663" y="270920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5" name="椭圆 504"/>
              <p:cNvSpPr>
                <a:spLocks noChangeAspect="1"/>
              </p:cNvSpPr>
              <p:nvPr userDrawn="1"/>
            </p:nvSpPr>
            <p:spPr>
              <a:xfrm rot="1538940">
                <a:off x="6195785" y="297054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6" name="椭圆 505"/>
              <p:cNvSpPr>
                <a:spLocks noChangeAspect="1"/>
              </p:cNvSpPr>
              <p:nvPr userDrawn="1"/>
            </p:nvSpPr>
            <p:spPr>
              <a:xfrm rot="1538940">
                <a:off x="5972063" y="300409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7" name="椭圆 506"/>
              <p:cNvSpPr>
                <a:spLocks noChangeAspect="1"/>
              </p:cNvSpPr>
              <p:nvPr userDrawn="1"/>
            </p:nvSpPr>
            <p:spPr>
              <a:xfrm rot="1538940">
                <a:off x="5826468" y="318896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8" name="椭圆 507"/>
              <p:cNvSpPr>
                <a:spLocks noChangeAspect="1"/>
              </p:cNvSpPr>
              <p:nvPr userDrawn="1"/>
            </p:nvSpPr>
            <p:spPr>
              <a:xfrm rot="1538940">
                <a:off x="7943848" y="352682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9" name="椭圆 508"/>
              <p:cNvSpPr>
                <a:spLocks noChangeAspect="1"/>
              </p:cNvSpPr>
              <p:nvPr userDrawn="1"/>
            </p:nvSpPr>
            <p:spPr>
              <a:xfrm rot="1538940">
                <a:off x="7867867" y="383069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0" name="椭圆 509"/>
              <p:cNvSpPr>
                <a:spLocks noChangeAspect="1"/>
              </p:cNvSpPr>
              <p:nvPr userDrawn="1"/>
            </p:nvSpPr>
            <p:spPr>
              <a:xfrm rot="1538940">
                <a:off x="8111036" y="369816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1" name="椭圆 510"/>
              <p:cNvSpPr>
                <a:spLocks noChangeAspect="1"/>
              </p:cNvSpPr>
              <p:nvPr userDrawn="1"/>
            </p:nvSpPr>
            <p:spPr>
              <a:xfrm rot="1538940">
                <a:off x="7782902" y="406987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2" name="椭圆 511"/>
              <p:cNvSpPr>
                <a:spLocks noChangeAspect="1"/>
              </p:cNvSpPr>
              <p:nvPr userDrawn="1"/>
            </p:nvSpPr>
            <p:spPr>
              <a:xfrm rot="1538940">
                <a:off x="8059539" y="395452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3" name="椭圆 512"/>
              <p:cNvSpPr>
                <a:spLocks noChangeAspect="1"/>
              </p:cNvSpPr>
              <p:nvPr userDrawn="1"/>
            </p:nvSpPr>
            <p:spPr>
              <a:xfrm rot="1538940">
                <a:off x="8174027" y="341433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4" name="椭圆 513"/>
              <p:cNvSpPr>
                <a:spLocks noChangeAspect="1"/>
              </p:cNvSpPr>
              <p:nvPr userDrawn="1"/>
            </p:nvSpPr>
            <p:spPr>
              <a:xfrm rot="1538940">
                <a:off x="8064827" y="322317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5" name="椭圆 514"/>
              <p:cNvSpPr>
                <a:spLocks noChangeAspect="1"/>
              </p:cNvSpPr>
              <p:nvPr userDrawn="1"/>
            </p:nvSpPr>
            <p:spPr>
              <a:xfrm rot="1538940">
                <a:off x="7348630" y="292036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6" name="椭圆 515"/>
              <p:cNvSpPr>
                <a:spLocks noChangeAspect="1"/>
              </p:cNvSpPr>
              <p:nvPr userDrawn="1"/>
            </p:nvSpPr>
            <p:spPr>
              <a:xfrm rot="1538940">
                <a:off x="7686034" y="290787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7" name="椭圆 516"/>
              <p:cNvSpPr>
                <a:spLocks noChangeAspect="1"/>
              </p:cNvSpPr>
              <p:nvPr userDrawn="1"/>
            </p:nvSpPr>
            <p:spPr>
              <a:xfrm rot="1538940">
                <a:off x="7144764" y="281618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8" name="椭圆 517"/>
              <p:cNvSpPr>
                <a:spLocks noChangeAspect="1"/>
              </p:cNvSpPr>
              <p:nvPr userDrawn="1"/>
            </p:nvSpPr>
            <p:spPr>
              <a:xfrm rot="1538940">
                <a:off x="7474703" y="267862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9" name="椭圆 518"/>
              <p:cNvSpPr>
                <a:spLocks noChangeAspect="1"/>
              </p:cNvSpPr>
              <p:nvPr userDrawn="1"/>
            </p:nvSpPr>
            <p:spPr>
              <a:xfrm rot="1538940">
                <a:off x="8356957" y="354617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0" name="椭圆 519"/>
              <p:cNvSpPr>
                <a:spLocks noChangeAspect="1"/>
              </p:cNvSpPr>
              <p:nvPr userDrawn="1"/>
            </p:nvSpPr>
            <p:spPr>
              <a:xfrm rot="1538940">
                <a:off x="8274458" y="392678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1" name="椭圆 520"/>
              <p:cNvSpPr>
                <a:spLocks noChangeAspect="1"/>
              </p:cNvSpPr>
              <p:nvPr userDrawn="1"/>
            </p:nvSpPr>
            <p:spPr>
              <a:xfrm rot="1538940">
                <a:off x="8394436" y="374689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2" name="椭圆 521"/>
              <p:cNvSpPr>
                <a:spLocks noChangeAspect="1"/>
              </p:cNvSpPr>
              <p:nvPr userDrawn="1"/>
            </p:nvSpPr>
            <p:spPr>
              <a:xfrm rot="1538940">
                <a:off x="8140519" y="417461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3" name="椭圆 522"/>
              <p:cNvSpPr>
                <a:spLocks noChangeAspect="1"/>
              </p:cNvSpPr>
              <p:nvPr userDrawn="1"/>
            </p:nvSpPr>
            <p:spPr>
              <a:xfrm rot="1538940">
                <a:off x="7958076" y="427720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4" name="椭圆 523"/>
              <p:cNvSpPr>
                <a:spLocks noChangeAspect="1"/>
              </p:cNvSpPr>
              <p:nvPr userDrawn="1"/>
            </p:nvSpPr>
            <p:spPr>
              <a:xfrm rot="1538940">
                <a:off x="8395968" y="331610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5" name="椭圆 524"/>
              <p:cNvSpPr>
                <a:spLocks noChangeAspect="1"/>
              </p:cNvSpPr>
              <p:nvPr userDrawn="1"/>
            </p:nvSpPr>
            <p:spPr>
              <a:xfrm rot="1538940">
                <a:off x="8459693" y="310607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6" name="椭圆 525"/>
              <p:cNvSpPr>
                <a:spLocks noChangeAspect="1"/>
              </p:cNvSpPr>
              <p:nvPr userDrawn="1"/>
            </p:nvSpPr>
            <p:spPr>
              <a:xfrm rot="1538940">
                <a:off x="7920958" y="273715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7" name="椭圆 526"/>
              <p:cNvSpPr>
                <a:spLocks noChangeAspect="1"/>
              </p:cNvSpPr>
              <p:nvPr userDrawn="1"/>
            </p:nvSpPr>
            <p:spPr>
              <a:xfrm rot="1538940">
                <a:off x="8251074" y="275479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8" name="椭圆 527"/>
              <p:cNvSpPr>
                <a:spLocks noChangeAspect="1"/>
              </p:cNvSpPr>
              <p:nvPr userDrawn="1"/>
            </p:nvSpPr>
            <p:spPr>
              <a:xfrm rot="1538940">
                <a:off x="8434605" y="287165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9" name="椭圆 528"/>
              <p:cNvSpPr>
                <a:spLocks noChangeAspect="1"/>
              </p:cNvSpPr>
              <p:nvPr userDrawn="1"/>
            </p:nvSpPr>
            <p:spPr>
              <a:xfrm rot="1538940">
                <a:off x="8617960" y="300305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0" name="椭圆 529"/>
              <p:cNvSpPr>
                <a:spLocks noChangeAspect="1"/>
              </p:cNvSpPr>
              <p:nvPr userDrawn="1"/>
            </p:nvSpPr>
            <p:spPr>
              <a:xfrm rot="1538940">
                <a:off x="7712159" y="264178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1" name="椭圆 530"/>
              <p:cNvSpPr>
                <a:spLocks noChangeAspect="1"/>
              </p:cNvSpPr>
              <p:nvPr userDrawn="1"/>
            </p:nvSpPr>
            <p:spPr>
              <a:xfrm rot="1538940">
                <a:off x="8089231" y="255310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2" name="椭圆 531"/>
              <p:cNvSpPr>
                <a:spLocks noChangeAspect="1"/>
              </p:cNvSpPr>
              <p:nvPr userDrawn="1"/>
            </p:nvSpPr>
            <p:spPr>
              <a:xfrm rot="1538940">
                <a:off x="8369483" y="258914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3" name="椭圆 532"/>
              <p:cNvSpPr>
                <a:spLocks noChangeAspect="1"/>
              </p:cNvSpPr>
              <p:nvPr userDrawn="1"/>
            </p:nvSpPr>
            <p:spPr>
              <a:xfrm rot="1538940">
                <a:off x="7676069" y="239934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4" name="椭圆 533"/>
              <p:cNvSpPr>
                <a:spLocks noChangeAspect="1"/>
              </p:cNvSpPr>
              <p:nvPr userDrawn="1"/>
            </p:nvSpPr>
            <p:spPr>
              <a:xfrm rot="1538940">
                <a:off x="7938460" y="238217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5" name="椭圆 534"/>
              <p:cNvSpPr>
                <a:spLocks noChangeAspect="1"/>
              </p:cNvSpPr>
              <p:nvPr userDrawn="1"/>
            </p:nvSpPr>
            <p:spPr>
              <a:xfrm rot="1538940">
                <a:off x="8151068" y="228904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6" name="椭圆 535"/>
              <p:cNvSpPr>
                <a:spLocks noChangeAspect="1"/>
              </p:cNvSpPr>
              <p:nvPr userDrawn="1"/>
            </p:nvSpPr>
            <p:spPr>
              <a:xfrm rot="1538940">
                <a:off x="8349868" y="240316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7" name="椭圆 536"/>
              <p:cNvSpPr>
                <a:spLocks noChangeAspect="1"/>
              </p:cNvSpPr>
              <p:nvPr userDrawn="1"/>
            </p:nvSpPr>
            <p:spPr>
              <a:xfrm rot="1538940">
                <a:off x="8610764" y="329122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8" name="椭圆 537"/>
              <p:cNvSpPr>
                <a:spLocks noChangeAspect="1"/>
              </p:cNvSpPr>
              <p:nvPr userDrawn="1"/>
            </p:nvSpPr>
            <p:spPr>
              <a:xfrm rot="1538940">
                <a:off x="7339223" y="247713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9" name="椭圆 538"/>
              <p:cNvSpPr>
                <a:spLocks noChangeAspect="1"/>
              </p:cNvSpPr>
              <p:nvPr userDrawn="1"/>
            </p:nvSpPr>
            <p:spPr>
              <a:xfrm rot="1538940">
                <a:off x="8593121" y="275640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0" name="椭圆 539"/>
              <p:cNvSpPr>
                <a:spLocks noChangeAspect="1"/>
              </p:cNvSpPr>
              <p:nvPr userDrawn="1"/>
            </p:nvSpPr>
            <p:spPr>
              <a:xfrm rot="1538940">
                <a:off x="8579272" y="351128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1" name="椭圆 540"/>
              <p:cNvSpPr>
                <a:spLocks noChangeAspect="1"/>
              </p:cNvSpPr>
              <p:nvPr userDrawn="1"/>
            </p:nvSpPr>
            <p:spPr>
              <a:xfrm rot="1538940">
                <a:off x="8565152" y="253755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2" name="椭圆 541"/>
              <p:cNvSpPr>
                <a:spLocks noChangeAspect="1"/>
              </p:cNvSpPr>
              <p:nvPr userDrawn="1"/>
            </p:nvSpPr>
            <p:spPr>
              <a:xfrm rot="1538940">
                <a:off x="8389227" y="221945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3" name="椭圆 542"/>
              <p:cNvSpPr>
                <a:spLocks noChangeAspect="1"/>
              </p:cNvSpPr>
              <p:nvPr userDrawn="1"/>
            </p:nvSpPr>
            <p:spPr>
              <a:xfrm rot="1538940">
                <a:off x="8221432" y="204857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4" name="椭圆 543"/>
              <p:cNvSpPr>
                <a:spLocks noChangeAspect="1"/>
              </p:cNvSpPr>
              <p:nvPr userDrawn="1"/>
            </p:nvSpPr>
            <p:spPr>
              <a:xfrm rot="1538940">
                <a:off x="5968614" y="372605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5" name="椭圆 544"/>
              <p:cNvSpPr>
                <a:spLocks noChangeAspect="1"/>
              </p:cNvSpPr>
              <p:nvPr userDrawn="1"/>
            </p:nvSpPr>
            <p:spPr>
              <a:xfrm rot="1538940">
                <a:off x="5843012" y="351419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6" name="椭圆 545"/>
              <p:cNvSpPr>
                <a:spLocks noChangeAspect="1"/>
              </p:cNvSpPr>
              <p:nvPr userDrawn="1"/>
            </p:nvSpPr>
            <p:spPr>
              <a:xfrm rot="1538940">
                <a:off x="6255952" y="391699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7" name="椭圆 546"/>
              <p:cNvSpPr>
                <a:spLocks noChangeAspect="1"/>
              </p:cNvSpPr>
              <p:nvPr userDrawn="1"/>
            </p:nvSpPr>
            <p:spPr>
              <a:xfrm rot="1538940">
                <a:off x="6421635" y="412640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8" name="椭圆 547"/>
              <p:cNvSpPr>
                <a:spLocks noChangeAspect="1"/>
              </p:cNvSpPr>
              <p:nvPr userDrawn="1"/>
            </p:nvSpPr>
            <p:spPr>
              <a:xfrm rot="1538940">
                <a:off x="6009515" y="397792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9" name="椭圆 548"/>
              <p:cNvSpPr>
                <a:spLocks noChangeAspect="1"/>
              </p:cNvSpPr>
              <p:nvPr userDrawn="1"/>
            </p:nvSpPr>
            <p:spPr>
              <a:xfrm rot="1538940">
                <a:off x="6156712" y="420476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0" name="椭圆 549"/>
              <p:cNvSpPr>
                <a:spLocks noChangeAspect="1"/>
              </p:cNvSpPr>
              <p:nvPr userDrawn="1"/>
            </p:nvSpPr>
            <p:spPr>
              <a:xfrm rot="1538940">
                <a:off x="6574867" y="432598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1" name="椭圆 550"/>
              <p:cNvSpPr>
                <a:spLocks noChangeAspect="1"/>
              </p:cNvSpPr>
              <p:nvPr userDrawn="1"/>
            </p:nvSpPr>
            <p:spPr>
              <a:xfrm rot="1538940">
                <a:off x="6751397" y="410192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2" name="椭圆 551"/>
              <p:cNvSpPr>
                <a:spLocks noChangeAspect="1"/>
              </p:cNvSpPr>
              <p:nvPr userDrawn="1"/>
            </p:nvSpPr>
            <p:spPr>
              <a:xfrm rot="1538940">
                <a:off x="6980963" y="418024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3" name="椭圆 552"/>
              <p:cNvSpPr>
                <a:spLocks noChangeAspect="1"/>
              </p:cNvSpPr>
              <p:nvPr userDrawn="1"/>
            </p:nvSpPr>
            <p:spPr>
              <a:xfrm rot="1538940">
                <a:off x="6836623" y="440293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4" name="椭圆 553"/>
              <p:cNvSpPr>
                <a:spLocks noChangeAspect="1"/>
              </p:cNvSpPr>
              <p:nvPr userDrawn="1"/>
            </p:nvSpPr>
            <p:spPr>
              <a:xfrm rot="1538940">
                <a:off x="6685357" y="459496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5" name="椭圆 554"/>
              <p:cNvSpPr>
                <a:spLocks noChangeAspect="1"/>
              </p:cNvSpPr>
              <p:nvPr userDrawn="1"/>
            </p:nvSpPr>
            <p:spPr>
              <a:xfrm rot="1538940">
                <a:off x="6338169" y="443376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6" name="椭圆 555"/>
              <p:cNvSpPr>
                <a:spLocks noChangeAspect="1"/>
              </p:cNvSpPr>
              <p:nvPr userDrawn="1"/>
            </p:nvSpPr>
            <p:spPr>
              <a:xfrm rot="1538940">
                <a:off x="6397262" y="464587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7" name="椭圆 556"/>
              <p:cNvSpPr>
                <a:spLocks noChangeAspect="1"/>
              </p:cNvSpPr>
              <p:nvPr userDrawn="1"/>
            </p:nvSpPr>
            <p:spPr>
              <a:xfrm rot="1538940">
                <a:off x="6061255" y="443467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8" name="椭圆 557"/>
              <p:cNvSpPr>
                <a:spLocks noChangeAspect="1"/>
              </p:cNvSpPr>
              <p:nvPr userDrawn="1"/>
            </p:nvSpPr>
            <p:spPr>
              <a:xfrm rot="1538940">
                <a:off x="6089050" y="466542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9" name="椭圆 558"/>
              <p:cNvSpPr>
                <a:spLocks noChangeAspect="1"/>
              </p:cNvSpPr>
              <p:nvPr userDrawn="1"/>
            </p:nvSpPr>
            <p:spPr>
              <a:xfrm rot="1538940">
                <a:off x="5672866" y="376686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0" name="椭圆 559"/>
              <p:cNvSpPr>
                <a:spLocks noChangeAspect="1"/>
              </p:cNvSpPr>
              <p:nvPr userDrawn="1"/>
            </p:nvSpPr>
            <p:spPr>
              <a:xfrm rot="1538940">
                <a:off x="5777358" y="403811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1" name="椭圆 560"/>
              <p:cNvSpPr>
                <a:spLocks noChangeAspect="1"/>
              </p:cNvSpPr>
              <p:nvPr userDrawn="1"/>
            </p:nvSpPr>
            <p:spPr>
              <a:xfrm rot="1538940">
                <a:off x="5833461" y="425833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2" name="椭圆 561"/>
              <p:cNvSpPr>
                <a:spLocks noChangeAspect="1"/>
              </p:cNvSpPr>
              <p:nvPr userDrawn="1"/>
            </p:nvSpPr>
            <p:spPr>
              <a:xfrm rot="1538940">
                <a:off x="5801309" y="449288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3" name="椭圆 562"/>
              <p:cNvSpPr>
                <a:spLocks noChangeAspect="1"/>
              </p:cNvSpPr>
              <p:nvPr userDrawn="1"/>
            </p:nvSpPr>
            <p:spPr>
              <a:xfrm rot="1538940">
                <a:off x="5588542" y="317975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4" name="椭圆 563"/>
              <p:cNvSpPr>
                <a:spLocks noChangeAspect="1"/>
              </p:cNvSpPr>
              <p:nvPr userDrawn="1"/>
            </p:nvSpPr>
            <p:spPr>
              <a:xfrm rot="1538940">
                <a:off x="5599081" y="343564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5" name="椭圆 564"/>
              <p:cNvSpPr>
                <a:spLocks noChangeAspect="1"/>
              </p:cNvSpPr>
              <p:nvPr userDrawn="1"/>
            </p:nvSpPr>
            <p:spPr>
              <a:xfrm rot="1538940">
                <a:off x="5639177" y="288907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6" name="椭圆 565"/>
              <p:cNvSpPr>
                <a:spLocks noChangeAspect="1"/>
              </p:cNvSpPr>
              <p:nvPr userDrawn="1"/>
            </p:nvSpPr>
            <p:spPr>
              <a:xfrm rot="1538940">
                <a:off x="5310836" y="331218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7" name="椭圆 566"/>
              <p:cNvSpPr>
                <a:spLocks noChangeAspect="1"/>
              </p:cNvSpPr>
              <p:nvPr userDrawn="1"/>
            </p:nvSpPr>
            <p:spPr>
              <a:xfrm rot="1538940">
                <a:off x="5157858" y="348670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8" name="椭圆 567"/>
              <p:cNvSpPr>
                <a:spLocks noChangeAspect="1"/>
              </p:cNvSpPr>
              <p:nvPr userDrawn="1"/>
            </p:nvSpPr>
            <p:spPr>
              <a:xfrm rot="1538940">
                <a:off x="5275770" y="375517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9" name="椭圆 568"/>
              <p:cNvSpPr>
                <a:spLocks noChangeAspect="1"/>
              </p:cNvSpPr>
              <p:nvPr userDrawn="1"/>
            </p:nvSpPr>
            <p:spPr>
              <a:xfrm rot="1538940">
                <a:off x="5418182" y="299950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0" name="椭圆 569"/>
              <p:cNvSpPr>
                <a:spLocks noChangeAspect="1"/>
              </p:cNvSpPr>
              <p:nvPr userDrawn="1"/>
            </p:nvSpPr>
            <p:spPr>
              <a:xfrm rot="1538940">
                <a:off x="5438909" y="360518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1" name="椭圆 570"/>
              <p:cNvSpPr>
                <a:spLocks noChangeAspect="1"/>
              </p:cNvSpPr>
              <p:nvPr userDrawn="1"/>
            </p:nvSpPr>
            <p:spPr>
              <a:xfrm rot="1538940">
                <a:off x="5529206" y="398887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2" name="椭圆 571"/>
              <p:cNvSpPr>
                <a:spLocks noChangeAspect="1"/>
              </p:cNvSpPr>
              <p:nvPr userDrawn="1"/>
            </p:nvSpPr>
            <p:spPr>
              <a:xfrm rot="1538940">
                <a:off x="5481091" y="423584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3" name="椭圆 572"/>
              <p:cNvSpPr>
                <a:spLocks noChangeAspect="1"/>
              </p:cNvSpPr>
              <p:nvPr userDrawn="1"/>
            </p:nvSpPr>
            <p:spPr>
              <a:xfrm rot="1538940">
                <a:off x="5490095" y="444756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4" name="椭圆 573"/>
              <p:cNvSpPr>
                <a:spLocks noChangeAspect="1"/>
              </p:cNvSpPr>
              <p:nvPr userDrawn="1"/>
            </p:nvSpPr>
            <p:spPr>
              <a:xfrm rot="1538940">
                <a:off x="5278008" y="402150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5" name="椭圆 574"/>
              <p:cNvSpPr>
                <a:spLocks noChangeAspect="1"/>
              </p:cNvSpPr>
              <p:nvPr userDrawn="1"/>
            </p:nvSpPr>
            <p:spPr>
              <a:xfrm rot="1538940">
                <a:off x="5200769" y="427252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6" name="椭圆 575"/>
              <p:cNvSpPr>
                <a:spLocks noChangeAspect="1"/>
              </p:cNvSpPr>
              <p:nvPr userDrawn="1"/>
            </p:nvSpPr>
            <p:spPr>
              <a:xfrm rot="1538940">
                <a:off x="4977960" y="368250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7" name="椭圆 576"/>
              <p:cNvSpPr>
                <a:spLocks noChangeAspect="1"/>
              </p:cNvSpPr>
              <p:nvPr userDrawn="1"/>
            </p:nvSpPr>
            <p:spPr>
              <a:xfrm rot="1538940">
                <a:off x="5047605" y="394319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8" name="椭圆 577"/>
              <p:cNvSpPr>
                <a:spLocks noChangeAspect="1"/>
              </p:cNvSpPr>
              <p:nvPr userDrawn="1"/>
            </p:nvSpPr>
            <p:spPr>
              <a:xfrm rot="1538940">
                <a:off x="5641028" y="465192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9" name="椭圆 578"/>
              <p:cNvSpPr>
                <a:spLocks noChangeAspect="1"/>
              </p:cNvSpPr>
              <p:nvPr userDrawn="1"/>
            </p:nvSpPr>
            <p:spPr>
              <a:xfrm rot="1538940">
                <a:off x="5741516" y="484069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0" name="椭圆 579"/>
              <p:cNvSpPr>
                <a:spLocks noChangeAspect="1"/>
              </p:cNvSpPr>
              <p:nvPr userDrawn="1"/>
            </p:nvSpPr>
            <p:spPr>
              <a:xfrm rot="1538940">
                <a:off x="5274326" y="462797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1" name="椭圆 580"/>
              <p:cNvSpPr>
                <a:spLocks noChangeAspect="1"/>
              </p:cNvSpPr>
              <p:nvPr userDrawn="1"/>
            </p:nvSpPr>
            <p:spPr>
              <a:xfrm rot="1538940">
                <a:off x="5437225" y="478470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2" name="椭圆 581"/>
              <p:cNvSpPr>
                <a:spLocks noChangeAspect="1"/>
              </p:cNvSpPr>
              <p:nvPr userDrawn="1"/>
            </p:nvSpPr>
            <p:spPr>
              <a:xfrm rot="1538940">
                <a:off x="5360675" y="497524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3" name="椭圆 582"/>
              <p:cNvSpPr>
                <a:spLocks noChangeAspect="1"/>
              </p:cNvSpPr>
              <p:nvPr userDrawn="1"/>
            </p:nvSpPr>
            <p:spPr>
              <a:xfrm rot="1538940">
                <a:off x="5103980" y="449785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4" name="椭圆 583"/>
              <p:cNvSpPr>
                <a:spLocks noChangeAspect="1"/>
              </p:cNvSpPr>
              <p:nvPr userDrawn="1"/>
            </p:nvSpPr>
            <p:spPr>
              <a:xfrm rot="1538940">
                <a:off x="4968490" y="421357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5" name="椭圆 584"/>
              <p:cNvSpPr>
                <a:spLocks noChangeAspect="1"/>
              </p:cNvSpPr>
              <p:nvPr userDrawn="1"/>
            </p:nvSpPr>
            <p:spPr>
              <a:xfrm rot="1538940">
                <a:off x="4874211" y="448954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6" name="椭圆 585"/>
              <p:cNvSpPr>
                <a:spLocks noChangeAspect="1"/>
              </p:cNvSpPr>
              <p:nvPr userDrawn="1"/>
            </p:nvSpPr>
            <p:spPr>
              <a:xfrm rot="1538940">
                <a:off x="4804846" y="389027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7" name="椭圆 586"/>
              <p:cNvSpPr>
                <a:spLocks noChangeAspect="1"/>
              </p:cNvSpPr>
              <p:nvPr userDrawn="1"/>
            </p:nvSpPr>
            <p:spPr>
              <a:xfrm rot="1538940">
                <a:off x="4749558" y="417092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8" name="椭圆 587"/>
              <p:cNvSpPr>
                <a:spLocks noChangeAspect="1"/>
              </p:cNvSpPr>
              <p:nvPr userDrawn="1"/>
            </p:nvSpPr>
            <p:spPr>
              <a:xfrm rot="1538940">
                <a:off x="4751542" y="481765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9" name="椭圆 588"/>
              <p:cNvSpPr>
                <a:spLocks noChangeAspect="1"/>
              </p:cNvSpPr>
              <p:nvPr userDrawn="1"/>
            </p:nvSpPr>
            <p:spPr>
              <a:xfrm rot="1538940">
                <a:off x="5128338" y="493200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0" name="椭圆 589"/>
              <p:cNvSpPr>
                <a:spLocks noChangeAspect="1"/>
              </p:cNvSpPr>
              <p:nvPr userDrawn="1"/>
            </p:nvSpPr>
            <p:spPr>
              <a:xfrm rot="1538940">
                <a:off x="4898539" y="500851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1" name="椭圆 590"/>
              <p:cNvSpPr>
                <a:spLocks noChangeAspect="1"/>
              </p:cNvSpPr>
              <p:nvPr userDrawn="1"/>
            </p:nvSpPr>
            <p:spPr>
              <a:xfrm rot="1538940">
                <a:off x="4667297" y="462736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2" name="椭圆 591"/>
              <p:cNvSpPr>
                <a:spLocks noChangeAspect="1"/>
              </p:cNvSpPr>
              <p:nvPr userDrawn="1"/>
            </p:nvSpPr>
            <p:spPr>
              <a:xfrm rot="1538940">
                <a:off x="4482729" y="474682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3" name="椭圆 592"/>
              <p:cNvSpPr>
                <a:spLocks noChangeAspect="1"/>
              </p:cNvSpPr>
              <p:nvPr userDrawn="1"/>
            </p:nvSpPr>
            <p:spPr>
              <a:xfrm rot="1538940">
                <a:off x="4640670" y="439234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4" name="椭圆 593"/>
              <p:cNvSpPr>
                <a:spLocks noChangeAspect="1"/>
              </p:cNvSpPr>
              <p:nvPr userDrawn="1"/>
            </p:nvSpPr>
            <p:spPr>
              <a:xfrm rot="1538940">
                <a:off x="4569307" y="405999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5" name="椭圆 594"/>
              <p:cNvSpPr>
                <a:spLocks noChangeAspect="1"/>
              </p:cNvSpPr>
              <p:nvPr userDrawn="1"/>
            </p:nvSpPr>
            <p:spPr>
              <a:xfrm rot="1538940">
                <a:off x="4584835" y="374977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6" name="椭圆 595"/>
              <p:cNvSpPr>
                <a:spLocks noChangeAspect="1"/>
              </p:cNvSpPr>
              <p:nvPr userDrawn="1"/>
            </p:nvSpPr>
            <p:spPr>
              <a:xfrm rot="1538940">
                <a:off x="4397137" y="388713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7" name="椭圆 596"/>
              <p:cNvSpPr>
                <a:spLocks noChangeAspect="1"/>
              </p:cNvSpPr>
              <p:nvPr userDrawn="1"/>
            </p:nvSpPr>
            <p:spPr>
              <a:xfrm rot="1538940">
                <a:off x="4734745" y="356571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8" name="椭圆 597"/>
              <p:cNvSpPr>
                <a:spLocks noChangeAspect="1"/>
              </p:cNvSpPr>
              <p:nvPr userDrawn="1"/>
            </p:nvSpPr>
            <p:spPr>
              <a:xfrm rot="1538940">
                <a:off x="4657763" y="498184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9" name="椭圆 598"/>
              <p:cNvSpPr>
                <a:spLocks noChangeAspect="1"/>
              </p:cNvSpPr>
              <p:nvPr userDrawn="1"/>
            </p:nvSpPr>
            <p:spPr>
              <a:xfrm rot="1538940">
                <a:off x="4352759" y="360710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0" name="椭圆 599"/>
              <p:cNvSpPr>
                <a:spLocks noChangeAspect="1"/>
              </p:cNvSpPr>
              <p:nvPr userDrawn="1"/>
            </p:nvSpPr>
            <p:spPr>
              <a:xfrm rot="1538940">
                <a:off x="5120869" y="518489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1" name="椭圆 600"/>
              <p:cNvSpPr>
                <a:spLocks noChangeAspect="1"/>
              </p:cNvSpPr>
              <p:nvPr userDrawn="1"/>
            </p:nvSpPr>
            <p:spPr>
              <a:xfrm rot="1538940">
                <a:off x="5346720" y="520218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2" name="椭圆 601"/>
              <p:cNvSpPr>
                <a:spLocks noChangeAspect="1"/>
              </p:cNvSpPr>
              <p:nvPr userDrawn="1"/>
            </p:nvSpPr>
            <p:spPr>
              <a:xfrm rot="1538940">
                <a:off x="5569597" y="512894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3" name="椭圆 602"/>
              <p:cNvSpPr>
                <a:spLocks noChangeAspect="1"/>
              </p:cNvSpPr>
              <p:nvPr userDrawn="1"/>
            </p:nvSpPr>
            <p:spPr>
              <a:xfrm rot="1538940">
                <a:off x="5788442" y="506297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4" name="椭圆 603"/>
              <p:cNvSpPr>
                <a:spLocks noChangeAspect="1"/>
              </p:cNvSpPr>
              <p:nvPr userDrawn="1"/>
            </p:nvSpPr>
            <p:spPr>
              <a:xfrm rot="1538940">
                <a:off x="5998714" y="485355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5" name="椭圆 604"/>
              <p:cNvSpPr>
                <a:spLocks noChangeAspect="1"/>
              </p:cNvSpPr>
              <p:nvPr userDrawn="1"/>
            </p:nvSpPr>
            <p:spPr>
              <a:xfrm rot="1538940">
                <a:off x="6378397" y="486787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6" name="椭圆 605"/>
              <p:cNvSpPr>
                <a:spLocks noChangeAspect="1"/>
              </p:cNvSpPr>
              <p:nvPr userDrawn="1"/>
            </p:nvSpPr>
            <p:spPr>
              <a:xfrm rot="1538940">
                <a:off x="6024045" y="516090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7" name="椭圆 606"/>
              <p:cNvSpPr>
                <a:spLocks noChangeAspect="1"/>
              </p:cNvSpPr>
              <p:nvPr userDrawn="1"/>
            </p:nvSpPr>
            <p:spPr>
              <a:xfrm rot="1538940">
                <a:off x="5286262" y="542193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8" name="椭圆 607"/>
              <p:cNvSpPr>
                <a:spLocks noChangeAspect="1"/>
              </p:cNvSpPr>
              <p:nvPr userDrawn="1"/>
            </p:nvSpPr>
            <p:spPr>
              <a:xfrm rot="1538940">
                <a:off x="5503542" y="539852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9" name="椭圆 608"/>
              <p:cNvSpPr>
                <a:spLocks noChangeAspect="1"/>
              </p:cNvSpPr>
              <p:nvPr userDrawn="1"/>
            </p:nvSpPr>
            <p:spPr>
              <a:xfrm rot="1538940">
                <a:off x="5800701" y="529705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0" name="椭圆 609"/>
              <p:cNvSpPr>
                <a:spLocks noChangeAspect="1"/>
              </p:cNvSpPr>
              <p:nvPr userDrawn="1"/>
            </p:nvSpPr>
            <p:spPr>
              <a:xfrm rot="1538940">
                <a:off x="5733582" y="546794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1" name="椭圆 610"/>
              <p:cNvSpPr>
                <a:spLocks noChangeAspect="1"/>
              </p:cNvSpPr>
              <p:nvPr userDrawn="1"/>
            </p:nvSpPr>
            <p:spPr>
              <a:xfrm rot="1538940">
                <a:off x="6006826" y="540547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2" name="椭圆 611"/>
              <p:cNvSpPr>
                <a:spLocks noChangeAspect="1"/>
              </p:cNvSpPr>
              <p:nvPr userDrawn="1"/>
            </p:nvSpPr>
            <p:spPr>
              <a:xfrm rot="1538940">
                <a:off x="6288838" y="522571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3" name="椭圆 612"/>
              <p:cNvSpPr>
                <a:spLocks noChangeAspect="1"/>
              </p:cNvSpPr>
              <p:nvPr userDrawn="1"/>
            </p:nvSpPr>
            <p:spPr>
              <a:xfrm rot="1538940">
                <a:off x="6256519" y="545878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4" name="椭圆 613"/>
              <p:cNvSpPr>
                <a:spLocks noChangeAspect="1"/>
              </p:cNvSpPr>
              <p:nvPr userDrawn="1"/>
            </p:nvSpPr>
            <p:spPr>
              <a:xfrm rot="1538940">
                <a:off x="5909708" y="568012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5" name="椭圆 614"/>
              <p:cNvSpPr>
                <a:spLocks noChangeAspect="1"/>
              </p:cNvSpPr>
              <p:nvPr userDrawn="1"/>
            </p:nvSpPr>
            <p:spPr>
              <a:xfrm rot="1538940">
                <a:off x="6177192" y="572419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6" name="椭圆 615"/>
              <p:cNvSpPr>
                <a:spLocks noChangeAspect="1"/>
              </p:cNvSpPr>
              <p:nvPr userDrawn="1"/>
            </p:nvSpPr>
            <p:spPr>
              <a:xfrm rot="1538940">
                <a:off x="5126296" y="547364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7" name="椭圆 616"/>
              <p:cNvSpPr>
                <a:spLocks noChangeAspect="1"/>
              </p:cNvSpPr>
              <p:nvPr userDrawn="1"/>
            </p:nvSpPr>
            <p:spPr>
              <a:xfrm rot="1538940">
                <a:off x="4795682" y="525383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8" name="椭圆 617"/>
              <p:cNvSpPr>
                <a:spLocks noChangeAspect="1"/>
              </p:cNvSpPr>
              <p:nvPr userDrawn="1"/>
            </p:nvSpPr>
            <p:spPr>
              <a:xfrm rot="1538940">
                <a:off x="4577235" y="513400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9" name="椭圆 618"/>
              <p:cNvSpPr>
                <a:spLocks noChangeAspect="1"/>
              </p:cNvSpPr>
              <p:nvPr userDrawn="1"/>
            </p:nvSpPr>
            <p:spPr>
              <a:xfrm rot="1538940">
                <a:off x="6071732" y="560043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0" name="椭圆 619"/>
              <p:cNvSpPr>
                <a:spLocks noChangeAspect="1"/>
              </p:cNvSpPr>
              <p:nvPr userDrawn="1"/>
            </p:nvSpPr>
            <p:spPr>
              <a:xfrm rot="1538940">
                <a:off x="5727721" y="563769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1" name="椭圆 620"/>
              <p:cNvSpPr>
                <a:spLocks noChangeAspect="1"/>
              </p:cNvSpPr>
              <p:nvPr userDrawn="1"/>
            </p:nvSpPr>
            <p:spPr>
              <a:xfrm rot="1538940">
                <a:off x="6491900" y="529113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2" name="椭圆 621"/>
              <p:cNvSpPr>
                <a:spLocks noChangeAspect="1"/>
              </p:cNvSpPr>
              <p:nvPr userDrawn="1"/>
            </p:nvSpPr>
            <p:spPr>
              <a:xfrm rot="1538940">
                <a:off x="6548734" y="506472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3" name="椭圆 622"/>
              <p:cNvSpPr>
                <a:spLocks noChangeAspect="1"/>
              </p:cNvSpPr>
              <p:nvPr userDrawn="1"/>
            </p:nvSpPr>
            <p:spPr>
              <a:xfrm rot="1538940">
                <a:off x="6663669" y="482353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4" name="椭圆 623"/>
              <p:cNvSpPr>
                <a:spLocks noChangeAspect="1"/>
              </p:cNvSpPr>
              <p:nvPr userDrawn="1"/>
            </p:nvSpPr>
            <p:spPr>
              <a:xfrm rot="1538940">
                <a:off x="6413454" y="557896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5" name="椭圆 624"/>
              <p:cNvSpPr>
                <a:spLocks noChangeAspect="1"/>
              </p:cNvSpPr>
              <p:nvPr userDrawn="1"/>
            </p:nvSpPr>
            <p:spPr>
              <a:xfrm rot="1538940">
                <a:off x="6883370" y="489802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6" name="椭圆 625"/>
              <p:cNvSpPr>
                <a:spLocks noChangeAspect="1"/>
              </p:cNvSpPr>
              <p:nvPr userDrawn="1"/>
            </p:nvSpPr>
            <p:spPr>
              <a:xfrm rot="1538940">
                <a:off x="6773538" y="512675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7" name="椭圆 626"/>
              <p:cNvSpPr>
                <a:spLocks noChangeAspect="1"/>
              </p:cNvSpPr>
              <p:nvPr userDrawn="1"/>
            </p:nvSpPr>
            <p:spPr>
              <a:xfrm rot="1538940">
                <a:off x="4768371" y="542366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8" name="椭圆 627"/>
              <p:cNvSpPr>
                <a:spLocks noChangeAspect="1"/>
              </p:cNvSpPr>
              <p:nvPr userDrawn="1"/>
            </p:nvSpPr>
            <p:spPr>
              <a:xfrm rot="1538940">
                <a:off x="4916169" y="546194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9" name="椭圆 628"/>
              <p:cNvSpPr>
                <a:spLocks noChangeAspect="1"/>
              </p:cNvSpPr>
              <p:nvPr userDrawn="1"/>
            </p:nvSpPr>
            <p:spPr>
              <a:xfrm rot="1538940">
                <a:off x="4482407" y="523591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0" name="椭圆 629"/>
              <p:cNvSpPr>
                <a:spLocks noChangeAspect="1"/>
              </p:cNvSpPr>
              <p:nvPr userDrawn="1"/>
            </p:nvSpPr>
            <p:spPr>
              <a:xfrm rot="1538940">
                <a:off x="4636540" y="530712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1" name="椭圆 630"/>
              <p:cNvSpPr>
                <a:spLocks noChangeAspect="1"/>
              </p:cNvSpPr>
              <p:nvPr userDrawn="1"/>
            </p:nvSpPr>
            <p:spPr>
              <a:xfrm rot="1538940">
                <a:off x="5021671" y="556072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2" name="椭圆 631"/>
              <p:cNvSpPr>
                <a:spLocks noChangeAspect="1"/>
              </p:cNvSpPr>
              <p:nvPr userDrawn="1"/>
            </p:nvSpPr>
            <p:spPr>
              <a:xfrm rot="1538940">
                <a:off x="5195335" y="564235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3" name="椭圆 632"/>
              <p:cNvSpPr>
                <a:spLocks noChangeAspect="1"/>
              </p:cNvSpPr>
              <p:nvPr userDrawn="1"/>
            </p:nvSpPr>
            <p:spPr>
              <a:xfrm rot="1538940">
                <a:off x="4433239" y="502447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4" name="椭圆 633"/>
              <p:cNvSpPr>
                <a:spLocks noChangeAspect="1"/>
              </p:cNvSpPr>
              <p:nvPr userDrawn="1"/>
            </p:nvSpPr>
            <p:spPr>
              <a:xfrm rot="1538940">
                <a:off x="6039651" y="582620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5" name="椭圆 634"/>
              <p:cNvSpPr>
                <a:spLocks noChangeAspect="1"/>
              </p:cNvSpPr>
              <p:nvPr userDrawn="1"/>
            </p:nvSpPr>
            <p:spPr>
              <a:xfrm rot="1538940">
                <a:off x="6663039" y="538824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6" name="椭圆 635"/>
              <p:cNvSpPr>
                <a:spLocks noChangeAspect="1"/>
              </p:cNvSpPr>
              <p:nvPr userDrawn="1"/>
            </p:nvSpPr>
            <p:spPr>
              <a:xfrm rot="1538940">
                <a:off x="6889690" y="531126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7" name="椭圆 636"/>
              <p:cNvSpPr>
                <a:spLocks noChangeAspect="1"/>
              </p:cNvSpPr>
              <p:nvPr userDrawn="1"/>
            </p:nvSpPr>
            <p:spPr>
              <a:xfrm rot="1538940">
                <a:off x="4414400" y="450971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8" name="椭圆 637"/>
              <p:cNvSpPr>
                <a:spLocks noChangeAspect="1"/>
              </p:cNvSpPr>
              <p:nvPr userDrawn="1"/>
            </p:nvSpPr>
            <p:spPr>
              <a:xfrm rot="1538940">
                <a:off x="4394042" y="432862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9" name="椭圆 638"/>
              <p:cNvSpPr>
                <a:spLocks noChangeAspect="1"/>
              </p:cNvSpPr>
              <p:nvPr userDrawn="1"/>
            </p:nvSpPr>
            <p:spPr>
              <a:xfrm rot="1538940">
                <a:off x="4309532" y="413181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0" name="椭圆 639"/>
              <p:cNvSpPr>
                <a:spLocks noChangeAspect="1"/>
              </p:cNvSpPr>
              <p:nvPr userDrawn="1"/>
            </p:nvSpPr>
            <p:spPr>
              <a:xfrm rot="1538940">
                <a:off x="4330561" y="485401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1" name="椭圆 640"/>
              <p:cNvSpPr>
                <a:spLocks noChangeAspect="1"/>
              </p:cNvSpPr>
              <p:nvPr userDrawn="1"/>
            </p:nvSpPr>
            <p:spPr>
              <a:xfrm rot="1538940">
                <a:off x="4286809" y="5037025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2" name="椭圆 641"/>
              <p:cNvSpPr>
                <a:spLocks noChangeAspect="1"/>
              </p:cNvSpPr>
              <p:nvPr userDrawn="1"/>
            </p:nvSpPr>
            <p:spPr>
              <a:xfrm rot="1538940">
                <a:off x="3969290" y="4367384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3" name="椭圆 642"/>
              <p:cNvSpPr>
                <a:spLocks noChangeAspect="1"/>
              </p:cNvSpPr>
              <p:nvPr userDrawn="1"/>
            </p:nvSpPr>
            <p:spPr>
              <a:xfrm rot="1538940">
                <a:off x="6234560" y="5824045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4" name="椭圆 643"/>
              <p:cNvSpPr>
                <a:spLocks noChangeAspect="1"/>
              </p:cNvSpPr>
              <p:nvPr userDrawn="1"/>
            </p:nvSpPr>
            <p:spPr>
              <a:xfrm rot="1538940">
                <a:off x="6672112" y="5777203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5" name="椭圆 644"/>
              <p:cNvSpPr>
                <a:spLocks noChangeAspect="1"/>
              </p:cNvSpPr>
              <p:nvPr userDrawn="1"/>
            </p:nvSpPr>
            <p:spPr>
              <a:xfrm rot="1538940">
                <a:off x="6910169" y="5713628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6" name="椭圆 645"/>
              <p:cNvSpPr>
                <a:spLocks noChangeAspect="1"/>
              </p:cNvSpPr>
              <p:nvPr userDrawn="1"/>
            </p:nvSpPr>
            <p:spPr>
              <a:xfrm rot="1538940">
                <a:off x="6762078" y="5672166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7" name="椭圆 646"/>
              <p:cNvSpPr>
                <a:spLocks noChangeAspect="1"/>
              </p:cNvSpPr>
              <p:nvPr userDrawn="1"/>
            </p:nvSpPr>
            <p:spPr>
              <a:xfrm rot="1538940">
                <a:off x="6511485" y="5782427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8" name="椭圆 647"/>
              <p:cNvSpPr>
                <a:spLocks noChangeAspect="1"/>
              </p:cNvSpPr>
              <p:nvPr userDrawn="1"/>
            </p:nvSpPr>
            <p:spPr>
              <a:xfrm rot="1538940">
                <a:off x="4169035" y="4898121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9" name="椭圆 648"/>
              <p:cNvSpPr>
                <a:spLocks noChangeAspect="1"/>
              </p:cNvSpPr>
              <p:nvPr userDrawn="1"/>
            </p:nvSpPr>
            <p:spPr>
              <a:xfrm rot="1538940">
                <a:off x="3813805" y="4361901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0" name="椭圆 649"/>
              <p:cNvSpPr>
                <a:spLocks noChangeAspect="1"/>
              </p:cNvSpPr>
              <p:nvPr userDrawn="1"/>
            </p:nvSpPr>
            <p:spPr>
              <a:xfrm rot="1538940">
                <a:off x="3805487" y="3343315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1" name="椭圆 650"/>
              <p:cNvSpPr>
                <a:spLocks noChangeAspect="1"/>
              </p:cNvSpPr>
              <p:nvPr userDrawn="1"/>
            </p:nvSpPr>
            <p:spPr>
              <a:xfrm rot="1538940">
                <a:off x="3913566" y="3125092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2" name="椭圆 651"/>
              <p:cNvSpPr>
                <a:spLocks noChangeAspect="1"/>
              </p:cNvSpPr>
              <p:nvPr userDrawn="1"/>
            </p:nvSpPr>
            <p:spPr>
              <a:xfrm rot="1538940">
                <a:off x="4250394" y="465889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3" name="椭圆 652"/>
              <p:cNvSpPr>
                <a:spLocks noChangeAspect="1"/>
              </p:cNvSpPr>
              <p:nvPr userDrawn="1"/>
            </p:nvSpPr>
            <p:spPr>
              <a:xfrm rot="1538940">
                <a:off x="4123394" y="453098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4" name="椭圆 653"/>
              <p:cNvSpPr>
                <a:spLocks noChangeAspect="1"/>
              </p:cNvSpPr>
              <p:nvPr userDrawn="1"/>
            </p:nvSpPr>
            <p:spPr>
              <a:xfrm rot="1538940">
                <a:off x="4135192" y="427771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5" name="椭圆 654"/>
              <p:cNvSpPr>
                <a:spLocks noChangeAspect="1"/>
              </p:cNvSpPr>
              <p:nvPr userDrawn="1"/>
            </p:nvSpPr>
            <p:spPr>
              <a:xfrm rot="1538940">
                <a:off x="4100878" y="478877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6" name="椭圆 655"/>
              <p:cNvSpPr>
                <a:spLocks noChangeAspect="1"/>
              </p:cNvSpPr>
              <p:nvPr userDrawn="1"/>
            </p:nvSpPr>
            <p:spPr>
              <a:xfrm rot="1538940">
                <a:off x="3996103" y="467059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7" name="椭圆 656"/>
              <p:cNvSpPr>
                <a:spLocks noChangeAspect="1"/>
              </p:cNvSpPr>
              <p:nvPr userDrawn="1"/>
            </p:nvSpPr>
            <p:spPr>
              <a:xfrm rot="1538940">
                <a:off x="3906706" y="453604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8" name="椭圆 657"/>
              <p:cNvSpPr>
                <a:spLocks noChangeAspect="1"/>
              </p:cNvSpPr>
              <p:nvPr userDrawn="1"/>
            </p:nvSpPr>
            <p:spPr>
              <a:xfrm rot="1538940">
                <a:off x="5848226" y="581251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9" name="椭圆 658"/>
              <p:cNvSpPr>
                <a:spLocks noChangeAspect="1"/>
              </p:cNvSpPr>
              <p:nvPr userDrawn="1"/>
            </p:nvSpPr>
            <p:spPr>
              <a:xfrm rot="1538940">
                <a:off x="6588810" y="560481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0" name="椭圆 659"/>
              <p:cNvSpPr>
                <a:spLocks noChangeAspect="1"/>
              </p:cNvSpPr>
              <p:nvPr userDrawn="1"/>
            </p:nvSpPr>
            <p:spPr>
              <a:xfrm rot="1538940">
                <a:off x="6384293" y="577661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1" name="椭圆 660"/>
              <p:cNvSpPr>
                <a:spLocks noChangeAspect="1"/>
              </p:cNvSpPr>
              <p:nvPr userDrawn="1"/>
            </p:nvSpPr>
            <p:spPr>
              <a:xfrm rot="1538940">
                <a:off x="6864296" y="553191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2" name="椭圆 661"/>
              <p:cNvSpPr>
                <a:spLocks noChangeAspect="1"/>
              </p:cNvSpPr>
              <p:nvPr userDrawn="1"/>
            </p:nvSpPr>
            <p:spPr>
              <a:xfrm rot="1538940">
                <a:off x="7059862" y="548232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3" name="椭圆 662"/>
              <p:cNvSpPr>
                <a:spLocks noChangeAspect="1"/>
              </p:cNvSpPr>
              <p:nvPr userDrawn="1"/>
            </p:nvSpPr>
            <p:spPr>
              <a:xfrm rot="1538940">
                <a:off x="7120405" y="525508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4" name="椭圆 663"/>
              <p:cNvSpPr>
                <a:spLocks noChangeAspect="1"/>
              </p:cNvSpPr>
              <p:nvPr userDrawn="1"/>
            </p:nvSpPr>
            <p:spPr>
              <a:xfrm rot="1538940">
                <a:off x="7068216" y="505965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5" name="椭圆 664"/>
              <p:cNvSpPr>
                <a:spLocks noChangeAspect="1"/>
              </p:cNvSpPr>
              <p:nvPr userDrawn="1"/>
            </p:nvSpPr>
            <p:spPr>
              <a:xfrm rot="1538940">
                <a:off x="7073121" y="475174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6" name="椭圆 665"/>
              <p:cNvSpPr>
                <a:spLocks noChangeAspect="1"/>
              </p:cNvSpPr>
              <p:nvPr userDrawn="1"/>
            </p:nvSpPr>
            <p:spPr>
              <a:xfrm rot="1538940">
                <a:off x="7181272" y="431339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7" name="椭圆 666"/>
              <p:cNvSpPr>
                <a:spLocks noChangeAspect="1"/>
              </p:cNvSpPr>
              <p:nvPr userDrawn="1"/>
            </p:nvSpPr>
            <p:spPr>
              <a:xfrm rot="1538940">
                <a:off x="7298599" y="465855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8" name="椭圆 667"/>
              <p:cNvSpPr>
                <a:spLocks noChangeAspect="1"/>
              </p:cNvSpPr>
              <p:nvPr userDrawn="1"/>
            </p:nvSpPr>
            <p:spPr>
              <a:xfrm rot="1538940">
                <a:off x="7369457" y="440040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9" name="椭圆 668"/>
              <p:cNvSpPr>
                <a:spLocks noChangeAspect="1"/>
              </p:cNvSpPr>
              <p:nvPr userDrawn="1"/>
            </p:nvSpPr>
            <p:spPr>
              <a:xfrm rot="1538940">
                <a:off x="7587550" y="447151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0" name="椭圆 669"/>
              <p:cNvSpPr>
                <a:spLocks noChangeAspect="1"/>
              </p:cNvSpPr>
              <p:nvPr userDrawn="1"/>
            </p:nvSpPr>
            <p:spPr>
              <a:xfrm rot="1538940">
                <a:off x="7509818" y="471381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1" name="椭圆 670"/>
              <p:cNvSpPr>
                <a:spLocks noChangeAspect="1"/>
              </p:cNvSpPr>
              <p:nvPr userDrawn="1"/>
            </p:nvSpPr>
            <p:spPr>
              <a:xfrm rot="1538940">
                <a:off x="7256686" y="492678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2" name="椭圆 671"/>
              <p:cNvSpPr>
                <a:spLocks noChangeAspect="1"/>
              </p:cNvSpPr>
              <p:nvPr userDrawn="1"/>
            </p:nvSpPr>
            <p:spPr>
              <a:xfrm rot="1538940">
                <a:off x="7450720" y="498291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3" name="椭圆 672"/>
              <p:cNvSpPr>
                <a:spLocks noChangeAspect="1"/>
              </p:cNvSpPr>
              <p:nvPr userDrawn="1"/>
            </p:nvSpPr>
            <p:spPr>
              <a:xfrm rot="1538940">
                <a:off x="7332101" y="521574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4" name="椭圆 673"/>
              <p:cNvSpPr>
                <a:spLocks noChangeAspect="1"/>
              </p:cNvSpPr>
              <p:nvPr userDrawn="1"/>
            </p:nvSpPr>
            <p:spPr>
              <a:xfrm rot="1538940">
                <a:off x="7539339" y="524893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5" name="椭圆 674"/>
              <p:cNvSpPr>
                <a:spLocks noChangeAspect="1"/>
              </p:cNvSpPr>
              <p:nvPr userDrawn="1"/>
            </p:nvSpPr>
            <p:spPr>
              <a:xfrm rot="1538940">
                <a:off x="7673874" y="490338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6" name="椭圆 675"/>
              <p:cNvSpPr>
                <a:spLocks noChangeAspect="1"/>
              </p:cNvSpPr>
              <p:nvPr userDrawn="1"/>
            </p:nvSpPr>
            <p:spPr>
              <a:xfrm rot="1538940">
                <a:off x="7662966" y="510692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7" name="椭圆 676"/>
              <p:cNvSpPr>
                <a:spLocks noChangeAspect="1"/>
              </p:cNvSpPr>
              <p:nvPr userDrawn="1"/>
            </p:nvSpPr>
            <p:spPr>
              <a:xfrm rot="1538940">
                <a:off x="7874144" y="497242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8" name="椭圆 677"/>
              <p:cNvSpPr>
                <a:spLocks noChangeAspect="1"/>
              </p:cNvSpPr>
              <p:nvPr userDrawn="1"/>
            </p:nvSpPr>
            <p:spPr>
              <a:xfrm rot="1538940">
                <a:off x="7740394" y="469208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9" name="椭圆 678"/>
              <p:cNvSpPr>
                <a:spLocks noChangeAspect="1"/>
              </p:cNvSpPr>
              <p:nvPr userDrawn="1"/>
            </p:nvSpPr>
            <p:spPr>
              <a:xfrm rot="1538940">
                <a:off x="7712263" y="429906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0" name="椭圆 679"/>
              <p:cNvSpPr>
                <a:spLocks noChangeAspect="1"/>
              </p:cNvSpPr>
              <p:nvPr userDrawn="1"/>
            </p:nvSpPr>
            <p:spPr>
              <a:xfrm rot="1538940">
                <a:off x="8070278" y="485049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1" name="椭圆 680"/>
              <p:cNvSpPr>
                <a:spLocks noChangeAspect="1"/>
              </p:cNvSpPr>
              <p:nvPr userDrawn="1"/>
            </p:nvSpPr>
            <p:spPr>
              <a:xfrm rot="1538940">
                <a:off x="7953286" y="472644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2" name="椭圆 681"/>
              <p:cNvSpPr>
                <a:spLocks noChangeAspect="1"/>
              </p:cNvSpPr>
              <p:nvPr userDrawn="1"/>
            </p:nvSpPr>
            <p:spPr>
              <a:xfrm rot="1538940">
                <a:off x="7887020" y="451030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3" name="椭圆 682"/>
              <p:cNvSpPr>
                <a:spLocks noChangeAspect="1"/>
              </p:cNvSpPr>
              <p:nvPr userDrawn="1"/>
            </p:nvSpPr>
            <p:spPr>
              <a:xfrm rot="1538940">
                <a:off x="8095311" y="453240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4" name="椭圆 683"/>
              <p:cNvSpPr>
                <a:spLocks noChangeAspect="1"/>
              </p:cNvSpPr>
              <p:nvPr userDrawn="1"/>
            </p:nvSpPr>
            <p:spPr>
              <a:xfrm rot="1538940">
                <a:off x="7982158" y="509623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5" name="椭圆 684"/>
              <p:cNvSpPr>
                <a:spLocks noChangeAspect="1"/>
              </p:cNvSpPr>
              <p:nvPr userDrawn="1"/>
            </p:nvSpPr>
            <p:spPr>
              <a:xfrm rot="1538940">
                <a:off x="8194783" y="4820463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6" name="椭圆 685"/>
              <p:cNvSpPr>
                <a:spLocks noChangeAspect="1"/>
              </p:cNvSpPr>
              <p:nvPr userDrawn="1"/>
            </p:nvSpPr>
            <p:spPr>
              <a:xfrm rot="1538940">
                <a:off x="5942248" y="1935088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7" name="椭圆 686"/>
              <p:cNvSpPr>
                <a:spLocks noChangeAspect="1"/>
              </p:cNvSpPr>
              <p:nvPr userDrawn="1"/>
            </p:nvSpPr>
            <p:spPr>
              <a:xfrm rot="1538940">
                <a:off x="4382866" y="2095497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8" name="椭圆 687"/>
              <p:cNvSpPr>
                <a:spLocks noChangeAspect="1"/>
              </p:cNvSpPr>
              <p:nvPr userDrawn="1"/>
            </p:nvSpPr>
            <p:spPr>
              <a:xfrm rot="1538940">
                <a:off x="4175363" y="1910213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9" name="椭圆 688"/>
              <p:cNvSpPr>
                <a:spLocks noChangeAspect="1"/>
              </p:cNvSpPr>
              <p:nvPr userDrawn="1"/>
            </p:nvSpPr>
            <p:spPr>
              <a:xfrm rot="1538940">
                <a:off x="4163427" y="1496009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0" name="椭圆 689"/>
              <p:cNvSpPr>
                <a:spLocks noChangeAspect="1"/>
              </p:cNvSpPr>
              <p:nvPr userDrawn="1"/>
            </p:nvSpPr>
            <p:spPr>
              <a:xfrm rot="1538940">
                <a:off x="7177921" y="967006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1" name="椭圆 690"/>
              <p:cNvSpPr>
                <a:spLocks noChangeAspect="1"/>
              </p:cNvSpPr>
              <p:nvPr userDrawn="1"/>
            </p:nvSpPr>
            <p:spPr>
              <a:xfrm rot="1538940">
                <a:off x="7126763" y="757970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2" name="椭圆 691"/>
              <p:cNvSpPr>
                <a:spLocks noChangeAspect="1"/>
              </p:cNvSpPr>
              <p:nvPr userDrawn="1"/>
            </p:nvSpPr>
            <p:spPr>
              <a:xfrm rot="1538940">
                <a:off x="6977280" y="712546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3" name="椭圆 692"/>
              <p:cNvSpPr>
                <a:spLocks noChangeAspect="1"/>
              </p:cNvSpPr>
              <p:nvPr userDrawn="1"/>
            </p:nvSpPr>
            <p:spPr>
              <a:xfrm rot="1538940">
                <a:off x="8338962" y="420037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4" name="椭圆 693"/>
              <p:cNvSpPr>
                <a:spLocks noChangeAspect="1"/>
              </p:cNvSpPr>
              <p:nvPr userDrawn="1"/>
            </p:nvSpPr>
            <p:spPr>
              <a:xfrm rot="1538940">
                <a:off x="8488489" y="410119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5" name="椭圆 694"/>
              <p:cNvSpPr>
                <a:spLocks noChangeAspect="1"/>
              </p:cNvSpPr>
              <p:nvPr userDrawn="1"/>
            </p:nvSpPr>
            <p:spPr>
              <a:xfrm rot="1538940">
                <a:off x="8555283" y="429139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6" name="椭圆 695"/>
              <p:cNvSpPr>
                <a:spLocks noChangeAspect="1"/>
              </p:cNvSpPr>
              <p:nvPr userDrawn="1"/>
            </p:nvSpPr>
            <p:spPr>
              <a:xfrm rot="1538940">
                <a:off x="8436741" y="437726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7" name="椭圆 696"/>
              <p:cNvSpPr>
                <a:spLocks noChangeAspect="1"/>
              </p:cNvSpPr>
              <p:nvPr userDrawn="1"/>
            </p:nvSpPr>
            <p:spPr>
              <a:xfrm rot="1538940">
                <a:off x="8240798" y="442112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8" name="椭圆 697"/>
              <p:cNvSpPr>
                <a:spLocks noChangeAspect="1"/>
              </p:cNvSpPr>
              <p:nvPr userDrawn="1"/>
            </p:nvSpPr>
            <p:spPr>
              <a:xfrm rot="1538940">
                <a:off x="8272873" y="470660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9" name="椭圆 698"/>
              <p:cNvSpPr>
                <a:spLocks noChangeAspect="1"/>
              </p:cNvSpPr>
              <p:nvPr userDrawn="1"/>
            </p:nvSpPr>
            <p:spPr>
              <a:xfrm rot="1538940">
                <a:off x="8096399" y="497999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0" name="椭圆 699"/>
              <p:cNvSpPr>
                <a:spLocks noChangeAspect="1"/>
              </p:cNvSpPr>
              <p:nvPr userDrawn="1"/>
            </p:nvSpPr>
            <p:spPr>
              <a:xfrm rot="1538940">
                <a:off x="8332077" y="461263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1" name="椭圆 700"/>
              <p:cNvSpPr>
                <a:spLocks noChangeAspect="1"/>
              </p:cNvSpPr>
              <p:nvPr userDrawn="1"/>
            </p:nvSpPr>
            <p:spPr>
              <a:xfrm rot="1538940">
                <a:off x="8448600" y="451356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2" name="椭圆 701"/>
              <p:cNvSpPr>
                <a:spLocks noChangeAspect="1"/>
              </p:cNvSpPr>
              <p:nvPr userDrawn="1"/>
            </p:nvSpPr>
            <p:spPr>
              <a:xfrm rot="1538940">
                <a:off x="8624151" y="414796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3" name="椭圆 702"/>
              <p:cNvSpPr>
                <a:spLocks noChangeAspect="1"/>
              </p:cNvSpPr>
              <p:nvPr userDrawn="1"/>
            </p:nvSpPr>
            <p:spPr>
              <a:xfrm rot="1538940">
                <a:off x="8677347" y="397495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4" name="椭圆 703"/>
              <p:cNvSpPr>
                <a:spLocks noChangeAspect="1"/>
              </p:cNvSpPr>
              <p:nvPr userDrawn="1"/>
            </p:nvSpPr>
            <p:spPr>
              <a:xfrm rot="1538940">
                <a:off x="8527428" y="391076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5" name="椭圆 704"/>
              <p:cNvSpPr>
                <a:spLocks noChangeAspect="1"/>
              </p:cNvSpPr>
              <p:nvPr userDrawn="1"/>
            </p:nvSpPr>
            <p:spPr>
              <a:xfrm rot="1538940">
                <a:off x="8632633" y="371224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6" name="椭圆 705"/>
              <p:cNvSpPr>
                <a:spLocks noChangeAspect="1"/>
              </p:cNvSpPr>
              <p:nvPr userDrawn="1"/>
            </p:nvSpPr>
            <p:spPr>
              <a:xfrm rot="1538940">
                <a:off x="8732234" y="382271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7" name="椭圆 706"/>
              <p:cNvSpPr>
                <a:spLocks noChangeAspect="1"/>
              </p:cNvSpPr>
              <p:nvPr userDrawn="1"/>
            </p:nvSpPr>
            <p:spPr>
              <a:xfrm rot="1538940">
                <a:off x="8772396" y="346968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8" name="椭圆 707"/>
              <p:cNvSpPr>
                <a:spLocks noChangeAspect="1"/>
              </p:cNvSpPr>
              <p:nvPr userDrawn="1"/>
            </p:nvSpPr>
            <p:spPr>
              <a:xfrm rot="1538940">
                <a:off x="8776471" y="332987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9" name="椭圆 708"/>
              <p:cNvSpPr>
                <a:spLocks noChangeAspect="1"/>
              </p:cNvSpPr>
              <p:nvPr userDrawn="1"/>
            </p:nvSpPr>
            <p:spPr>
              <a:xfrm rot="1538940">
                <a:off x="8659091" y="238994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0" name="椭圆 709"/>
              <p:cNvSpPr>
                <a:spLocks noChangeAspect="1"/>
              </p:cNvSpPr>
              <p:nvPr userDrawn="1"/>
            </p:nvSpPr>
            <p:spPr>
              <a:xfrm rot="1538940">
                <a:off x="8756289" y="273157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1" name="椭圆 710"/>
              <p:cNvSpPr>
                <a:spLocks noChangeAspect="1"/>
              </p:cNvSpPr>
              <p:nvPr userDrawn="1"/>
            </p:nvSpPr>
            <p:spPr>
              <a:xfrm rot="1538940">
                <a:off x="8785208" y="305177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2" name="椭圆 711"/>
              <p:cNvSpPr>
                <a:spLocks noChangeAspect="1"/>
              </p:cNvSpPr>
              <p:nvPr userDrawn="1"/>
            </p:nvSpPr>
            <p:spPr>
              <a:xfrm rot="1538940">
                <a:off x="8602875" y="229216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3" name="椭圆 712"/>
              <p:cNvSpPr>
                <a:spLocks noChangeAspect="1"/>
              </p:cNvSpPr>
              <p:nvPr userDrawn="1"/>
            </p:nvSpPr>
            <p:spPr>
              <a:xfrm rot="1538940">
                <a:off x="8455091" y="203632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4" name="椭圆 713"/>
              <p:cNvSpPr>
                <a:spLocks noChangeAspect="1"/>
              </p:cNvSpPr>
              <p:nvPr userDrawn="1"/>
            </p:nvSpPr>
            <p:spPr>
              <a:xfrm rot="1538940">
                <a:off x="8465220" y="191480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5" name="椭圆 714"/>
              <p:cNvSpPr>
                <a:spLocks noChangeAspect="1"/>
              </p:cNvSpPr>
              <p:nvPr userDrawn="1"/>
            </p:nvSpPr>
            <p:spPr>
              <a:xfrm rot="1538940">
                <a:off x="7995740" y="209800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6" name="椭圆 715"/>
              <p:cNvSpPr>
                <a:spLocks noChangeAspect="1"/>
              </p:cNvSpPr>
              <p:nvPr userDrawn="1"/>
            </p:nvSpPr>
            <p:spPr>
              <a:xfrm rot="1538940">
                <a:off x="7758480" y="218587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7" name="椭圆 716"/>
              <p:cNvSpPr>
                <a:spLocks noChangeAspect="1"/>
              </p:cNvSpPr>
              <p:nvPr userDrawn="1"/>
            </p:nvSpPr>
            <p:spPr>
              <a:xfrm rot="1538940">
                <a:off x="7913625" y="189748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8" name="椭圆 717"/>
              <p:cNvSpPr>
                <a:spLocks noChangeAspect="1"/>
              </p:cNvSpPr>
              <p:nvPr userDrawn="1"/>
            </p:nvSpPr>
            <p:spPr>
              <a:xfrm rot="1538940">
                <a:off x="8289769" y="187514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9" name="椭圆 718"/>
              <p:cNvSpPr>
                <a:spLocks noChangeAspect="1"/>
              </p:cNvSpPr>
              <p:nvPr userDrawn="1"/>
            </p:nvSpPr>
            <p:spPr>
              <a:xfrm rot="1538940">
                <a:off x="8135052" y="179218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0" name="椭圆 719"/>
              <p:cNvSpPr>
                <a:spLocks noChangeAspect="1"/>
              </p:cNvSpPr>
              <p:nvPr userDrawn="1"/>
            </p:nvSpPr>
            <p:spPr>
              <a:xfrm rot="1538940">
                <a:off x="8242154" y="162124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1" name="椭圆 720"/>
              <p:cNvSpPr>
                <a:spLocks noChangeAspect="1"/>
              </p:cNvSpPr>
              <p:nvPr userDrawn="1"/>
            </p:nvSpPr>
            <p:spPr>
              <a:xfrm rot="1538940">
                <a:off x="8170922" y="149432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2" name="椭圆 721"/>
              <p:cNvSpPr>
                <a:spLocks noChangeAspect="1"/>
              </p:cNvSpPr>
              <p:nvPr userDrawn="1"/>
            </p:nvSpPr>
            <p:spPr>
              <a:xfrm rot="1538940">
                <a:off x="8025613" y="148124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3" name="椭圆 722"/>
              <p:cNvSpPr>
                <a:spLocks noChangeAspect="1"/>
              </p:cNvSpPr>
              <p:nvPr userDrawn="1"/>
            </p:nvSpPr>
            <p:spPr>
              <a:xfrm rot="1538940">
                <a:off x="8000870" y="165012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4" name="椭圆 723"/>
              <p:cNvSpPr>
                <a:spLocks noChangeAspect="1"/>
              </p:cNvSpPr>
              <p:nvPr userDrawn="1"/>
            </p:nvSpPr>
            <p:spPr>
              <a:xfrm rot="1538940">
                <a:off x="7772587" y="169741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5" name="椭圆 724"/>
              <p:cNvSpPr>
                <a:spLocks noChangeAspect="1"/>
              </p:cNvSpPr>
              <p:nvPr userDrawn="1"/>
            </p:nvSpPr>
            <p:spPr>
              <a:xfrm rot="1538940">
                <a:off x="7689703" y="196599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6" name="椭圆 725"/>
              <p:cNvSpPr>
                <a:spLocks noChangeAspect="1"/>
              </p:cNvSpPr>
              <p:nvPr userDrawn="1"/>
            </p:nvSpPr>
            <p:spPr>
              <a:xfrm rot="1538940">
                <a:off x="7482628" y="207670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7" name="椭圆 726"/>
              <p:cNvSpPr>
                <a:spLocks noChangeAspect="1"/>
              </p:cNvSpPr>
              <p:nvPr userDrawn="1"/>
            </p:nvSpPr>
            <p:spPr>
              <a:xfrm rot="1538940">
                <a:off x="7406536" y="228174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8" name="椭圆 727"/>
              <p:cNvSpPr>
                <a:spLocks noChangeAspect="1"/>
              </p:cNvSpPr>
              <p:nvPr userDrawn="1"/>
            </p:nvSpPr>
            <p:spPr>
              <a:xfrm rot="1538940">
                <a:off x="7804527" y="149242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9" name="椭圆 728"/>
              <p:cNvSpPr>
                <a:spLocks noChangeAspect="1"/>
              </p:cNvSpPr>
              <p:nvPr userDrawn="1"/>
            </p:nvSpPr>
            <p:spPr>
              <a:xfrm rot="1538940">
                <a:off x="7124183" y="258047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0" name="椭圆 729"/>
              <p:cNvSpPr>
                <a:spLocks noChangeAspect="1"/>
              </p:cNvSpPr>
              <p:nvPr userDrawn="1"/>
            </p:nvSpPr>
            <p:spPr>
              <a:xfrm rot="1538940">
                <a:off x="6992594" y="239611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1" name="椭圆 730"/>
              <p:cNvSpPr>
                <a:spLocks noChangeAspect="1"/>
              </p:cNvSpPr>
              <p:nvPr userDrawn="1"/>
            </p:nvSpPr>
            <p:spPr>
              <a:xfrm rot="1538940">
                <a:off x="6812584" y="257143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2" name="椭圆 731"/>
              <p:cNvSpPr>
                <a:spLocks noChangeAspect="1"/>
              </p:cNvSpPr>
              <p:nvPr userDrawn="1"/>
            </p:nvSpPr>
            <p:spPr>
              <a:xfrm rot="1538940">
                <a:off x="6621988" y="236707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3" name="椭圆 732"/>
              <p:cNvSpPr>
                <a:spLocks noChangeAspect="1"/>
              </p:cNvSpPr>
              <p:nvPr userDrawn="1"/>
            </p:nvSpPr>
            <p:spPr>
              <a:xfrm rot="1538940">
                <a:off x="6532633" y="267018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4" name="椭圆 733"/>
              <p:cNvSpPr>
                <a:spLocks noChangeAspect="1"/>
              </p:cNvSpPr>
              <p:nvPr userDrawn="1"/>
            </p:nvSpPr>
            <p:spPr>
              <a:xfrm rot="1538940">
                <a:off x="6360526" y="251053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5" name="椭圆 734"/>
              <p:cNvSpPr>
                <a:spLocks noChangeAspect="1"/>
              </p:cNvSpPr>
              <p:nvPr userDrawn="1"/>
            </p:nvSpPr>
            <p:spPr>
              <a:xfrm rot="1538940">
                <a:off x="7203480" y="212779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6" name="椭圆 735"/>
              <p:cNvSpPr>
                <a:spLocks noChangeAspect="1"/>
              </p:cNvSpPr>
              <p:nvPr userDrawn="1"/>
            </p:nvSpPr>
            <p:spPr>
              <a:xfrm rot="1538940">
                <a:off x="6537320" y="214235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7" name="椭圆 736"/>
              <p:cNvSpPr>
                <a:spLocks noChangeAspect="1"/>
              </p:cNvSpPr>
              <p:nvPr userDrawn="1"/>
            </p:nvSpPr>
            <p:spPr>
              <a:xfrm rot="1538940">
                <a:off x="6314688" y="226433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8" name="椭圆 737"/>
              <p:cNvSpPr>
                <a:spLocks noChangeAspect="1"/>
              </p:cNvSpPr>
              <p:nvPr userDrawn="1"/>
            </p:nvSpPr>
            <p:spPr>
              <a:xfrm rot="1538940">
                <a:off x="6804751" y="203005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9" name="椭圆 738"/>
              <p:cNvSpPr>
                <a:spLocks noChangeAspect="1"/>
              </p:cNvSpPr>
              <p:nvPr userDrawn="1"/>
            </p:nvSpPr>
            <p:spPr>
              <a:xfrm rot="1538940">
                <a:off x="7054899" y="191108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0" name="椭圆 739"/>
              <p:cNvSpPr>
                <a:spLocks noChangeAspect="1"/>
              </p:cNvSpPr>
              <p:nvPr userDrawn="1"/>
            </p:nvSpPr>
            <p:spPr>
              <a:xfrm rot="1538940">
                <a:off x="7260446" y="182579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1" name="椭圆 740"/>
              <p:cNvSpPr>
                <a:spLocks noChangeAspect="1"/>
              </p:cNvSpPr>
              <p:nvPr userDrawn="1"/>
            </p:nvSpPr>
            <p:spPr>
              <a:xfrm rot="1538940">
                <a:off x="7510109" y="179733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2" name="椭圆 741"/>
              <p:cNvSpPr>
                <a:spLocks noChangeAspect="1"/>
              </p:cNvSpPr>
              <p:nvPr userDrawn="1"/>
            </p:nvSpPr>
            <p:spPr>
              <a:xfrm rot="1538940">
                <a:off x="7544493" y="157210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3" name="椭圆 742"/>
              <p:cNvSpPr>
                <a:spLocks noChangeAspect="1"/>
              </p:cNvSpPr>
              <p:nvPr userDrawn="1"/>
            </p:nvSpPr>
            <p:spPr>
              <a:xfrm rot="1538940">
                <a:off x="7289125" y="159761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4" name="椭圆 743"/>
              <p:cNvSpPr>
                <a:spLocks noChangeAspect="1"/>
              </p:cNvSpPr>
              <p:nvPr userDrawn="1"/>
            </p:nvSpPr>
            <p:spPr>
              <a:xfrm rot="1538940">
                <a:off x="7058503" y="156554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5" name="椭圆 744"/>
              <p:cNvSpPr>
                <a:spLocks noChangeAspect="1"/>
              </p:cNvSpPr>
              <p:nvPr userDrawn="1"/>
            </p:nvSpPr>
            <p:spPr>
              <a:xfrm rot="1538940">
                <a:off x="6772726" y="180748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6" name="椭圆 745"/>
              <p:cNvSpPr>
                <a:spLocks noChangeAspect="1"/>
              </p:cNvSpPr>
              <p:nvPr userDrawn="1"/>
            </p:nvSpPr>
            <p:spPr>
              <a:xfrm rot="1538940">
                <a:off x="7406017" y="266732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7" name="椭圆 746"/>
              <p:cNvSpPr>
                <a:spLocks noChangeAspect="1"/>
              </p:cNvSpPr>
              <p:nvPr userDrawn="1"/>
            </p:nvSpPr>
            <p:spPr>
              <a:xfrm rot="1538940">
                <a:off x="8000111" y="133891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8" name="椭圆 747"/>
              <p:cNvSpPr>
                <a:spLocks noChangeAspect="1"/>
              </p:cNvSpPr>
              <p:nvPr userDrawn="1"/>
            </p:nvSpPr>
            <p:spPr>
              <a:xfrm rot="1538940">
                <a:off x="7724965" y="132194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9" name="椭圆 748"/>
              <p:cNvSpPr>
                <a:spLocks noChangeAspect="1"/>
              </p:cNvSpPr>
              <p:nvPr userDrawn="1"/>
            </p:nvSpPr>
            <p:spPr>
              <a:xfrm rot="1538940">
                <a:off x="7525925" y="134370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0" name="椭圆 749"/>
              <p:cNvSpPr>
                <a:spLocks noChangeAspect="1"/>
              </p:cNvSpPr>
              <p:nvPr userDrawn="1"/>
            </p:nvSpPr>
            <p:spPr>
              <a:xfrm rot="1538940">
                <a:off x="7784250" y="114874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1" name="椭圆 750"/>
              <p:cNvSpPr>
                <a:spLocks noChangeAspect="1"/>
              </p:cNvSpPr>
              <p:nvPr userDrawn="1"/>
            </p:nvSpPr>
            <p:spPr>
              <a:xfrm rot="1538940">
                <a:off x="7673431" y="106762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2" name="椭圆 751"/>
              <p:cNvSpPr>
                <a:spLocks noChangeAspect="1"/>
              </p:cNvSpPr>
              <p:nvPr userDrawn="1"/>
            </p:nvSpPr>
            <p:spPr>
              <a:xfrm rot="1538940">
                <a:off x="7500538" y="115732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3" name="椭圆 752"/>
              <p:cNvSpPr>
                <a:spLocks noChangeAspect="1"/>
              </p:cNvSpPr>
              <p:nvPr userDrawn="1"/>
            </p:nvSpPr>
            <p:spPr>
              <a:xfrm rot="1538940">
                <a:off x="7293668" y="138190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4" name="椭圆 753"/>
              <p:cNvSpPr>
                <a:spLocks noChangeAspect="1"/>
              </p:cNvSpPr>
              <p:nvPr userDrawn="1"/>
            </p:nvSpPr>
            <p:spPr>
              <a:xfrm rot="1538940">
                <a:off x="7546974" y="97976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5" name="椭圆 754"/>
              <p:cNvSpPr>
                <a:spLocks noChangeAspect="1"/>
              </p:cNvSpPr>
              <p:nvPr userDrawn="1"/>
            </p:nvSpPr>
            <p:spPr>
              <a:xfrm rot="1538940">
                <a:off x="7418459" y="91842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6" name="椭圆 755"/>
              <p:cNvSpPr>
                <a:spLocks noChangeAspect="1"/>
              </p:cNvSpPr>
              <p:nvPr userDrawn="1"/>
            </p:nvSpPr>
            <p:spPr>
              <a:xfrm rot="1538940">
                <a:off x="7301162" y="112854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7" name="椭圆 756"/>
              <p:cNvSpPr>
                <a:spLocks noChangeAspect="1"/>
              </p:cNvSpPr>
              <p:nvPr userDrawn="1"/>
            </p:nvSpPr>
            <p:spPr>
              <a:xfrm rot="1538940">
                <a:off x="7120241" y="123064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8" name="椭圆 757"/>
              <p:cNvSpPr>
                <a:spLocks noChangeAspect="1"/>
              </p:cNvSpPr>
              <p:nvPr userDrawn="1"/>
            </p:nvSpPr>
            <p:spPr>
              <a:xfrm rot="1538940">
                <a:off x="6949206" y="131155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9" name="椭圆 758"/>
              <p:cNvSpPr>
                <a:spLocks noChangeAspect="1"/>
              </p:cNvSpPr>
              <p:nvPr userDrawn="1"/>
            </p:nvSpPr>
            <p:spPr>
              <a:xfrm rot="1538940">
                <a:off x="4167918" y="385904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0" name="椭圆 759"/>
              <p:cNvSpPr>
                <a:spLocks noChangeAspect="1"/>
              </p:cNvSpPr>
              <p:nvPr userDrawn="1"/>
            </p:nvSpPr>
            <p:spPr>
              <a:xfrm rot="1538940">
                <a:off x="3851331" y="376950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1" name="椭圆 760"/>
              <p:cNvSpPr>
                <a:spLocks noChangeAspect="1"/>
              </p:cNvSpPr>
              <p:nvPr userDrawn="1"/>
            </p:nvSpPr>
            <p:spPr>
              <a:xfrm rot="1538940">
                <a:off x="3886649" y="415836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2" name="椭圆 761"/>
              <p:cNvSpPr>
                <a:spLocks noChangeAspect="1"/>
              </p:cNvSpPr>
              <p:nvPr userDrawn="1"/>
            </p:nvSpPr>
            <p:spPr>
              <a:xfrm rot="1538940">
                <a:off x="3840473" y="395622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3" name="椭圆 762"/>
              <p:cNvSpPr>
                <a:spLocks noChangeAspect="1"/>
              </p:cNvSpPr>
              <p:nvPr userDrawn="1"/>
            </p:nvSpPr>
            <p:spPr>
              <a:xfrm rot="1538940">
                <a:off x="4069562" y="368298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4" name="椭圆 763"/>
              <p:cNvSpPr>
                <a:spLocks noChangeAspect="1"/>
              </p:cNvSpPr>
              <p:nvPr userDrawn="1"/>
            </p:nvSpPr>
            <p:spPr>
              <a:xfrm rot="1538940">
                <a:off x="3756794" y="423126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5" name="椭圆 764"/>
              <p:cNvSpPr>
                <a:spLocks noChangeAspect="1"/>
              </p:cNvSpPr>
              <p:nvPr userDrawn="1"/>
            </p:nvSpPr>
            <p:spPr>
              <a:xfrm rot="1538940">
                <a:off x="4031499" y="349616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6" name="椭圆 765"/>
              <p:cNvSpPr>
                <a:spLocks noChangeAspect="1"/>
              </p:cNvSpPr>
              <p:nvPr userDrawn="1"/>
            </p:nvSpPr>
            <p:spPr>
              <a:xfrm rot="1538940">
                <a:off x="3795303" y="356623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7" name="椭圆 766"/>
              <p:cNvSpPr>
                <a:spLocks noChangeAspect="1"/>
              </p:cNvSpPr>
              <p:nvPr userDrawn="1"/>
            </p:nvSpPr>
            <p:spPr>
              <a:xfrm rot="1538940">
                <a:off x="3702652" y="407914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8" name="椭圆 767"/>
              <p:cNvSpPr>
                <a:spLocks noChangeAspect="1"/>
              </p:cNvSpPr>
              <p:nvPr userDrawn="1"/>
            </p:nvSpPr>
            <p:spPr>
              <a:xfrm rot="1538940">
                <a:off x="3653437" y="392818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9" name="椭圆 768"/>
              <p:cNvSpPr>
                <a:spLocks noChangeAspect="1"/>
              </p:cNvSpPr>
              <p:nvPr userDrawn="1"/>
            </p:nvSpPr>
            <p:spPr>
              <a:xfrm rot="1538940">
                <a:off x="3656043" y="378106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0" name="椭圆 769"/>
              <p:cNvSpPr>
                <a:spLocks noChangeAspect="1"/>
              </p:cNvSpPr>
              <p:nvPr userDrawn="1"/>
            </p:nvSpPr>
            <p:spPr>
              <a:xfrm rot="1538940">
                <a:off x="3585472" y="365678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1" name="椭圆 770"/>
              <p:cNvSpPr>
                <a:spLocks noChangeAspect="1"/>
              </p:cNvSpPr>
              <p:nvPr userDrawn="1"/>
            </p:nvSpPr>
            <p:spPr>
              <a:xfrm rot="1538940">
                <a:off x="3613610" y="352273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2" name="椭圆 771"/>
              <p:cNvSpPr>
                <a:spLocks noChangeAspect="1"/>
              </p:cNvSpPr>
              <p:nvPr userDrawn="1"/>
            </p:nvSpPr>
            <p:spPr>
              <a:xfrm rot="1538940">
                <a:off x="4292358" y="336823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3" name="椭圆 772"/>
              <p:cNvSpPr>
                <a:spLocks noChangeAspect="1"/>
              </p:cNvSpPr>
              <p:nvPr userDrawn="1"/>
            </p:nvSpPr>
            <p:spPr>
              <a:xfrm rot="1538940">
                <a:off x="4523965" y="340582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4" name="椭圆 773"/>
              <p:cNvSpPr>
                <a:spLocks noChangeAspect="1"/>
              </p:cNvSpPr>
              <p:nvPr userDrawn="1"/>
            </p:nvSpPr>
            <p:spPr>
              <a:xfrm rot="1538940">
                <a:off x="4083923" y="328511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5" name="椭圆 774"/>
              <p:cNvSpPr>
                <a:spLocks noChangeAspect="1"/>
              </p:cNvSpPr>
              <p:nvPr userDrawn="1"/>
            </p:nvSpPr>
            <p:spPr>
              <a:xfrm rot="1538940">
                <a:off x="3647670" y="327574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6" name="椭圆 775"/>
              <p:cNvSpPr>
                <a:spLocks noChangeAspect="1"/>
              </p:cNvSpPr>
              <p:nvPr userDrawn="1"/>
            </p:nvSpPr>
            <p:spPr>
              <a:xfrm rot="1538940">
                <a:off x="3550453" y="338078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7" name="椭圆 776"/>
              <p:cNvSpPr>
                <a:spLocks noChangeAspect="1"/>
              </p:cNvSpPr>
              <p:nvPr userDrawn="1"/>
            </p:nvSpPr>
            <p:spPr>
              <a:xfrm rot="1538940">
                <a:off x="3681506" y="309188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8" name="椭圆 777"/>
              <p:cNvSpPr>
                <a:spLocks noChangeAspect="1"/>
              </p:cNvSpPr>
              <p:nvPr userDrawn="1"/>
            </p:nvSpPr>
            <p:spPr>
              <a:xfrm rot="1538940">
                <a:off x="3536872" y="318545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9" name="椭圆 778"/>
              <p:cNvSpPr>
                <a:spLocks noChangeAspect="1"/>
              </p:cNvSpPr>
              <p:nvPr userDrawn="1"/>
            </p:nvSpPr>
            <p:spPr>
              <a:xfrm rot="1538940">
                <a:off x="4225069" y="305113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0" name="椭圆 779"/>
              <p:cNvSpPr>
                <a:spLocks noChangeAspect="1"/>
              </p:cNvSpPr>
              <p:nvPr userDrawn="1"/>
            </p:nvSpPr>
            <p:spPr>
              <a:xfrm rot="1538940">
                <a:off x="4470502" y="313910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1" name="椭圆 780"/>
              <p:cNvSpPr>
                <a:spLocks noChangeAspect="1"/>
              </p:cNvSpPr>
              <p:nvPr userDrawn="1"/>
            </p:nvSpPr>
            <p:spPr>
              <a:xfrm rot="1538940">
                <a:off x="4894600" y="338756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2" name="椭圆 781"/>
              <p:cNvSpPr>
                <a:spLocks noChangeAspect="1"/>
              </p:cNvSpPr>
              <p:nvPr userDrawn="1"/>
            </p:nvSpPr>
            <p:spPr>
              <a:xfrm rot="1538940">
                <a:off x="3766105" y="292715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3" name="椭圆 782"/>
              <p:cNvSpPr>
                <a:spLocks noChangeAspect="1"/>
              </p:cNvSpPr>
              <p:nvPr userDrawn="1"/>
            </p:nvSpPr>
            <p:spPr>
              <a:xfrm rot="1538940">
                <a:off x="4028564" y="294302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4" name="椭圆 783"/>
              <p:cNvSpPr>
                <a:spLocks noChangeAspect="1"/>
              </p:cNvSpPr>
              <p:nvPr userDrawn="1"/>
            </p:nvSpPr>
            <p:spPr>
              <a:xfrm rot="1538940">
                <a:off x="3564266" y="298766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5" name="椭圆 784"/>
              <p:cNvSpPr>
                <a:spLocks noChangeAspect="1"/>
              </p:cNvSpPr>
              <p:nvPr userDrawn="1"/>
            </p:nvSpPr>
            <p:spPr>
              <a:xfrm rot="1538940">
                <a:off x="4384014" y="287016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6" name="椭圆 785"/>
              <p:cNvSpPr>
                <a:spLocks noChangeAspect="1"/>
              </p:cNvSpPr>
              <p:nvPr userDrawn="1"/>
            </p:nvSpPr>
            <p:spPr>
              <a:xfrm rot="1538940">
                <a:off x="4163500" y="274313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7" name="椭圆 786"/>
              <p:cNvSpPr>
                <a:spLocks noChangeAspect="1"/>
              </p:cNvSpPr>
              <p:nvPr userDrawn="1"/>
            </p:nvSpPr>
            <p:spPr>
              <a:xfrm rot="1538940">
                <a:off x="3900581" y="276601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8" name="椭圆 787"/>
              <p:cNvSpPr>
                <a:spLocks noChangeAspect="1"/>
              </p:cNvSpPr>
              <p:nvPr userDrawn="1"/>
            </p:nvSpPr>
            <p:spPr>
              <a:xfrm rot="1538940">
                <a:off x="3586428" y="283595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9" name="椭圆 788"/>
              <p:cNvSpPr>
                <a:spLocks noChangeAspect="1"/>
              </p:cNvSpPr>
              <p:nvPr userDrawn="1"/>
            </p:nvSpPr>
            <p:spPr>
              <a:xfrm rot="1538940">
                <a:off x="3742075" y="264528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0" name="椭圆 789"/>
              <p:cNvSpPr>
                <a:spLocks noChangeAspect="1"/>
              </p:cNvSpPr>
              <p:nvPr userDrawn="1"/>
            </p:nvSpPr>
            <p:spPr>
              <a:xfrm rot="1538940">
                <a:off x="3595155" y="268672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1" name="椭圆 790"/>
              <p:cNvSpPr>
                <a:spLocks noChangeAspect="1"/>
              </p:cNvSpPr>
              <p:nvPr userDrawn="1"/>
            </p:nvSpPr>
            <p:spPr>
              <a:xfrm rot="1538940">
                <a:off x="3637341" y="250861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" name="椭圆 791"/>
              <p:cNvSpPr>
                <a:spLocks noChangeAspect="1"/>
              </p:cNvSpPr>
              <p:nvPr userDrawn="1"/>
            </p:nvSpPr>
            <p:spPr>
              <a:xfrm rot="1538940">
                <a:off x="4028185" y="254602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3" name="椭圆 792"/>
              <p:cNvSpPr>
                <a:spLocks noChangeAspect="1"/>
              </p:cNvSpPr>
              <p:nvPr userDrawn="1"/>
            </p:nvSpPr>
            <p:spPr>
              <a:xfrm rot="1538940">
                <a:off x="3846984" y="246769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4" name="椭圆 793"/>
              <p:cNvSpPr>
                <a:spLocks noChangeAspect="1"/>
              </p:cNvSpPr>
              <p:nvPr userDrawn="1"/>
            </p:nvSpPr>
            <p:spPr>
              <a:xfrm rot="1538940">
                <a:off x="4706187" y="296410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5" name="椭圆 794"/>
              <p:cNvSpPr>
                <a:spLocks noChangeAspect="1"/>
              </p:cNvSpPr>
              <p:nvPr userDrawn="1"/>
            </p:nvSpPr>
            <p:spPr>
              <a:xfrm rot="1538940">
                <a:off x="3690133" y="236755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6" name="椭圆 795"/>
              <p:cNvSpPr>
                <a:spLocks noChangeAspect="1"/>
              </p:cNvSpPr>
              <p:nvPr userDrawn="1"/>
            </p:nvSpPr>
            <p:spPr>
              <a:xfrm rot="1538940">
                <a:off x="3945713" y="226259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7" name="椭圆 796"/>
              <p:cNvSpPr>
                <a:spLocks noChangeAspect="1"/>
              </p:cNvSpPr>
              <p:nvPr userDrawn="1"/>
            </p:nvSpPr>
            <p:spPr>
              <a:xfrm rot="1538940">
                <a:off x="3757639" y="224533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8" name="椭圆 797"/>
              <p:cNvSpPr>
                <a:spLocks noChangeAspect="1"/>
              </p:cNvSpPr>
              <p:nvPr userDrawn="1"/>
            </p:nvSpPr>
            <p:spPr>
              <a:xfrm rot="1538940">
                <a:off x="4555118" y="274137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9" name="椭圆 798"/>
              <p:cNvSpPr>
                <a:spLocks noChangeAspect="1"/>
              </p:cNvSpPr>
              <p:nvPr userDrawn="1"/>
            </p:nvSpPr>
            <p:spPr>
              <a:xfrm rot="1538940">
                <a:off x="4162811" y="237146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0" name="椭圆 799"/>
              <p:cNvSpPr>
                <a:spLocks noChangeAspect="1"/>
              </p:cNvSpPr>
              <p:nvPr userDrawn="1"/>
            </p:nvSpPr>
            <p:spPr>
              <a:xfrm rot="1538940">
                <a:off x="4157495" y="216239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1" name="椭圆 800"/>
              <p:cNvSpPr>
                <a:spLocks noChangeAspect="1"/>
              </p:cNvSpPr>
              <p:nvPr userDrawn="1"/>
            </p:nvSpPr>
            <p:spPr>
              <a:xfrm rot="1538940">
                <a:off x="3792174" y="212222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2" name="椭圆 801"/>
              <p:cNvSpPr>
                <a:spLocks noChangeAspect="1"/>
              </p:cNvSpPr>
              <p:nvPr userDrawn="1"/>
            </p:nvSpPr>
            <p:spPr>
              <a:xfrm rot="1538940">
                <a:off x="4949676" y="292772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3" name="椭圆 802"/>
              <p:cNvSpPr>
                <a:spLocks noChangeAspect="1"/>
              </p:cNvSpPr>
              <p:nvPr userDrawn="1"/>
            </p:nvSpPr>
            <p:spPr>
              <a:xfrm rot="1538940">
                <a:off x="5035975" y="319195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4" name="椭圆 803"/>
              <p:cNvSpPr>
                <a:spLocks noChangeAspect="1"/>
              </p:cNvSpPr>
              <p:nvPr userDrawn="1"/>
            </p:nvSpPr>
            <p:spPr>
              <a:xfrm rot="1538940">
                <a:off x="4862306" y="1927121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5" name="椭圆 804"/>
              <p:cNvSpPr>
                <a:spLocks noChangeAspect="1"/>
              </p:cNvSpPr>
              <p:nvPr userDrawn="1"/>
            </p:nvSpPr>
            <p:spPr>
              <a:xfrm rot="1538940">
                <a:off x="4497524" y="1541138"/>
                <a:ext cx="53873" cy="53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6" name="椭圆 805"/>
              <p:cNvSpPr>
                <a:spLocks noChangeAspect="1"/>
              </p:cNvSpPr>
              <p:nvPr userDrawn="1"/>
            </p:nvSpPr>
            <p:spPr>
              <a:xfrm rot="1538940">
                <a:off x="5197800" y="300706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7" name="椭圆 806"/>
              <p:cNvSpPr>
                <a:spLocks noChangeAspect="1"/>
              </p:cNvSpPr>
              <p:nvPr userDrawn="1"/>
            </p:nvSpPr>
            <p:spPr>
              <a:xfrm rot="1538940">
                <a:off x="5208296" y="274417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8" name="椭圆 807"/>
              <p:cNvSpPr>
                <a:spLocks noChangeAspect="1"/>
              </p:cNvSpPr>
              <p:nvPr userDrawn="1"/>
            </p:nvSpPr>
            <p:spPr>
              <a:xfrm rot="1538940">
                <a:off x="4738914" y="260167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9" name="椭圆 808"/>
              <p:cNvSpPr>
                <a:spLocks noChangeAspect="1"/>
              </p:cNvSpPr>
              <p:nvPr userDrawn="1"/>
            </p:nvSpPr>
            <p:spPr>
              <a:xfrm rot="1538940">
                <a:off x="5541597" y="265641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0" name="椭圆 809"/>
              <p:cNvSpPr>
                <a:spLocks noChangeAspect="1"/>
              </p:cNvSpPr>
              <p:nvPr userDrawn="1"/>
            </p:nvSpPr>
            <p:spPr>
              <a:xfrm rot="1538940">
                <a:off x="5846240" y="274940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1" name="椭圆 810"/>
              <p:cNvSpPr>
                <a:spLocks noChangeAspect="1"/>
              </p:cNvSpPr>
              <p:nvPr userDrawn="1"/>
            </p:nvSpPr>
            <p:spPr>
              <a:xfrm rot="1538940">
                <a:off x="4984080" y="241648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2" name="椭圆 811"/>
              <p:cNvSpPr>
                <a:spLocks noChangeAspect="1"/>
              </p:cNvSpPr>
              <p:nvPr userDrawn="1"/>
            </p:nvSpPr>
            <p:spPr>
              <a:xfrm rot="1538940">
                <a:off x="5310339" y="254784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3" name="椭圆 812"/>
              <p:cNvSpPr>
                <a:spLocks noChangeAspect="1"/>
              </p:cNvSpPr>
              <p:nvPr userDrawn="1"/>
            </p:nvSpPr>
            <p:spPr>
              <a:xfrm rot="1538940">
                <a:off x="5456541" y="234451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4" name="椭圆 813"/>
              <p:cNvSpPr>
                <a:spLocks noChangeAspect="1"/>
              </p:cNvSpPr>
              <p:nvPr userDrawn="1"/>
            </p:nvSpPr>
            <p:spPr>
              <a:xfrm rot="1538940">
                <a:off x="5788645" y="249567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5" name="椭圆 814"/>
              <p:cNvSpPr>
                <a:spLocks noChangeAspect="1"/>
              </p:cNvSpPr>
              <p:nvPr userDrawn="1"/>
            </p:nvSpPr>
            <p:spPr>
              <a:xfrm rot="1538940">
                <a:off x="6096871" y="247588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6" name="椭圆 815"/>
              <p:cNvSpPr>
                <a:spLocks noChangeAspect="1"/>
              </p:cNvSpPr>
              <p:nvPr userDrawn="1"/>
            </p:nvSpPr>
            <p:spPr>
              <a:xfrm rot="1538940">
                <a:off x="5987161" y="224168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7" name="椭圆 816"/>
              <p:cNvSpPr>
                <a:spLocks noChangeAspect="1"/>
              </p:cNvSpPr>
              <p:nvPr userDrawn="1"/>
            </p:nvSpPr>
            <p:spPr>
              <a:xfrm rot="1538940">
                <a:off x="4412027" y="233194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8" name="椭圆 817"/>
              <p:cNvSpPr>
                <a:spLocks noChangeAspect="1"/>
              </p:cNvSpPr>
              <p:nvPr userDrawn="1"/>
            </p:nvSpPr>
            <p:spPr>
              <a:xfrm rot="1538940">
                <a:off x="4597182" y="243355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9" name="椭圆 818"/>
              <p:cNvSpPr>
                <a:spLocks noChangeAspect="1"/>
              </p:cNvSpPr>
              <p:nvPr userDrawn="1"/>
            </p:nvSpPr>
            <p:spPr>
              <a:xfrm rot="1538940">
                <a:off x="4765229" y="225460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0" name="椭圆 819"/>
              <p:cNvSpPr>
                <a:spLocks noChangeAspect="1"/>
              </p:cNvSpPr>
              <p:nvPr userDrawn="1"/>
            </p:nvSpPr>
            <p:spPr>
              <a:xfrm rot="1538940">
                <a:off x="5198871" y="227968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1" name="椭圆 820"/>
              <p:cNvSpPr>
                <a:spLocks noChangeAspect="1"/>
              </p:cNvSpPr>
              <p:nvPr userDrawn="1"/>
            </p:nvSpPr>
            <p:spPr>
              <a:xfrm rot="1538940">
                <a:off x="5025003" y="213730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2" name="椭圆 821"/>
              <p:cNvSpPr>
                <a:spLocks noChangeAspect="1"/>
              </p:cNvSpPr>
              <p:nvPr userDrawn="1"/>
            </p:nvSpPr>
            <p:spPr>
              <a:xfrm rot="1538940">
                <a:off x="4660627" y="204332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3" name="椭圆 822"/>
              <p:cNvSpPr>
                <a:spLocks noChangeAspect="1"/>
              </p:cNvSpPr>
              <p:nvPr userDrawn="1"/>
            </p:nvSpPr>
            <p:spPr>
              <a:xfrm rot="1538940">
                <a:off x="5697617" y="228417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4" name="椭圆 823"/>
              <p:cNvSpPr>
                <a:spLocks noChangeAspect="1"/>
              </p:cNvSpPr>
              <p:nvPr userDrawn="1"/>
            </p:nvSpPr>
            <p:spPr>
              <a:xfrm rot="1538940">
                <a:off x="5384547" y="208430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5" name="椭圆 824"/>
              <p:cNvSpPr>
                <a:spLocks noChangeAspect="1"/>
              </p:cNvSpPr>
              <p:nvPr userDrawn="1"/>
            </p:nvSpPr>
            <p:spPr>
              <a:xfrm rot="1538940">
                <a:off x="5747067" y="206854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6" name="椭圆 825"/>
              <p:cNvSpPr>
                <a:spLocks noChangeAspect="1"/>
              </p:cNvSpPr>
              <p:nvPr userDrawn="1"/>
            </p:nvSpPr>
            <p:spPr>
              <a:xfrm rot="1538940">
                <a:off x="5545189" y="190900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7" name="椭圆 826"/>
              <p:cNvSpPr>
                <a:spLocks noChangeAspect="1"/>
              </p:cNvSpPr>
              <p:nvPr userDrawn="1"/>
            </p:nvSpPr>
            <p:spPr>
              <a:xfrm rot="1538940">
                <a:off x="5774706" y="175512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8" name="椭圆 827"/>
              <p:cNvSpPr>
                <a:spLocks noChangeAspect="1"/>
              </p:cNvSpPr>
              <p:nvPr userDrawn="1"/>
            </p:nvSpPr>
            <p:spPr>
              <a:xfrm rot="1538940">
                <a:off x="3995671" y="201478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9" name="椭圆 828"/>
              <p:cNvSpPr>
                <a:spLocks noChangeAspect="1"/>
              </p:cNvSpPr>
              <p:nvPr userDrawn="1"/>
            </p:nvSpPr>
            <p:spPr>
              <a:xfrm rot="1538940">
                <a:off x="3859642" y="197067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0" name="椭圆 829"/>
              <p:cNvSpPr>
                <a:spLocks noChangeAspect="1"/>
              </p:cNvSpPr>
              <p:nvPr userDrawn="1"/>
            </p:nvSpPr>
            <p:spPr>
              <a:xfrm rot="1538940">
                <a:off x="3943956" y="182103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1" name="椭圆 830"/>
              <p:cNvSpPr>
                <a:spLocks noChangeAspect="1"/>
              </p:cNvSpPr>
              <p:nvPr userDrawn="1"/>
            </p:nvSpPr>
            <p:spPr>
              <a:xfrm rot="1538940">
                <a:off x="4070545" y="175803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2" name="椭圆 831"/>
              <p:cNvSpPr>
                <a:spLocks noChangeAspect="1"/>
              </p:cNvSpPr>
              <p:nvPr userDrawn="1"/>
            </p:nvSpPr>
            <p:spPr>
              <a:xfrm rot="1538940">
                <a:off x="4080465" y="163376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3" name="椭圆 832"/>
              <p:cNvSpPr>
                <a:spLocks noChangeAspect="1"/>
              </p:cNvSpPr>
              <p:nvPr userDrawn="1"/>
            </p:nvSpPr>
            <p:spPr>
              <a:xfrm rot="1538940">
                <a:off x="4328706" y="182223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4" name="椭圆 833"/>
              <p:cNvSpPr>
                <a:spLocks noChangeAspect="1"/>
              </p:cNvSpPr>
              <p:nvPr userDrawn="1"/>
            </p:nvSpPr>
            <p:spPr>
              <a:xfrm rot="1538940">
                <a:off x="4524674" y="188503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5" name="椭圆 834"/>
              <p:cNvSpPr>
                <a:spLocks noChangeAspect="1"/>
              </p:cNvSpPr>
              <p:nvPr userDrawn="1"/>
            </p:nvSpPr>
            <p:spPr>
              <a:xfrm rot="1538940">
                <a:off x="4304565" y="163603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6" name="椭圆 835"/>
              <p:cNvSpPr>
                <a:spLocks noChangeAspect="1"/>
              </p:cNvSpPr>
              <p:nvPr userDrawn="1"/>
            </p:nvSpPr>
            <p:spPr>
              <a:xfrm rot="1538940">
                <a:off x="4299925" y="144338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7" name="椭圆 836"/>
              <p:cNvSpPr>
                <a:spLocks noChangeAspect="1"/>
              </p:cNvSpPr>
              <p:nvPr userDrawn="1"/>
            </p:nvSpPr>
            <p:spPr>
              <a:xfrm rot="1538940">
                <a:off x="4672956" y="169986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8" name="椭圆 837"/>
              <p:cNvSpPr>
                <a:spLocks noChangeAspect="1"/>
              </p:cNvSpPr>
              <p:nvPr userDrawn="1"/>
            </p:nvSpPr>
            <p:spPr>
              <a:xfrm rot="1538940">
                <a:off x="4352075" y="130047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9" name="椭圆 838"/>
              <p:cNvSpPr>
                <a:spLocks noChangeAspect="1"/>
              </p:cNvSpPr>
              <p:nvPr userDrawn="1"/>
            </p:nvSpPr>
            <p:spPr>
              <a:xfrm rot="1538940">
                <a:off x="4879904" y="168834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0" name="椭圆 839"/>
              <p:cNvSpPr>
                <a:spLocks noChangeAspect="1"/>
              </p:cNvSpPr>
              <p:nvPr userDrawn="1"/>
            </p:nvSpPr>
            <p:spPr>
              <a:xfrm rot="1538940">
                <a:off x="5127107" y="192218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1" name="椭圆 840"/>
              <p:cNvSpPr>
                <a:spLocks noChangeAspect="1"/>
              </p:cNvSpPr>
              <p:nvPr userDrawn="1"/>
            </p:nvSpPr>
            <p:spPr>
              <a:xfrm rot="1538940">
                <a:off x="5330474" y="178708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2" name="椭圆 841"/>
              <p:cNvSpPr>
                <a:spLocks noChangeAspect="1"/>
              </p:cNvSpPr>
              <p:nvPr userDrawn="1"/>
            </p:nvSpPr>
            <p:spPr>
              <a:xfrm rot="1538940">
                <a:off x="4880179" y="143955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3" name="椭圆 842"/>
              <p:cNvSpPr>
                <a:spLocks noChangeAspect="1"/>
              </p:cNvSpPr>
              <p:nvPr userDrawn="1"/>
            </p:nvSpPr>
            <p:spPr>
              <a:xfrm rot="1538940">
                <a:off x="5538071" y="162655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4" name="椭圆 843"/>
              <p:cNvSpPr>
                <a:spLocks noChangeAspect="1"/>
              </p:cNvSpPr>
              <p:nvPr userDrawn="1"/>
            </p:nvSpPr>
            <p:spPr>
              <a:xfrm rot="1538940">
                <a:off x="5099954" y="164464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5" name="椭圆 844"/>
              <p:cNvSpPr>
                <a:spLocks noChangeAspect="1"/>
              </p:cNvSpPr>
              <p:nvPr userDrawn="1"/>
            </p:nvSpPr>
            <p:spPr>
              <a:xfrm rot="1538940">
                <a:off x="5301592" y="149806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6" name="椭圆 845"/>
              <p:cNvSpPr>
                <a:spLocks noChangeAspect="1"/>
              </p:cNvSpPr>
              <p:nvPr userDrawn="1"/>
            </p:nvSpPr>
            <p:spPr>
              <a:xfrm rot="1538940">
                <a:off x="5102531" y="138010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7" name="椭圆 846"/>
              <p:cNvSpPr>
                <a:spLocks noChangeAspect="1"/>
              </p:cNvSpPr>
              <p:nvPr userDrawn="1"/>
            </p:nvSpPr>
            <p:spPr>
              <a:xfrm rot="1538940">
                <a:off x="4686031" y="138213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8" name="椭圆 847"/>
              <p:cNvSpPr>
                <a:spLocks noChangeAspect="1"/>
              </p:cNvSpPr>
              <p:nvPr userDrawn="1"/>
            </p:nvSpPr>
            <p:spPr>
              <a:xfrm rot="1538940">
                <a:off x="4494872" y="135409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9" name="椭圆 848"/>
              <p:cNvSpPr>
                <a:spLocks noChangeAspect="1"/>
              </p:cNvSpPr>
              <p:nvPr userDrawn="1"/>
            </p:nvSpPr>
            <p:spPr>
              <a:xfrm rot="1538940">
                <a:off x="4769748" y="119043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0" name="椭圆 849"/>
              <p:cNvSpPr>
                <a:spLocks noChangeAspect="1"/>
              </p:cNvSpPr>
              <p:nvPr userDrawn="1"/>
            </p:nvSpPr>
            <p:spPr>
              <a:xfrm rot="1538940">
                <a:off x="4595933" y="110696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1" name="椭圆 850"/>
              <p:cNvSpPr>
                <a:spLocks noChangeAspect="1"/>
              </p:cNvSpPr>
              <p:nvPr userDrawn="1"/>
            </p:nvSpPr>
            <p:spPr>
              <a:xfrm rot="1538940">
                <a:off x="4724114" y="101347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2" name="椭圆 851"/>
              <p:cNvSpPr>
                <a:spLocks noChangeAspect="1"/>
              </p:cNvSpPr>
              <p:nvPr userDrawn="1"/>
            </p:nvSpPr>
            <p:spPr>
              <a:xfrm rot="1538940">
                <a:off x="4872047" y="97734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3" name="椭圆 852"/>
              <p:cNvSpPr>
                <a:spLocks noChangeAspect="1"/>
              </p:cNvSpPr>
              <p:nvPr userDrawn="1"/>
            </p:nvSpPr>
            <p:spPr>
              <a:xfrm rot="1538940">
                <a:off x="4965941" y="88737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4" name="椭圆 853"/>
              <p:cNvSpPr>
                <a:spLocks noChangeAspect="1"/>
              </p:cNvSpPr>
              <p:nvPr userDrawn="1"/>
            </p:nvSpPr>
            <p:spPr>
              <a:xfrm rot="1538940">
                <a:off x="5972746" y="163648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5" name="椭圆 854"/>
              <p:cNvSpPr>
                <a:spLocks noChangeAspect="1"/>
              </p:cNvSpPr>
              <p:nvPr userDrawn="1"/>
            </p:nvSpPr>
            <p:spPr>
              <a:xfrm rot="1538940">
                <a:off x="6214996" y="205416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6" name="椭圆 855"/>
              <p:cNvSpPr>
                <a:spLocks noChangeAspect="1"/>
              </p:cNvSpPr>
              <p:nvPr userDrawn="1"/>
            </p:nvSpPr>
            <p:spPr>
              <a:xfrm rot="1538940">
                <a:off x="6232539" y="183857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7" name="椭圆 856"/>
              <p:cNvSpPr>
                <a:spLocks noChangeAspect="1"/>
              </p:cNvSpPr>
              <p:nvPr userDrawn="1"/>
            </p:nvSpPr>
            <p:spPr>
              <a:xfrm rot="1538940">
                <a:off x="6533107" y="187728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8" name="椭圆 857"/>
              <p:cNvSpPr>
                <a:spLocks noChangeAspect="1"/>
              </p:cNvSpPr>
              <p:nvPr userDrawn="1"/>
            </p:nvSpPr>
            <p:spPr>
              <a:xfrm rot="1538940">
                <a:off x="5214730" y="116386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9" name="椭圆 858"/>
              <p:cNvSpPr>
                <a:spLocks noChangeAspect="1"/>
              </p:cNvSpPr>
              <p:nvPr userDrawn="1"/>
            </p:nvSpPr>
            <p:spPr>
              <a:xfrm rot="1538940">
                <a:off x="5445221" y="132465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0" name="椭圆 859"/>
              <p:cNvSpPr>
                <a:spLocks noChangeAspect="1"/>
              </p:cNvSpPr>
              <p:nvPr userDrawn="1"/>
            </p:nvSpPr>
            <p:spPr>
              <a:xfrm rot="1538940">
                <a:off x="5687241" y="143732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1" name="椭圆 860"/>
              <p:cNvSpPr>
                <a:spLocks noChangeAspect="1"/>
              </p:cNvSpPr>
              <p:nvPr userDrawn="1"/>
            </p:nvSpPr>
            <p:spPr>
              <a:xfrm rot="1538940">
                <a:off x="5895565" y="141617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2" name="椭圆 861"/>
              <p:cNvSpPr>
                <a:spLocks noChangeAspect="1"/>
              </p:cNvSpPr>
              <p:nvPr userDrawn="1"/>
            </p:nvSpPr>
            <p:spPr>
              <a:xfrm rot="1538940">
                <a:off x="5408308" y="105160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3" name="椭圆 862"/>
              <p:cNvSpPr>
                <a:spLocks noChangeAspect="1"/>
              </p:cNvSpPr>
              <p:nvPr userDrawn="1"/>
            </p:nvSpPr>
            <p:spPr>
              <a:xfrm rot="1538940">
                <a:off x="5600200" y="116447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4" name="椭圆 863"/>
              <p:cNvSpPr>
                <a:spLocks noChangeAspect="1"/>
              </p:cNvSpPr>
              <p:nvPr userDrawn="1"/>
            </p:nvSpPr>
            <p:spPr>
              <a:xfrm rot="1538940">
                <a:off x="5269089" y="87686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5" name="椭圆 864"/>
              <p:cNvSpPr>
                <a:spLocks noChangeAspect="1"/>
              </p:cNvSpPr>
              <p:nvPr userDrawn="1"/>
            </p:nvSpPr>
            <p:spPr>
              <a:xfrm rot="1538940">
                <a:off x="5116846" y="78882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6" name="椭圆 865"/>
              <p:cNvSpPr>
                <a:spLocks noChangeAspect="1"/>
              </p:cNvSpPr>
              <p:nvPr userDrawn="1"/>
            </p:nvSpPr>
            <p:spPr>
              <a:xfrm rot="1538940">
                <a:off x="5283320" y="73469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7" name="椭圆 866"/>
              <p:cNvSpPr>
                <a:spLocks noChangeAspect="1"/>
              </p:cNvSpPr>
              <p:nvPr userDrawn="1"/>
            </p:nvSpPr>
            <p:spPr>
              <a:xfrm rot="1538940">
                <a:off x="5489504" y="86448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8" name="椭圆 867"/>
              <p:cNvSpPr>
                <a:spLocks noChangeAspect="1"/>
              </p:cNvSpPr>
              <p:nvPr userDrawn="1"/>
            </p:nvSpPr>
            <p:spPr>
              <a:xfrm rot="1538940">
                <a:off x="5807680" y="109812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9" name="椭圆 868"/>
              <p:cNvSpPr>
                <a:spLocks noChangeAspect="1"/>
              </p:cNvSpPr>
              <p:nvPr userDrawn="1"/>
            </p:nvSpPr>
            <p:spPr>
              <a:xfrm rot="1538940">
                <a:off x="5674684" y="916011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0" name="椭圆 869"/>
              <p:cNvSpPr>
                <a:spLocks noChangeAspect="1"/>
              </p:cNvSpPr>
              <p:nvPr userDrawn="1"/>
            </p:nvSpPr>
            <p:spPr>
              <a:xfrm rot="1538940">
                <a:off x="5442855" y="69614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1" name="椭圆 870"/>
              <p:cNvSpPr>
                <a:spLocks noChangeAspect="1"/>
              </p:cNvSpPr>
              <p:nvPr userDrawn="1"/>
            </p:nvSpPr>
            <p:spPr>
              <a:xfrm rot="1538940">
                <a:off x="5583606" y="67909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2" name="椭圆 871"/>
              <p:cNvSpPr>
                <a:spLocks noChangeAspect="1"/>
              </p:cNvSpPr>
              <p:nvPr userDrawn="1"/>
            </p:nvSpPr>
            <p:spPr>
              <a:xfrm rot="1538940">
                <a:off x="5777340" y="73851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3" name="椭圆 872"/>
              <p:cNvSpPr>
                <a:spLocks noChangeAspect="1"/>
              </p:cNvSpPr>
              <p:nvPr userDrawn="1"/>
            </p:nvSpPr>
            <p:spPr>
              <a:xfrm rot="1538940">
                <a:off x="5976943" y="68145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4" name="椭圆 873"/>
              <p:cNvSpPr>
                <a:spLocks noChangeAspect="1"/>
              </p:cNvSpPr>
              <p:nvPr userDrawn="1"/>
            </p:nvSpPr>
            <p:spPr>
              <a:xfrm rot="1538940">
                <a:off x="6212203" y="157123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5" name="椭圆 874"/>
              <p:cNvSpPr>
                <a:spLocks noChangeAspect="1"/>
              </p:cNvSpPr>
              <p:nvPr userDrawn="1"/>
            </p:nvSpPr>
            <p:spPr>
              <a:xfrm rot="1538940">
                <a:off x="6448467" y="166672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6" name="椭圆 875"/>
              <p:cNvSpPr>
                <a:spLocks noChangeAspect="1"/>
              </p:cNvSpPr>
              <p:nvPr userDrawn="1"/>
            </p:nvSpPr>
            <p:spPr>
              <a:xfrm rot="1538940">
                <a:off x="6243152" y="135797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7" name="椭圆 876"/>
              <p:cNvSpPr>
                <a:spLocks noChangeAspect="1"/>
              </p:cNvSpPr>
              <p:nvPr userDrawn="1"/>
            </p:nvSpPr>
            <p:spPr>
              <a:xfrm rot="1538940">
                <a:off x="6515389" y="143794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8" name="椭圆 877"/>
              <p:cNvSpPr>
                <a:spLocks noChangeAspect="1"/>
              </p:cNvSpPr>
              <p:nvPr userDrawn="1"/>
            </p:nvSpPr>
            <p:spPr>
              <a:xfrm rot="1538940">
                <a:off x="6719275" y="144004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9" name="椭圆 878"/>
              <p:cNvSpPr>
                <a:spLocks noChangeAspect="1"/>
              </p:cNvSpPr>
              <p:nvPr userDrawn="1"/>
            </p:nvSpPr>
            <p:spPr>
              <a:xfrm rot="1538940">
                <a:off x="6858414" y="161710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0" name="椭圆 879"/>
              <p:cNvSpPr>
                <a:spLocks noChangeAspect="1"/>
              </p:cNvSpPr>
              <p:nvPr userDrawn="1"/>
            </p:nvSpPr>
            <p:spPr>
              <a:xfrm rot="1538940">
                <a:off x="6309927" y="114237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1" name="椭圆 880"/>
              <p:cNvSpPr>
                <a:spLocks noChangeAspect="1"/>
              </p:cNvSpPr>
              <p:nvPr userDrawn="1"/>
            </p:nvSpPr>
            <p:spPr>
              <a:xfrm rot="1538940">
                <a:off x="6519743" y="1135222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2" name="椭圆 881"/>
              <p:cNvSpPr>
                <a:spLocks noChangeAspect="1"/>
              </p:cNvSpPr>
              <p:nvPr userDrawn="1"/>
            </p:nvSpPr>
            <p:spPr>
              <a:xfrm rot="1538940">
                <a:off x="6703685" y="1203243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3" name="椭圆 882"/>
              <p:cNvSpPr>
                <a:spLocks noChangeAspect="1"/>
              </p:cNvSpPr>
              <p:nvPr userDrawn="1"/>
            </p:nvSpPr>
            <p:spPr>
              <a:xfrm rot="1538940">
                <a:off x="6897316" y="106925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4" name="椭圆 883"/>
              <p:cNvSpPr>
                <a:spLocks noChangeAspect="1"/>
              </p:cNvSpPr>
              <p:nvPr userDrawn="1"/>
            </p:nvSpPr>
            <p:spPr>
              <a:xfrm rot="1538940">
                <a:off x="6520035" y="89111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5" name="椭圆 884"/>
              <p:cNvSpPr>
                <a:spLocks noChangeAspect="1"/>
              </p:cNvSpPr>
              <p:nvPr userDrawn="1"/>
            </p:nvSpPr>
            <p:spPr>
              <a:xfrm rot="1538940">
                <a:off x="6120740" y="696094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6" name="椭圆 885"/>
              <p:cNvSpPr>
                <a:spLocks noChangeAspect="1"/>
              </p:cNvSpPr>
              <p:nvPr userDrawn="1"/>
            </p:nvSpPr>
            <p:spPr>
              <a:xfrm rot="1538940">
                <a:off x="6301986" y="87608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7" name="椭圆 886"/>
              <p:cNvSpPr>
                <a:spLocks noChangeAspect="1"/>
              </p:cNvSpPr>
              <p:nvPr userDrawn="1"/>
            </p:nvSpPr>
            <p:spPr>
              <a:xfrm rot="1538940">
                <a:off x="6762121" y="899589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8" name="椭圆 887"/>
              <p:cNvSpPr>
                <a:spLocks noChangeAspect="1"/>
              </p:cNvSpPr>
              <p:nvPr userDrawn="1"/>
            </p:nvSpPr>
            <p:spPr>
              <a:xfrm rot="1538940">
                <a:off x="7013252" y="89795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9" name="椭圆 888"/>
              <p:cNvSpPr>
                <a:spLocks noChangeAspect="1"/>
              </p:cNvSpPr>
              <p:nvPr userDrawn="1"/>
            </p:nvSpPr>
            <p:spPr>
              <a:xfrm rot="1538940">
                <a:off x="6322728" y="698038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0" name="椭圆 889"/>
              <p:cNvSpPr>
                <a:spLocks noChangeAspect="1"/>
              </p:cNvSpPr>
              <p:nvPr userDrawn="1"/>
            </p:nvSpPr>
            <p:spPr>
              <a:xfrm rot="1538940">
                <a:off x="6639383" y="74382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1" name="椭圆 890"/>
              <p:cNvSpPr>
                <a:spLocks noChangeAspect="1"/>
              </p:cNvSpPr>
              <p:nvPr userDrawn="1"/>
            </p:nvSpPr>
            <p:spPr>
              <a:xfrm rot="1538940">
                <a:off x="6546700" y="623010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2" name="椭圆 891"/>
              <p:cNvSpPr>
                <a:spLocks noChangeAspect="1"/>
              </p:cNvSpPr>
              <p:nvPr userDrawn="1"/>
            </p:nvSpPr>
            <p:spPr>
              <a:xfrm rot="1538940">
                <a:off x="6400718" y="58279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3" name="椭圆 892"/>
              <p:cNvSpPr>
                <a:spLocks noChangeAspect="1"/>
              </p:cNvSpPr>
              <p:nvPr userDrawn="1"/>
            </p:nvSpPr>
            <p:spPr>
              <a:xfrm rot="1538940">
                <a:off x="6186632" y="573147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4" name="椭圆 893"/>
              <p:cNvSpPr>
                <a:spLocks noChangeAspect="1"/>
              </p:cNvSpPr>
              <p:nvPr userDrawn="1"/>
            </p:nvSpPr>
            <p:spPr>
              <a:xfrm rot="1538940">
                <a:off x="5930260" y="579256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5" name="椭圆 894"/>
              <p:cNvSpPr>
                <a:spLocks noChangeAspect="1"/>
              </p:cNvSpPr>
              <p:nvPr userDrawn="1"/>
            </p:nvSpPr>
            <p:spPr>
              <a:xfrm rot="1538940">
                <a:off x="6867374" y="71150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6" name="椭圆 895"/>
              <p:cNvSpPr>
                <a:spLocks noChangeAspect="1"/>
              </p:cNvSpPr>
              <p:nvPr userDrawn="1"/>
            </p:nvSpPr>
            <p:spPr>
              <a:xfrm rot="1538940">
                <a:off x="6729318" y="636535"/>
                <a:ext cx="26936" cy="269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7534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椭圆 450"/>
          <p:cNvSpPr>
            <a:spLocks noChangeAspect="1"/>
          </p:cNvSpPr>
          <p:nvPr userDrawn="1"/>
        </p:nvSpPr>
        <p:spPr>
          <a:xfrm rot="6700029">
            <a:off x="6520206" y="1853688"/>
            <a:ext cx="108000" cy="108000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2" name="椭圆 451"/>
          <p:cNvSpPr>
            <a:spLocks noChangeAspect="1"/>
          </p:cNvSpPr>
          <p:nvPr userDrawn="1"/>
        </p:nvSpPr>
        <p:spPr>
          <a:xfrm rot="6700029">
            <a:off x="4117370" y="2967780"/>
            <a:ext cx="180000" cy="180000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4" name="椭圆 453"/>
          <p:cNvSpPr>
            <a:spLocks noChangeAspect="1"/>
          </p:cNvSpPr>
          <p:nvPr userDrawn="1"/>
        </p:nvSpPr>
        <p:spPr>
          <a:xfrm rot="6700029">
            <a:off x="4288013" y="4282998"/>
            <a:ext cx="244800" cy="244800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5" name="椭圆 454"/>
          <p:cNvSpPr/>
          <p:nvPr userDrawn="1"/>
        </p:nvSpPr>
        <p:spPr>
          <a:xfrm rot="6700029">
            <a:off x="5879244" y="5313050"/>
            <a:ext cx="180596" cy="180596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6" name="椭圆 455"/>
          <p:cNvSpPr/>
          <p:nvPr userDrawn="1"/>
        </p:nvSpPr>
        <p:spPr>
          <a:xfrm rot="6700029">
            <a:off x="4595496" y="4695856"/>
            <a:ext cx="132739" cy="132739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8" name="组合 897"/>
          <p:cNvGrpSpPr/>
          <p:nvPr userDrawn="1"/>
        </p:nvGrpSpPr>
        <p:grpSpPr>
          <a:xfrm rot="5161089">
            <a:off x="4134577" y="1388802"/>
            <a:ext cx="4037990" cy="4033677"/>
            <a:chOff x="3536872" y="571875"/>
            <a:chExt cx="5311716" cy="5306043"/>
          </a:xfrm>
          <a:solidFill>
            <a:schemeClr val="bg1">
              <a:lumMod val="10000"/>
              <a:lumOff val="90000"/>
            </a:schemeClr>
          </a:solidFill>
        </p:grpSpPr>
        <p:sp>
          <p:nvSpPr>
            <p:cNvPr id="457" name="椭圆 456"/>
            <p:cNvSpPr/>
            <p:nvPr userDrawn="1"/>
          </p:nvSpPr>
          <p:spPr>
            <a:xfrm rot="1538940">
              <a:off x="7885733" y="5155507"/>
              <a:ext cx="78396" cy="783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8" name="椭圆 457"/>
            <p:cNvSpPr/>
            <p:nvPr userDrawn="1"/>
          </p:nvSpPr>
          <p:spPr>
            <a:xfrm rot="1538940">
              <a:off x="7625299" y="5352520"/>
              <a:ext cx="101147" cy="1011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9" name="椭圆 458"/>
            <p:cNvSpPr/>
            <p:nvPr userDrawn="1"/>
          </p:nvSpPr>
          <p:spPr>
            <a:xfrm rot="1538940">
              <a:off x="6066129" y="965587"/>
              <a:ext cx="141883" cy="141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" name="椭圆 459"/>
            <p:cNvSpPr/>
            <p:nvPr userDrawn="1"/>
          </p:nvSpPr>
          <p:spPr>
            <a:xfrm rot="1538940">
              <a:off x="5986079" y="1204066"/>
              <a:ext cx="92649" cy="92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" name="椭圆 460"/>
            <p:cNvSpPr/>
            <p:nvPr userDrawn="1"/>
          </p:nvSpPr>
          <p:spPr>
            <a:xfrm rot="1538940">
              <a:off x="5700699" y="571875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2" name="椭圆 461"/>
            <p:cNvSpPr/>
            <p:nvPr userDrawn="1"/>
          </p:nvSpPr>
          <p:spPr>
            <a:xfrm rot="1538940">
              <a:off x="7303982" y="807159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3" name="椭圆 462"/>
            <p:cNvSpPr/>
            <p:nvPr userDrawn="1"/>
          </p:nvSpPr>
          <p:spPr>
            <a:xfrm rot="1538940">
              <a:off x="8342635" y="1721610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4" name="椭圆 463"/>
            <p:cNvSpPr/>
            <p:nvPr userDrawn="1"/>
          </p:nvSpPr>
          <p:spPr>
            <a:xfrm rot="1538940">
              <a:off x="4489545" y="1171988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5" name="椭圆 464"/>
            <p:cNvSpPr/>
            <p:nvPr userDrawn="1"/>
          </p:nvSpPr>
          <p:spPr>
            <a:xfrm rot="1538940">
              <a:off x="5083019" y="969427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6" name="椭圆 465"/>
            <p:cNvSpPr/>
            <p:nvPr userDrawn="1"/>
          </p:nvSpPr>
          <p:spPr>
            <a:xfrm rot="1538940">
              <a:off x="4981427" y="1161362"/>
              <a:ext cx="54310" cy="5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7" name="椭圆 466"/>
            <p:cNvSpPr/>
            <p:nvPr userDrawn="1"/>
          </p:nvSpPr>
          <p:spPr>
            <a:xfrm rot="1538940">
              <a:off x="8065051" y="2859988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8" name="椭圆 467"/>
            <p:cNvSpPr/>
            <p:nvPr userDrawn="1"/>
          </p:nvSpPr>
          <p:spPr>
            <a:xfrm rot="1538940">
              <a:off x="8788009" y="3159682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9" name="椭圆 468"/>
            <p:cNvSpPr/>
            <p:nvPr userDrawn="1"/>
          </p:nvSpPr>
          <p:spPr>
            <a:xfrm rot="1538940">
              <a:off x="8766230" y="2850776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0" name="椭圆 469"/>
            <p:cNvSpPr/>
            <p:nvPr userDrawn="1"/>
          </p:nvSpPr>
          <p:spPr>
            <a:xfrm rot="1538940">
              <a:off x="8709745" y="2548559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" name="椭圆 470"/>
            <p:cNvSpPr/>
            <p:nvPr userDrawn="1"/>
          </p:nvSpPr>
          <p:spPr>
            <a:xfrm rot="1538940">
              <a:off x="8571495" y="2136723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2" name="椭圆 471"/>
            <p:cNvSpPr/>
            <p:nvPr userDrawn="1"/>
          </p:nvSpPr>
          <p:spPr>
            <a:xfrm rot="1538940">
              <a:off x="4033570" y="4007294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3" name="椭圆 472"/>
            <p:cNvSpPr/>
            <p:nvPr userDrawn="1"/>
          </p:nvSpPr>
          <p:spPr>
            <a:xfrm rot="1538940">
              <a:off x="3741484" y="4377608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4" name="椭圆 473"/>
            <p:cNvSpPr>
              <a:spLocks noChangeAspect="1"/>
            </p:cNvSpPr>
            <p:nvPr userDrawn="1"/>
          </p:nvSpPr>
          <p:spPr>
            <a:xfrm rot="1538940">
              <a:off x="7871770" y="306821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5" name="椭圆 474"/>
            <p:cNvSpPr>
              <a:spLocks noChangeAspect="1"/>
            </p:cNvSpPr>
            <p:nvPr userDrawn="1"/>
          </p:nvSpPr>
          <p:spPr>
            <a:xfrm rot="1538940">
              <a:off x="7814552" y="33391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6" name="椭圆 475"/>
            <p:cNvSpPr>
              <a:spLocks noChangeAspect="1"/>
            </p:cNvSpPr>
            <p:nvPr userDrawn="1"/>
          </p:nvSpPr>
          <p:spPr>
            <a:xfrm rot="1538940">
              <a:off x="7570476" y="328721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7" name="椭圆 476"/>
            <p:cNvSpPr>
              <a:spLocks noChangeAspect="1"/>
            </p:cNvSpPr>
            <p:nvPr userDrawn="1"/>
          </p:nvSpPr>
          <p:spPr>
            <a:xfrm rot="1538940">
              <a:off x="7529770" y="30838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8" name="椭圆 477"/>
            <p:cNvSpPr>
              <a:spLocks noChangeAspect="1"/>
            </p:cNvSpPr>
            <p:nvPr userDrawn="1"/>
          </p:nvSpPr>
          <p:spPr>
            <a:xfrm rot="1538940">
              <a:off x="7514183" y="35220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9" name="椭圆 478"/>
            <p:cNvSpPr>
              <a:spLocks noChangeAspect="1"/>
            </p:cNvSpPr>
            <p:nvPr userDrawn="1"/>
          </p:nvSpPr>
          <p:spPr>
            <a:xfrm rot="1538940">
              <a:off x="7719646" y="36454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0" name="椭圆 479"/>
            <p:cNvSpPr>
              <a:spLocks noChangeAspect="1"/>
            </p:cNvSpPr>
            <p:nvPr userDrawn="1"/>
          </p:nvSpPr>
          <p:spPr>
            <a:xfrm rot="1538940">
              <a:off x="7341048" y="385152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" name="椭圆 480"/>
            <p:cNvSpPr>
              <a:spLocks noChangeAspect="1"/>
            </p:cNvSpPr>
            <p:nvPr userDrawn="1"/>
          </p:nvSpPr>
          <p:spPr>
            <a:xfrm rot="1538940">
              <a:off x="7334393" y="35987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2" name="椭圆 481"/>
            <p:cNvSpPr>
              <a:spLocks noChangeAspect="1"/>
            </p:cNvSpPr>
            <p:nvPr userDrawn="1"/>
          </p:nvSpPr>
          <p:spPr>
            <a:xfrm rot="1538940">
              <a:off x="7587591" y="38792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3" name="椭圆 482"/>
            <p:cNvSpPr>
              <a:spLocks noChangeAspect="1"/>
            </p:cNvSpPr>
            <p:nvPr userDrawn="1"/>
          </p:nvSpPr>
          <p:spPr>
            <a:xfrm rot="1538940">
              <a:off x="7499851" y="41342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4" name="椭圆 483"/>
            <p:cNvSpPr>
              <a:spLocks noChangeAspect="1"/>
            </p:cNvSpPr>
            <p:nvPr userDrawn="1"/>
          </p:nvSpPr>
          <p:spPr>
            <a:xfrm rot="1538940">
              <a:off x="7235968" y="40703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5" name="椭圆 484"/>
            <p:cNvSpPr>
              <a:spLocks noChangeAspect="1"/>
            </p:cNvSpPr>
            <p:nvPr userDrawn="1"/>
          </p:nvSpPr>
          <p:spPr>
            <a:xfrm rot="1538940">
              <a:off x="7065298" y="386593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6" name="椭圆 485"/>
            <p:cNvSpPr>
              <a:spLocks noChangeAspect="1"/>
            </p:cNvSpPr>
            <p:nvPr userDrawn="1"/>
          </p:nvSpPr>
          <p:spPr>
            <a:xfrm rot="1538940">
              <a:off x="7063206" y="360273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7" name="椭圆 486"/>
            <p:cNvSpPr>
              <a:spLocks noChangeAspect="1"/>
            </p:cNvSpPr>
            <p:nvPr userDrawn="1"/>
          </p:nvSpPr>
          <p:spPr>
            <a:xfrm rot="1538940">
              <a:off x="7141037" y="33578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8" name="椭圆 487"/>
            <p:cNvSpPr>
              <a:spLocks noChangeAspect="1"/>
            </p:cNvSpPr>
            <p:nvPr userDrawn="1"/>
          </p:nvSpPr>
          <p:spPr>
            <a:xfrm rot="1538940">
              <a:off x="7270831" y="31806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9" name="椭圆 488"/>
            <p:cNvSpPr>
              <a:spLocks noChangeAspect="1"/>
            </p:cNvSpPr>
            <p:nvPr userDrawn="1"/>
          </p:nvSpPr>
          <p:spPr>
            <a:xfrm rot="1538940">
              <a:off x="6838533" y="38391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0" name="椭圆 489"/>
            <p:cNvSpPr>
              <a:spLocks noChangeAspect="1"/>
            </p:cNvSpPr>
            <p:nvPr userDrawn="1"/>
          </p:nvSpPr>
          <p:spPr>
            <a:xfrm rot="1538940">
              <a:off x="6853943" y="34723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" name="椭圆 490"/>
            <p:cNvSpPr>
              <a:spLocks noChangeAspect="1"/>
            </p:cNvSpPr>
            <p:nvPr userDrawn="1"/>
          </p:nvSpPr>
          <p:spPr>
            <a:xfrm rot="1538940">
              <a:off x="6631250" y="36276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" name="椭圆 491"/>
            <p:cNvSpPr>
              <a:spLocks noChangeAspect="1"/>
            </p:cNvSpPr>
            <p:nvPr userDrawn="1"/>
          </p:nvSpPr>
          <p:spPr>
            <a:xfrm rot="1538940">
              <a:off x="6580050" y="38937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3" name="椭圆 492"/>
            <p:cNvSpPr>
              <a:spLocks noChangeAspect="1"/>
            </p:cNvSpPr>
            <p:nvPr userDrawn="1"/>
          </p:nvSpPr>
          <p:spPr>
            <a:xfrm rot="1538940">
              <a:off x="6937396" y="31858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4" name="椭圆 493"/>
            <p:cNvSpPr>
              <a:spLocks noChangeAspect="1"/>
            </p:cNvSpPr>
            <p:nvPr userDrawn="1"/>
          </p:nvSpPr>
          <p:spPr>
            <a:xfrm rot="1538940">
              <a:off x="6638850" y="33541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5" name="椭圆 494"/>
            <p:cNvSpPr>
              <a:spLocks noChangeAspect="1"/>
            </p:cNvSpPr>
            <p:nvPr userDrawn="1"/>
          </p:nvSpPr>
          <p:spPr>
            <a:xfrm rot="1538940">
              <a:off x="6665788" y="30823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6" name="椭圆 495"/>
            <p:cNvSpPr>
              <a:spLocks noChangeAspect="1"/>
            </p:cNvSpPr>
            <p:nvPr userDrawn="1"/>
          </p:nvSpPr>
          <p:spPr>
            <a:xfrm rot="1538940">
              <a:off x="6382859" y="31518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7" name="椭圆 496"/>
            <p:cNvSpPr>
              <a:spLocks noChangeAspect="1"/>
            </p:cNvSpPr>
            <p:nvPr userDrawn="1"/>
          </p:nvSpPr>
          <p:spPr>
            <a:xfrm rot="1538940">
              <a:off x="6373716" y="33870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8" name="椭圆 497"/>
            <p:cNvSpPr>
              <a:spLocks noChangeAspect="1"/>
            </p:cNvSpPr>
            <p:nvPr userDrawn="1"/>
          </p:nvSpPr>
          <p:spPr>
            <a:xfrm rot="1538940">
              <a:off x="6357676" y="36980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9" name="椭圆 498"/>
            <p:cNvSpPr>
              <a:spLocks noChangeAspect="1"/>
            </p:cNvSpPr>
            <p:nvPr userDrawn="1"/>
          </p:nvSpPr>
          <p:spPr>
            <a:xfrm rot="1538940">
              <a:off x="6165861" y="35415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0" name="椭圆 499"/>
            <p:cNvSpPr>
              <a:spLocks noChangeAspect="1"/>
            </p:cNvSpPr>
            <p:nvPr userDrawn="1"/>
          </p:nvSpPr>
          <p:spPr>
            <a:xfrm rot="1538940">
              <a:off x="6066716" y="33118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" name="椭圆 500"/>
            <p:cNvSpPr>
              <a:spLocks noChangeAspect="1"/>
            </p:cNvSpPr>
            <p:nvPr userDrawn="1"/>
          </p:nvSpPr>
          <p:spPr>
            <a:xfrm rot="1538940">
              <a:off x="6431372" y="28810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2" name="椭圆 501"/>
            <p:cNvSpPr>
              <a:spLocks noChangeAspect="1"/>
            </p:cNvSpPr>
            <p:nvPr userDrawn="1"/>
          </p:nvSpPr>
          <p:spPr>
            <a:xfrm rot="1538940">
              <a:off x="6764234" y="281509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3" name="椭圆 502"/>
            <p:cNvSpPr>
              <a:spLocks noChangeAspect="1"/>
            </p:cNvSpPr>
            <p:nvPr userDrawn="1"/>
          </p:nvSpPr>
          <p:spPr>
            <a:xfrm rot="1538940">
              <a:off x="6955779" y="29517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4" name="椭圆 503"/>
            <p:cNvSpPr>
              <a:spLocks noChangeAspect="1"/>
            </p:cNvSpPr>
            <p:nvPr userDrawn="1"/>
          </p:nvSpPr>
          <p:spPr>
            <a:xfrm rot="1538940">
              <a:off x="6113663" y="270920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5" name="椭圆 504"/>
            <p:cNvSpPr>
              <a:spLocks noChangeAspect="1"/>
            </p:cNvSpPr>
            <p:nvPr userDrawn="1"/>
          </p:nvSpPr>
          <p:spPr>
            <a:xfrm rot="1538940">
              <a:off x="6195785" y="29705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6" name="椭圆 505"/>
            <p:cNvSpPr>
              <a:spLocks noChangeAspect="1"/>
            </p:cNvSpPr>
            <p:nvPr userDrawn="1"/>
          </p:nvSpPr>
          <p:spPr>
            <a:xfrm rot="1538940">
              <a:off x="5972063" y="30040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7" name="椭圆 506"/>
            <p:cNvSpPr>
              <a:spLocks noChangeAspect="1"/>
            </p:cNvSpPr>
            <p:nvPr userDrawn="1"/>
          </p:nvSpPr>
          <p:spPr>
            <a:xfrm rot="1538940">
              <a:off x="5826468" y="31889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8" name="椭圆 507"/>
            <p:cNvSpPr>
              <a:spLocks noChangeAspect="1"/>
            </p:cNvSpPr>
            <p:nvPr userDrawn="1"/>
          </p:nvSpPr>
          <p:spPr>
            <a:xfrm rot="1538940">
              <a:off x="7943848" y="35268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9" name="椭圆 508"/>
            <p:cNvSpPr>
              <a:spLocks noChangeAspect="1"/>
            </p:cNvSpPr>
            <p:nvPr userDrawn="1"/>
          </p:nvSpPr>
          <p:spPr>
            <a:xfrm rot="1538940">
              <a:off x="7867867" y="38306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0" name="椭圆 509"/>
            <p:cNvSpPr>
              <a:spLocks noChangeAspect="1"/>
            </p:cNvSpPr>
            <p:nvPr userDrawn="1"/>
          </p:nvSpPr>
          <p:spPr>
            <a:xfrm rot="1538940">
              <a:off x="8111036" y="36981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1" name="椭圆 510"/>
            <p:cNvSpPr>
              <a:spLocks noChangeAspect="1"/>
            </p:cNvSpPr>
            <p:nvPr userDrawn="1"/>
          </p:nvSpPr>
          <p:spPr>
            <a:xfrm rot="1538940">
              <a:off x="7782902" y="406987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" name="椭圆 511"/>
            <p:cNvSpPr>
              <a:spLocks noChangeAspect="1"/>
            </p:cNvSpPr>
            <p:nvPr userDrawn="1"/>
          </p:nvSpPr>
          <p:spPr>
            <a:xfrm rot="1538940">
              <a:off x="8059539" y="39545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" name="椭圆 512"/>
            <p:cNvSpPr>
              <a:spLocks noChangeAspect="1"/>
            </p:cNvSpPr>
            <p:nvPr userDrawn="1"/>
          </p:nvSpPr>
          <p:spPr>
            <a:xfrm rot="1538940">
              <a:off x="8174027" y="34143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4" name="椭圆 513"/>
            <p:cNvSpPr>
              <a:spLocks noChangeAspect="1"/>
            </p:cNvSpPr>
            <p:nvPr userDrawn="1"/>
          </p:nvSpPr>
          <p:spPr>
            <a:xfrm rot="1538940">
              <a:off x="8064827" y="3223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5" name="椭圆 514"/>
            <p:cNvSpPr>
              <a:spLocks noChangeAspect="1"/>
            </p:cNvSpPr>
            <p:nvPr userDrawn="1"/>
          </p:nvSpPr>
          <p:spPr>
            <a:xfrm rot="1538940">
              <a:off x="7348630" y="29203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6" name="椭圆 515"/>
            <p:cNvSpPr>
              <a:spLocks noChangeAspect="1"/>
            </p:cNvSpPr>
            <p:nvPr userDrawn="1"/>
          </p:nvSpPr>
          <p:spPr>
            <a:xfrm rot="1538940">
              <a:off x="7686034" y="290787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7" name="椭圆 516"/>
            <p:cNvSpPr>
              <a:spLocks noChangeAspect="1"/>
            </p:cNvSpPr>
            <p:nvPr userDrawn="1"/>
          </p:nvSpPr>
          <p:spPr>
            <a:xfrm rot="1538940">
              <a:off x="7144764" y="28161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8" name="椭圆 517"/>
            <p:cNvSpPr>
              <a:spLocks noChangeAspect="1"/>
            </p:cNvSpPr>
            <p:nvPr userDrawn="1"/>
          </p:nvSpPr>
          <p:spPr>
            <a:xfrm rot="1538940">
              <a:off x="7474703" y="26786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9" name="椭圆 518"/>
            <p:cNvSpPr>
              <a:spLocks noChangeAspect="1"/>
            </p:cNvSpPr>
            <p:nvPr userDrawn="1"/>
          </p:nvSpPr>
          <p:spPr>
            <a:xfrm rot="1538940">
              <a:off x="8356957" y="354617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0" name="椭圆 519"/>
            <p:cNvSpPr>
              <a:spLocks noChangeAspect="1"/>
            </p:cNvSpPr>
            <p:nvPr userDrawn="1"/>
          </p:nvSpPr>
          <p:spPr>
            <a:xfrm rot="1538940">
              <a:off x="8274458" y="39267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1" name="椭圆 520"/>
            <p:cNvSpPr>
              <a:spLocks noChangeAspect="1"/>
            </p:cNvSpPr>
            <p:nvPr userDrawn="1"/>
          </p:nvSpPr>
          <p:spPr>
            <a:xfrm rot="1538940">
              <a:off x="8394436" y="37468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" name="椭圆 521"/>
            <p:cNvSpPr>
              <a:spLocks noChangeAspect="1"/>
            </p:cNvSpPr>
            <p:nvPr userDrawn="1"/>
          </p:nvSpPr>
          <p:spPr>
            <a:xfrm rot="1538940">
              <a:off x="8140519" y="417461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3" name="椭圆 522"/>
            <p:cNvSpPr>
              <a:spLocks noChangeAspect="1"/>
            </p:cNvSpPr>
            <p:nvPr userDrawn="1"/>
          </p:nvSpPr>
          <p:spPr>
            <a:xfrm rot="1538940">
              <a:off x="7958076" y="42772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4" name="椭圆 523"/>
            <p:cNvSpPr>
              <a:spLocks noChangeAspect="1"/>
            </p:cNvSpPr>
            <p:nvPr userDrawn="1"/>
          </p:nvSpPr>
          <p:spPr>
            <a:xfrm rot="1538940">
              <a:off x="8395968" y="33161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5" name="椭圆 524"/>
            <p:cNvSpPr>
              <a:spLocks noChangeAspect="1"/>
            </p:cNvSpPr>
            <p:nvPr userDrawn="1"/>
          </p:nvSpPr>
          <p:spPr>
            <a:xfrm rot="1538940">
              <a:off x="8459693" y="31060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6" name="椭圆 525"/>
            <p:cNvSpPr>
              <a:spLocks noChangeAspect="1"/>
            </p:cNvSpPr>
            <p:nvPr userDrawn="1"/>
          </p:nvSpPr>
          <p:spPr>
            <a:xfrm rot="1538940">
              <a:off x="7920958" y="27371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7" name="椭圆 526"/>
            <p:cNvSpPr>
              <a:spLocks noChangeAspect="1"/>
            </p:cNvSpPr>
            <p:nvPr userDrawn="1"/>
          </p:nvSpPr>
          <p:spPr>
            <a:xfrm rot="1538940">
              <a:off x="8251074" y="275479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8" name="椭圆 527"/>
            <p:cNvSpPr>
              <a:spLocks noChangeAspect="1"/>
            </p:cNvSpPr>
            <p:nvPr userDrawn="1"/>
          </p:nvSpPr>
          <p:spPr>
            <a:xfrm rot="1538940">
              <a:off x="8434605" y="28716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9" name="椭圆 528"/>
            <p:cNvSpPr>
              <a:spLocks noChangeAspect="1"/>
            </p:cNvSpPr>
            <p:nvPr userDrawn="1"/>
          </p:nvSpPr>
          <p:spPr>
            <a:xfrm rot="1538940">
              <a:off x="8617960" y="300305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0" name="椭圆 529"/>
            <p:cNvSpPr>
              <a:spLocks noChangeAspect="1"/>
            </p:cNvSpPr>
            <p:nvPr userDrawn="1"/>
          </p:nvSpPr>
          <p:spPr>
            <a:xfrm rot="1538940">
              <a:off x="7712159" y="26417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1" name="椭圆 530"/>
            <p:cNvSpPr>
              <a:spLocks noChangeAspect="1"/>
            </p:cNvSpPr>
            <p:nvPr userDrawn="1"/>
          </p:nvSpPr>
          <p:spPr>
            <a:xfrm rot="1538940">
              <a:off x="8089231" y="255310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" name="椭圆 531"/>
            <p:cNvSpPr>
              <a:spLocks noChangeAspect="1"/>
            </p:cNvSpPr>
            <p:nvPr userDrawn="1"/>
          </p:nvSpPr>
          <p:spPr>
            <a:xfrm rot="1538940">
              <a:off x="8369483" y="25891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3" name="椭圆 532"/>
            <p:cNvSpPr>
              <a:spLocks noChangeAspect="1"/>
            </p:cNvSpPr>
            <p:nvPr userDrawn="1"/>
          </p:nvSpPr>
          <p:spPr>
            <a:xfrm rot="1538940">
              <a:off x="7676069" y="239934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4" name="椭圆 533"/>
            <p:cNvSpPr>
              <a:spLocks noChangeAspect="1"/>
            </p:cNvSpPr>
            <p:nvPr userDrawn="1"/>
          </p:nvSpPr>
          <p:spPr>
            <a:xfrm rot="1538940">
              <a:off x="7938460" y="2382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5" name="椭圆 534"/>
            <p:cNvSpPr>
              <a:spLocks noChangeAspect="1"/>
            </p:cNvSpPr>
            <p:nvPr userDrawn="1"/>
          </p:nvSpPr>
          <p:spPr>
            <a:xfrm rot="1538940">
              <a:off x="8151068" y="22890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6" name="椭圆 535"/>
            <p:cNvSpPr>
              <a:spLocks noChangeAspect="1"/>
            </p:cNvSpPr>
            <p:nvPr userDrawn="1"/>
          </p:nvSpPr>
          <p:spPr>
            <a:xfrm rot="1538940">
              <a:off x="8349868" y="240316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7" name="椭圆 536"/>
            <p:cNvSpPr>
              <a:spLocks noChangeAspect="1"/>
            </p:cNvSpPr>
            <p:nvPr userDrawn="1"/>
          </p:nvSpPr>
          <p:spPr>
            <a:xfrm rot="1538940">
              <a:off x="8610764" y="32912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8" name="椭圆 537"/>
            <p:cNvSpPr>
              <a:spLocks noChangeAspect="1"/>
            </p:cNvSpPr>
            <p:nvPr userDrawn="1"/>
          </p:nvSpPr>
          <p:spPr>
            <a:xfrm rot="1538940">
              <a:off x="7339223" y="24771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9" name="椭圆 538"/>
            <p:cNvSpPr>
              <a:spLocks noChangeAspect="1"/>
            </p:cNvSpPr>
            <p:nvPr userDrawn="1"/>
          </p:nvSpPr>
          <p:spPr>
            <a:xfrm rot="1538940">
              <a:off x="8593121" y="27564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0" name="椭圆 539"/>
            <p:cNvSpPr>
              <a:spLocks noChangeAspect="1"/>
            </p:cNvSpPr>
            <p:nvPr userDrawn="1"/>
          </p:nvSpPr>
          <p:spPr>
            <a:xfrm rot="1538940">
              <a:off x="8579272" y="35112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1" name="椭圆 540"/>
            <p:cNvSpPr>
              <a:spLocks noChangeAspect="1"/>
            </p:cNvSpPr>
            <p:nvPr userDrawn="1"/>
          </p:nvSpPr>
          <p:spPr>
            <a:xfrm rot="1538940">
              <a:off x="8565152" y="253755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2" name="椭圆 541"/>
            <p:cNvSpPr>
              <a:spLocks noChangeAspect="1"/>
            </p:cNvSpPr>
            <p:nvPr userDrawn="1"/>
          </p:nvSpPr>
          <p:spPr>
            <a:xfrm rot="1538940">
              <a:off x="8389227" y="22194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3" name="椭圆 542"/>
            <p:cNvSpPr>
              <a:spLocks noChangeAspect="1"/>
            </p:cNvSpPr>
            <p:nvPr userDrawn="1"/>
          </p:nvSpPr>
          <p:spPr>
            <a:xfrm rot="1538940">
              <a:off x="8221432" y="204857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4" name="椭圆 543"/>
            <p:cNvSpPr>
              <a:spLocks noChangeAspect="1"/>
            </p:cNvSpPr>
            <p:nvPr userDrawn="1"/>
          </p:nvSpPr>
          <p:spPr>
            <a:xfrm rot="1538940">
              <a:off x="5968614" y="37260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5" name="椭圆 544"/>
            <p:cNvSpPr>
              <a:spLocks noChangeAspect="1"/>
            </p:cNvSpPr>
            <p:nvPr userDrawn="1"/>
          </p:nvSpPr>
          <p:spPr>
            <a:xfrm rot="1538940">
              <a:off x="5843012" y="351419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6" name="椭圆 545"/>
            <p:cNvSpPr>
              <a:spLocks noChangeAspect="1"/>
            </p:cNvSpPr>
            <p:nvPr userDrawn="1"/>
          </p:nvSpPr>
          <p:spPr>
            <a:xfrm rot="1538940">
              <a:off x="6255952" y="39169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7" name="椭圆 546"/>
            <p:cNvSpPr>
              <a:spLocks noChangeAspect="1"/>
            </p:cNvSpPr>
            <p:nvPr userDrawn="1"/>
          </p:nvSpPr>
          <p:spPr>
            <a:xfrm rot="1538940">
              <a:off x="6421635" y="41264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8" name="椭圆 547"/>
            <p:cNvSpPr>
              <a:spLocks noChangeAspect="1"/>
            </p:cNvSpPr>
            <p:nvPr userDrawn="1"/>
          </p:nvSpPr>
          <p:spPr>
            <a:xfrm rot="1538940">
              <a:off x="6009515" y="39779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9" name="椭圆 548"/>
            <p:cNvSpPr>
              <a:spLocks noChangeAspect="1"/>
            </p:cNvSpPr>
            <p:nvPr userDrawn="1"/>
          </p:nvSpPr>
          <p:spPr>
            <a:xfrm rot="1538940">
              <a:off x="6156712" y="42047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0" name="椭圆 549"/>
            <p:cNvSpPr>
              <a:spLocks noChangeAspect="1"/>
            </p:cNvSpPr>
            <p:nvPr userDrawn="1"/>
          </p:nvSpPr>
          <p:spPr>
            <a:xfrm rot="1538940">
              <a:off x="6574867" y="43259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1" name="椭圆 550"/>
            <p:cNvSpPr>
              <a:spLocks noChangeAspect="1"/>
            </p:cNvSpPr>
            <p:nvPr userDrawn="1"/>
          </p:nvSpPr>
          <p:spPr>
            <a:xfrm rot="1538940">
              <a:off x="6751397" y="41019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2" name="椭圆 551"/>
            <p:cNvSpPr>
              <a:spLocks noChangeAspect="1"/>
            </p:cNvSpPr>
            <p:nvPr userDrawn="1"/>
          </p:nvSpPr>
          <p:spPr>
            <a:xfrm rot="1538940">
              <a:off x="6980963" y="418024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" name="椭圆 552"/>
            <p:cNvSpPr>
              <a:spLocks noChangeAspect="1"/>
            </p:cNvSpPr>
            <p:nvPr userDrawn="1"/>
          </p:nvSpPr>
          <p:spPr>
            <a:xfrm rot="1538940">
              <a:off x="6836623" y="44029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4" name="椭圆 553"/>
            <p:cNvSpPr>
              <a:spLocks noChangeAspect="1"/>
            </p:cNvSpPr>
            <p:nvPr userDrawn="1"/>
          </p:nvSpPr>
          <p:spPr>
            <a:xfrm rot="1538940">
              <a:off x="6685357" y="45949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5" name="椭圆 554"/>
            <p:cNvSpPr>
              <a:spLocks noChangeAspect="1"/>
            </p:cNvSpPr>
            <p:nvPr userDrawn="1"/>
          </p:nvSpPr>
          <p:spPr>
            <a:xfrm rot="1538940">
              <a:off x="6338169" y="44337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6" name="椭圆 555"/>
            <p:cNvSpPr>
              <a:spLocks noChangeAspect="1"/>
            </p:cNvSpPr>
            <p:nvPr userDrawn="1"/>
          </p:nvSpPr>
          <p:spPr>
            <a:xfrm rot="1538940">
              <a:off x="6397262" y="464587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7" name="椭圆 556"/>
            <p:cNvSpPr>
              <a:spLocks noChangeAspect="1"/>
            </p:cNvSpPr>
            <p:nvPr userDrawn="1"/>
          </p:nvSpPr>
          <p:spPr>
            <a:xfrm rot="1538940">
              <a:off x="6061255" y="443467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8" name="椭圆 557"/>
            <p:cNvSpPr>
              <a:spLocks noChangeAspect="1"/>
            </p:cNvSpPr>
            <p:nvPr userDrawn="1"/>
          </p:nvSpPr>
          <p:spPr>
            <a:xfrm rot="1538940">
              <a:off x="6089050" y="46654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9" name="椭圆 558"/>
            <p:cNvSpPr>
              <a:spLocks noChangeAspect="1"/>
            </p:cNvSpPr>
            <p:nvPr userDrawn="1"/>
          </p:nvSpPr>
          <p:spPr>
            <a:xfrm rot="1538940">
              <a:off x="5672866" y="37668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0" name="椭圆 559"/>
            <p:cNvSpPr>
              <a:spLocks noChangeAspect="1"/>
            </p:cNvSpPr>
            <p:nvPr userDrawn="1"/>
          </p:nvSpPr>
          <p:spPr>
            <a:xfrm rot="1538940">
              <a:off x="5777358" y="40381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1" name="椭圆 560"/>
            <p:cNvSpPr>
              <a:spLocks noChangeAspect="1"/>
            </p:cNvSpPr>
            <p:nvPr userDrawn="1"/>
          </p:nvSpPr>
          <p:spPr>
            <a:xfrm rot="1538940">
              <a:off x="5833461" y="42583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2" name="椭圆 561"/>
            <p:cNvSpPr>
              <a:spLocks noChangeAspect="1"/>
            </p:cNvSpPr>
            <p:nvPr userDrawn="1"/>
          </p:nvSpPr>
          <p:spPr>
            <a:xfrm rot="1538940">
              <a:off x="5801309" y="44928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" name="椭圆 562"/>
            <p:cNvSpPr>
              <a:spLocks noChangeAspect="1"/>
            </p:cNvSpPr>
            <p:nvPr userDrawn="1"/>
          </p:nvSpPr>
          <p:spPr>
            <a:xfrm rot="1538940">
              <a:off x="5588542" y="31797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4" name="椭圆 563"/>
            <p:cNvSpPr>
              <a:spLocks noChangeAspect="1"/>
            </p:cNvSpPr>
            <p:nvPr userDrawn="1"/>
          </p:nvSpPr>
          <p:spPr>
            <a:xfrm rot="1538940">
              <a:off x="5599081" y="34356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5" name="椭圆 564"/>
            <p:cNvSpPr>
              <a:spLocks noChangeAspect="1"/>
            </p:cNvSpPr>
            <p:nvPr userDrawn="1"/>
          </p:nvSpPr>
          <p:spPr>
            <a:xfrm rot="1538940">
              <a:off x="5639177" y="288907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6" name="椭圆 565"/>
            <p:cNvSpPr>
              <a:spLocks noChangeAspect="1"/>
            </p:cNvSpPr>
            <p:nvPr userDrawn="1"/>
          </p:nvSpPr>
          <p:spPr>
            <a:xfrm rot="1538940">
              <a:off x="5310836" y="33121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7" name="椭圆 566"/>
            <p:cNvSpPr>
              <a:spLocks noChangeAspect="1"/>
            </p:cNvSpPr>
            <p:nvPr userDrawn="1"/>
          </p:nvSpPr>
          <p:spPr>
            <a:xfrm rot="1538940">
              <a:off x="5157858" y="34867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8" name="椭圆 567"/>
            <p:cNvSpPr>
              <a:spLocks noChangeAspect="1"/>
            </p:cNvSpPr>
            <p:nvPr userDrawn="1"/>
          </p:nvSpPr>
          <p:spPr>
            <a:xfrm rot="1538940">
              <a:off x="5275770" y="3755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9" name="椭圆 568"/>
            <p:cNvSpPr>
              <a:spLocks noChangeAspect="1"/>
            </p:cNvSpPr>
            <p:nvPr userDrawn="1"/>
          </p:nvSpPr>
          <p:spPr>
            <a:xfrm rot="1538940">
              <a:off x="5418182" y="29995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0" name="椭圆 569"/>
            <p:cNvSpPr>
              <a:spLocks noChangeAspect="1"/>
            </p:cNvSpPr>
            <p:nvPr userDrawn="1"/>
          </p:nvSpPr>
          <p:spPr>
            <a:xfrm rot="1538940">
              <a:off x="5438909" y="36051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1" name="椭圆 570"/>
            <p:cNvSpPr>
              <a:spLocks noChangeAspect="1"/>
            </p:cNvSpPr>
            <p:nvPr userDrawn="1"/>
          </p:nvSpPr>
          <p:spPr>
            <a:xfrm rot="1538940">
              <a:off x="5529206" y="39888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2" name="椭圆 571"/>
            <p:cNvSpPr>
              <a:spLocks noChangeAspect="1"/>
            </p:cNvSpPr>
            <p:nvPr userDrawn="1"/>
          </p:nvSpPr>
          <p:spPr>
            <a:xfrm rot="1538940">
              <a:off x="5481091" y="42358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" name="椭圆 572"/>
            <p:cNvSpPr>
              <a:spLocks noChangeAspect="1"/>
            </p:cNvSpPr>
            <p:nvPr userDrawn="1"/>
          </p:nvSpPr>
          <p:spPr>
            <a:xfrm rot="1538940">
              <a:off x="5490095" y="44475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4" name="椭圆 573"/>
            <p:cNvSpPr>
              <a:spLocks noChangeAspect="1"/>
            </p:cNvSpPr>
            <p:nvPr userDrawn="1"/>
          </p:nvSpPr>
          <p:spPr>
            <a:xfrm rot="1538940">
              <a:off x="5278008" y="402150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5" name="椭圆 574"/>
            <p:cNvSpPr>
              <a:spLocks noChangeAspect="1"/>
            </p:cNvSpPr>
            <p:nvPr userDrawn="1"/>
          </p:nvSpPr>
          <p:spPr>
            <a:xfrm rot="1538940">
              <a:off x="5200769" y="42725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6" name="椭圆 575"/>
            <p:cNvSpPr>
              <a:spLocks noChangeAspect="1"/>
            </p:cNvSpPr>
            <p:nvPr userDrawn="1"/>
          </p:nvSpPr>
          <p:spPr>
            <a:xfrm rot="1538940">
              <a:off x="4977960" y="36825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7" name="椭圆 576"/>
            <p:cNvSpPr>
              <a:spLocks noChangeAspect="1"/>
            </p:cNvSpPr>
            <p:nvPr userDrawn="1"/>
          </p:nvSpPr>
          <p:spPr>
            <a:xfrm rot="1538940">
              <a:off x="5047605" y="394319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8" name="椭圆 577"/>
            <p:cNvSpPr>
              <a:spLocks noChangeAspect="1"/>
            </p:cNvSpPr>
            <p:nvPr userDrawn="1"/>
          </p:nvSpPr>
          <p:spPr>
            <a:xfrm rot="1538940">
              <a:off x="5641028" y="46519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9" name="椭圆 578"/>
            <p:cNvSpPr>
              <a:spLocks noChangeAspect="1"/>
            </p:cNvSpPr>
            <p:nvPr userDrawn="1"/>
          </p:nvSpPr>
          <p:spPr>
            <a:xfrm rot="1538940">
              <a:off x="5741516" y="48406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0" name="椭圆 579"/>
            <p:cNvSpPr>
              <a:spLocks noChangeAspect="1"/>
            </p:cNvSpPr>
            <p:nvPr userDrawn="1"/>
          </p:nvSpPr>
          <p:spPr>
            <a:xfrm rot="1538940">
              <a:off x="5274326" y="46279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1" name="椭圆 580"/>
            <p:cNvSpPr>
              <a:spLocks noChangeAspect="1"/>
            </p:cNvSpPr>
            <p:nvPr userDrawn="1"/>
          </p:nvSpPr>
          <p:spPr>
            <a:xfrm rot="1538940">
              <a:off x="5437225" y="47847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2" name="椭圆 581"/>
            <p:cNvSpPr>
              <a:spLocks noChangeAspect="1"/>
            </p:cNvSpPr>
            <p:nvPr userDrawn="1"/>
          </p:nvSpPr>
          <p:spPr>
            <a:xfrm rot="1538940">
              <a:off x="5360675" y="49752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" name="椭圆 582"/>
            <p:cNvSpPr>
              <a:spLocks noChangeAspect="1"/>
            </p:cNvSpPr>
            <p:nvPr userDrawn="1"/>
          </p:nvSpPr>
          <p:spPr>
            <a:xfrm rot="1538940">
              <a:off x="5103980" y="44978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4" name="椭圆 583"/>
            <p:cNvSpPr>
              <a:spLocks noChangeAspect="1"/>
            </p:cNvSpPr>
            <p:nvPr userDrawn="1"/>
          </p:nvSpPr>
          <p:spPr>
            <a:xfrm rot="1538940">
              <a:off x="4968490" y="42135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5" name="椭圆 584"/>
            <p:cNvSpPr>
              <a:spLocks noChangeAspect="1"/>
            </p:cNvSpPr>
            <p:nvPr userDrawn="1"/>
          </p:nvSpPr>
          <p:spPr>
            <a:xfrm rot="1538940">
              <a:off x="4874211" y="44895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6" name="椭圆 585"/>
            <p:cNvSpPr>
              <a:spLocks noChangeAspect="1"/>
            </p:cNvSpPr>
            <p:nvPr userDrawn="1"/>
          </p:nvSpPr>
          <p:spPr>
            <a:xfrm rot="1538940">
              <a:off x="4804846" y="38902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7" name="椭圆 586"/>
            <p:cNvSpPr>
              <a:spLocks noChangeAspect="1"/>
            </p:cNvSpPr>
            <p:nvPr userDrawn="1"/>
          </p:nvSpPr>
          <p:spPr>
            <a:xfrm rot="1538940">
              <a:off x="4749558" y="41709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8" name="椭圆 587"/>
            <p:cNvSpPr>
              <a:spLocks noChangeAspect="1"/>
            </p:cNvSpPr>
            <p:nvPr userDrawn="1"/>
          </p:nvSpPr>
          <p:spPr>
            <a:xfrm rot="1538940">
              <a:off x="4751542" y="48176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9" name="椭圆 588"/>
            <p:cNvSpPr>
              <a:spLocks noChangeAspect="1"/>
            </p:cNvSpPr>
            <p:nvPr userDrawn="1"/>
          </p:nvSpPr>
          <p:spPr>
            <a:xfrm rot="1538940">
              <a:off x="5128338" y="49320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0" name="椭圆 589"/>
            <p:cNvSpPr>
              <a:spLocks noChangeAspect="1"/>
            </p:cNvSpPr>
            <p:nvPr userDrawn="1"/>
          </p:nvSpPr>
          <p:spPr>
            <a:xfrm rot="1538940">
              <a:off x="4898539" y="500851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1" name="椭圆 590"/>
            <p:cNvSpPr>
              <a:spLocks noChangeAspect="1"/>
            </p:cNvSpPr>
            <p:nvPr userDrawn="1"/>
          </p:nvSpPr>
          <p:spPr>
            <a:xfrm rot="1538940">
              <a:off x="4667297" y="46273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2" name="椭圆 591"/>
            <p:cNvSpPr>
              <a:spLocks noChangeAspect="1"/>
            </p:cNvSpPr>
            <p:nvPr userDrawn="1"/>
          </p:nvSpPr>
          <p:spPr>
            <a:xfrm rot="1538940">
              <a:off x="4482729" y="47468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3" name="椭圆 592"/>
            <p:cNvSpPr>
              <a:spLocks noChangeAspect="1"/>
            </p:cNvSpPr>
            <p:nvPr userDrawn="1"/>
          </p:nvSpPr>
          <p:spPr>
            <a:xfrm rot="1538940">
              <a:off x="4640670" y="43923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" name="椭圆 593"/>
            <p:cNvSpPr>
              <a:spLocks noChangeAspect="1"/>
            </p:cNvSpPr>
            <p:nvPr userDrawn="1"/>
          </p:nvSpPr>
          <p:spPr>
            <a:xfrm rot="1538940">
              <a:off x="4569307" y="405999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5" name="椭圆 594"/>
            <p:cNvSpPr>
              <a:spLocks noChangeAspect="1"/>
            </p:cNvSpPr>
            <p:nvPr userDrawn="1"/>
          </p:nvSpPr>
          <p:spPr>
            <a:xfrm rot="1538940">
              <a:off x="4584835" y="374977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6" name="椭圆 595"/>
            <p:cNvSpPr>
              <a:spLocks noChangeAspect="1"/>
            </p:cNvSpPr>
            <p:nvPr userDrawn="1"/>
          </p:nvSpPr>
          <p:spPr>
            <a:xfrm rot="1538940">
              <a:off x="4397137" y="38871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7" name="椭圆 596"/>
            <p:cNvSpPr>
              <a:spLocks noChangeAspect="1"/>
            </p:cNvSpPr>
            <p:nvPr userDrawn="1"/>
          </p:nvSpPr>
          <p:spPr>
            <a:xfrm rot="1538940">
              <a:off x="4734745" y="356571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8" name="椭圆 597"/>
            <p:cNvSpPr>
              <a:spLocks noChangeAspect="1"/>
            </p:cNvSpPr>
            <p:nvPr userDrawn="1"/>
          </p:nvSpPr>
          <p:spPr>
            <a:xfrm rot="1538940">
              <a:off x="4657763" y="49818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9" name="椭圆 598"/>
            <p:cNvSpPr>
              <a:spLocks noChangeAspect="1"/>
            </p:cNvSpPr>
            <p:nvPr userDrawn="1"/>
          </p:nvSpPr>
          <p:spPr>
            <a:xfrm rot="1538940">
              <a:off x="4352759" y="36071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0" name="椭圆 599"/>
            <p:cNvSpPr>
              <a:spLocks noChangeAspect="1"/>
            </p:cNvSpPr>
            <p:nvPr userDrawn="1"/>
          </p:nvSpPr>
          <p:spPr>
            <a:xfrm rot="1538940">
              <a:off x="5120869" y="518489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1" name="椭圆 600"/>
            <p:cNvSpPr>
              <a:spLocks noChangeAspect="1"/>
            </p:cNvSpPr>
            <p:nvPr userDrawn="1"/>
          </p:nvSpPr>
          <p:spPr>
            <a:xfrm rot="1538940">
              <a:off x="5346720" y="52021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2" name="椭圆 601"/>
            <p:cNvSpPr>
              <a:spLocks noChangeAspect="1"/>
            </p:cNvSpPr>
            <p:nvPr userDrawn="1"/>
          </p:nvSpPr>
          <p:spPr>
            <a:xfrm rot="1538940">
              <a:off x="5569597" y="51289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3" name="椭圆 602"/>
            <p:cNvSpPr>
              <a:spLocks noChangeAspect="1"/>
            </p:cNvSpPr>
            <p:nvPr userDrawn="1"/>
          </p:nvSpPr>
          <p:spPr>
            <a:xfrm rot="1538940">
              <a:off x="5788442" y="50629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4" name="椭圆 603"/>
            <p:cNvSpPr>
              <a:spLocks noChangeAspect="1"/>
            </p:cNvSpPr>
            <p:nvPr userDrawn="1"/>
          </p:nvSpPr>
          <p:spPr>
            <a:xfrm rot="1538940">
              <a:off x="5998714" y="48535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5" name="椭圆 604"/>
            <p:cNvSpPr>
              <a:spLocks noChangeAspect="1"/>
            </p:cNvSpPr>
            <p:nvPr userDrawn="1"/>
          </p:nvSpPr>
          <p:spPr>
            <a:xfrm rot="1538940">
              <a:off x="6378397" y="48678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6" name="椭圆 605"/>
            <p:cNvSpPr>
              <a:spLocks noChangeAspect="1"/>
            </p:cNvSpPr>
            <p:nvPr userDrawn="1"/>
          </p:nvSpPr>
          <p:spPr>
            <a:xfrm rot="1538940">
              <a:off x="6024045" y="516090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7" name="椭圆 606"/>
            <p:cNvSpPr>
              <a:spLocks noChangeAspect="1"/>
            </p:cNvSpPr>
            <p:nvPr userDrawn="1"/>
          </p:nvSpPr>
          <p:spPr>
            <a:xfrm rot="1538940">
              <a:off x="5286262" y="542193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8" name="椭圆 607"/>
            <p:cNvSpPr>
              <a:spLocks noChangeAspect="1"/>
            </p:cNvSpPr>
            <p:nvPr userDrawn="1"/>
          </p:nvSpPr>
          <p:spPr>
            <a:xfrm rot="1538940">
              <a:off x="5503542" y="53985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9" name="椭圆 608"/>
            <p:cNvSpPr>
              <a:spLocks noChangeAspect="1"/>
            </p:cNvSpPr>
            <p:nvPr userDrawn="1"/>
          </p:nvSpPr>
          <p:spPr>
            <a:xfrm rot="1538940">
              <a:off x="5800701" y="52970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0" name="椭圆 609"/>
            <p:cNvSpPr>
              <a:spLocks noChangeAspect="1"/>
            </p:cNvSpPr>
            <p:nvPr userDrawn="1"/>
          </p:nvSpPr>
          <p:spPr>
            <a:xfrm rot="1538940">
              <a:off x="5733582" y="54679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1" name="椭圆 610"/>
            <p:cNvSpPr>
              <a:spLocks noChangeAspect="1"/>
            </p:cNvSpPr>
            <p:nvPr userDrawn="1"/>
          </p:nvSpPr>
          <p:spPr>
            <a:xfrm rot="1538940">
              <a:off x="6006826" y="54054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2" name="椭圆 611"/>
            <p:cNvSpPr>
              <a:spLocks noChangeAspect="1"/>
            </p:cNvSpPr>
            <p:nvPr userDrawn="1"/>
          </p:nvSpPr>
          <p:spPr>
            <a:xfrm rot="1538940">
              <a:off x="6288838" y="522571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3" name="椭圆 612"/>
            <p:cNvSpPr>
              <a:spLocks noChangeAspect="1"/>
            </p:cNvSpPr>
            <p:nvPr userDrawn="1"/>
          </p:nvSpPr>
          <p:spPr>
            <a:xfrm rot="1538940">
              <a:off x="6256519" y="54587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" name="椭圆 613"/>
            <p:cNvSpPr>
              <a:spLocks noChangeAspect="1"/>
            </p:cNvSpPr>
            <p:nvPr userDrawn="1"/>
          </p:nvSpPr>
          <p:spPr>
            <a:xfrm rot="1538940">
              <a:off x="5909708" y="568012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5" name="椭圆 614"/>
            <p:cNvSpPr>
              <a:spLocks noChangeAspect="1"/>
            </p:cNvSpPr>
            <p:nvPr userDrawn="1"/>
          </p:nvSpPr>
          <p:spPr>
            <a:xfrm rot="1538940">
              <a:off x="6177192" y="57241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6" name="椭圆 615"/>
            <p:cNvSpPr>
              <a:spLocks noChangeAspect="1"/>
            </p:cNvSpPr>
            <p:nvPr userDrawn="1"/>
          </p:nvSpPr>
          <p:spPr>
            <a:xfrm rot="1538940">
              <a:off x="5126296" y="54736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" name="椭圆 616"/>
            <p:cNvSpPr>
              <a:spLocks noChangeAspect="1"/>
            </p:cNvSpPr>
            <p:nvPr userDrawn="1"/>
          </p:nvSpPr>
          <p:spPr>
            <a:xfrm rot="1538940">
              <a:off x="4795682" y="52538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8" name="椭圆 617"/>
            <p:cNvSpPr>
              <a:spLocks noChangeAspect="1"/>
            </p:cNvSpPr>
            <p:nvPr userDrawn="1"/>
          </p:nvSpPr>
          <p:spPr>
            <a:xfrm rot="1538940">
              <a:off x="4577235" y="513400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9" name="椭圆 618"/>
            <p:cNvSpPr>
              <a:spLocks noChangeAspect="1"/>
            </p:cNvSpPr>
            <p:nvPr userDrawn="1"/>
          </p:nvSpPr>
          <p:spPr>
            <a:xfrm rot="1538940">
              <a:off x="6071732" y="56004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0" name="椭圆 619"/>
            <p:cNvSpPr>
              <a:spLocks noChangeAspect="1"/>
            </p:cNvSpPr>
            <p:nvPr userDrawn="1"/>
          </p:nvSpPr>
          <p:spPr>
            <a:xfrm rot="1538940">
              <a:off x="5727721" y="56376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1" name="椭圆 620"/>
            <p:cNvSpPr>
              <a:spLocks noChangeAspect="1"/>
            </p:cNvSpPr>
            <p:nvPr userDrawn="1"/>
          </p:nvSpPr>
          <p:spPr>
            <a:xfrm rot="1538940">
              <a:off x="6491900" y="52911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2" name="椭圆 621"/>
            <p:cNvSpPr>
              <a:spLocks noChangeAspect="1"/>
            </p:cNvSpPr>
            <p:nvPr userDrawn="1"/>
          </p:nvSpPr>
          <p:spPr>
            <a:xfrm rot="1538940">
              <a:off x="6548734" y="50647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3" name="椭圆 622"/>
            <p:cNvSpPr>
              <a:spLocks noChangeAspect="1"/>
            </p:cNvSpPr>
            <p:nvPr userDrawn="1"/>
          </p:nvSpPr>
          <p:spPr>
            <a:xfrm rot="1538940">
              <a:off x="6663669" y="48235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4" name="椭圆 623"/>
            <p:cNvSpPr>
              <a:spLocks noChangeAspect="1"/>
            </p:cNvSpPr>
            <p:nvPr userDrawn="1"/>
          </p:nvSpPr>
          <p:spPr>
            <a:xfrm rot="1538940">
              <a:off x="6413454" y="55789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5" name="椭圆 624"/>
            <p:cNvSpPr>
              <a:spLocks noChangeAspect="1"/>
            </p:cNvSpPr>
            <p:nvPr userDrawn="1"/>
          </p:nvSpPr>
          <p:spPr>
            <a:xfrm rot="1538940">
              <a:off x="6883370" y="48980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6" name="椭圆 625"/>
            <p:cNvSpPr>
              <a:spLocks noChangeAspect="1"/>
            </p:cNvSpPr>
            <p:nvPr userDrawn="1"/>
          </p:nvSpPr>
          <p:spPr>
            <a:xfrm rot="1538940">
              <a:off x="6773538" y="51267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7" name="椭圆 626"/>
            <p:cNvSpPr>
              <a:spLocks noChangeAspect="1"/>
            </p:cNvSpPr>
            <p:nvPr userDrawn="1"/>
          </p:nvSpPr>
          <p:spPr>
            <a:xfrm rot="1538940">
              <a:off x="4768371" y="54236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8" name="椭圆 627"/>
            <p:cNvSpPr>
              <a:spLocks noChangeAspect="1"/>
            </p:cNvSpPr>
            <p:nvPr userDrawn="1"/>
          </p:nvSpPr>
          <p:spPr>
            <a:xfrm rot="1538940">
              <a:off x="4916169" y="54619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9" name="椭圆 628"/>
            <p:cNvSpPr>
              <a:spLocks noChangeAspect="1"/>
            </p:cNvSpPr>
            <p:nvPr userDrawn="1"/>
          </p:nvSpPr>
          <p:spPr>
            <a:xfrm rot="1538940">
              <a:off x="4482407" y="52359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0" name="椭圆 629"/>
            <p:cNvSpPr>
              <a:spLocks noChangeAspect="1"/>
            </p:cNvSpPr>
            <p:nvPr userDrawn="1"/>
          </p:nvSpPr>
          <p:spPr>
            <a:xfrm rot="1538940">
              <a:off x="4636540" y="53071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1" name="椭圆 630"/>
            <p:cNvSpPr>
              <a:spLocks noChangeAspect="1"/>
            </p:cNvSpPr>
            <p:nvPr userDrawn="1"/>
          </p:nvSpPr>
          <p:spPr>
            <a:xfrm rot="1538940">
              <a:off x="5021671" y="55607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2" name="椭圆 631"/>
            <p:cNvSpPr>
              <a:spLocks noChangeAspect="1"/>
            </p:cNvSpPr>
            <p:nvPr userDrawn="1"/>
          </p:nvSpPr>
          <p:spPr>
            <a:xfrm rot="1538940">
              <a:off x="5195335" y="564235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3" name="椭圆 632"/>
            <p:cNvSpPr>
              <a:spLocks noChangeAspect="1"/>
            </p:cNvSpPr>
            <p:nvPr userDrawn="1"/>
          </p:nvSpPr>
          <p:spPr>
            <a:xfrm rot="1538940">
              <a:off x="4433239" y="50244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4" name="椭圆 633"/>
            <p:cNvSpPr>
              <a:spLocks noChangeAspect="1"/>
            </p:cNvSpPr>
            <p:nvPr userDrawn="1"/>
          </p:nvSpPr>
          <p:spPr>
            <a:xfrm rot="1538940">
              <a:off x="6039651" y="58262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5" name="椭圆 634"/>
            <p:cNvSpPr>
              <a:spLocks noChangeAspect="1"/>
            </p:cNvSpPr>
            <p:nvPr userDrawn="1"/>
          </p:nvSpPr>
          <p:spPr>
            <a:xfrm rot="1538940">
              <a:off x="6663039" y="538824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6" name="椭圆 635"/>
            <p:cNvSpPr>
              <a:spLocks noChangeAspect="1"/>
            </p:cNvSpPr>
            <p:nvPr userDrawn="1"/>
          </p:nvSpPr>
          <p:spPr>
            <a:xfrm rot="1538940">
              <a:off x="6889690" y="53112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7" name="椭圆 636"/>
            <p:cNvSpPr>
              <a:spLocks noChangeAspect="1"/>
            </p:cNvSpPr>
            <p:nvPr userDrawn="1"/>
          </p:nvSpPr>
          <p:spPr>
            <a:xfrm rot="1538940">
              <a:off x="4414400" y="45097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8" name="椭圆 637"/>
            <p:cNvSpPr>
              <a:spLocks noChangeAspect="1"/>
            </p:cNvSpPr>
            <p:nvPr userDrawn="1"/>
          </p:nvSpPr>
          <p:spPr>
            <a:xfrm rot="1538940">
              <a:off x="4394042" y="43286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9" name="椭圆 638"/>
            <p:cNvSpPr>
              <a:spLocks noChangeAspect="1"/>
            </p:cNvSpPr>
            <p:nvPr userDrawn="1"/>
          </p:nvSpPr>
          <p:spPr>
            <a:xfrm rot="1538940">
              <a:off x="4309532" y="413181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0" name="椭圆 639"/>
            <p:cNvSpPr>
              <a:spLocks noChangeAspect="1"/>
            </p:cNvSpPr>
            <p:nvPr userDrawn="1"/>
          </p:nvSpPr>
          <p:spPr>
            <a:xfrm rot="1538940">
              <a:off x="4330561" y="48540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1" name="椭圆 640"/>
            <p:cNvSpPr>
              <a:spLocks noChangeAspect="1"/>
            </p:cNvSpPr>
            <p:nvPr userDrawn="1"/>
          </p:nvSpPr>
          <p:spPr>
            <a:xfrm rot="1538940">
              <a:off x="4286809" y="5037025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2" name="椭圆 641"/>
            <p:cNvSpPr>
              <a:spLocks noChangeAspect="1"/>
            </p:cNvSpPr>
            <p:nvPr userDrawn="1"/>
          </p:nvSpPr>
          <p:spPr>
            <a:xfrm rot="1538940">
              <a:off x="3969290" y="4367384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3" name="椭圆 642"/>
            <p:cNvSpPr>
              <a:spLocks noChangeAspect="1"/>
            </p:cNvSpPr>
            <p:nvPr userDrawn="1"/>
          </p:nvSpPr>
          <p:spPr>
            <a:xfrm rot="1538940">
              <a:off x="6234560" y="5824045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4" name="椭圆 643"/>
            <p:cNvSpPr>
              <a:spLocks noChangeAspect="1"/>
            </p:cNvSpPr>
            <p:nvPr userDrawn="1"/>
          </p:nvSpPr>
          <p:spPr>
            <a:xfrm rot="1538940">
              <a:off x="6672112" y="5777203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" name="椭圆 644"/>
            <p:cNvSpPr>
              <a:spLocks noChangeAspect="1"/>
            </p:cNvSpPr>
            <p:nvPr userDrawn="1"/>
          </p:nvSpPr>
          <p:spPr>
            <a:xfrm rot="1538940">
              <a:off x="6910169" y="5713628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" name="椭圆 645"/>
            <p:cNvSpPr>
              <a:spLocks noChangeAspect="1"/>
            </p:cNvSpPr>
            <p:nvPr userDrawn="1"/>
          </p:nvSpPr>
          <p:spPr>
            <a:xfrm rot="1538940">
              <a:off x="6762078" y="5672166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7" name="椭圆 646"/>
            <p:cNvSpPr>
              <a:spLocks noChangeAspect="1"/>
            </p:cNvSpPr>
            <p:nvPr userDrawn="1"/>
          </p:nvSpPr>
          <p:spPr>
            <a:xfrm rot="1538940">
              <a:off x="6511485" y="5782427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8" name="椭圆 647"/>
            <p:cNvSpPr>
              <a:spLocks noChangeAspect="1"/>
            </p:cNvSpPr>
            <p:nvPr userDrawn="1"/>
          </p:nvSpPr>
          <p:spPr>
            <a:xfrm rot="1538940">
              <a:off x="4169035" y="4898121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9" name="椭圆 648"/>
            <p:cNvSpPr>
              <a:spLocks noChangeAspect="1"/>
            </p:cNvSpPr>
            <p:nvPr userDrawn="1"/>
          </p:nvSpPr>
          <p:spPr>
            <a:xfrm rot="1538940">
              <a:off x="3813805" y="4361901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0" name="椭圆 649"/>
            <p:cNvSpPr>
              <a:spLocks noChangeAspect="1"/>
            </p:cNvSpPr>
            <p:nvPr userDrawn="1"/>
          </p:nvSpPr>
          <p:spPr>
            <a:xfrm rot="1538940">
              <a:off x="3805487" y="3343315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1" name="椭圆 650"/>
            <p:cNvSpPr>
              <a:spLocks noChangeAspect="1"/>
            </p:cNvSpPr>
            <p:nvPr userDrawn="1"/>
          </p:nvSpPr>
          <p:spPr>
            <a:xfrm rot="1538940">
              <a:off x="3913566" y="3125092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2" name="椭圆 651"/>
            <p:cNvSpPr>
              <a:spLocks noChangeAspect="1"/>
            </p:cNvSpPr>
            <p:nvPr userDrawn="1"/>
          </p:nvSpPr>
          <p:spPr>
            <a:xfrm rot="1538940">
              <a:off x="4250394" y="465889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3" name="椭圆 652"/>
            <p:cNvSpPr>
              <a:spLocks noChangeAspect="1"/>
            </p:cNvSpPr>
            <p:nvPr userDrawn="1"/>
          </p:nvSpPr>
          <p:spPr>
            <a:xfrm rot="1538940">
              <a:off x="4123394" y="45309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4" name="椭圆 653"/>
            <p:cNvSpPr>
              <a:spLocks noChangeAspect="1"/>
            </p:cNvSpPr>
            <p:nvPr userDrawn="1"/>
          </p:nvSpPr>
          <p:spPr>
            <a:xfrm rot="1538940">
              <a:off x="4135192" y="42777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5" name="椭圆 654"/>
            <p:cNvSpPr>
              <a:spLocks noChangeAspect="1"/>
            </p:cNvSpPr>
            <p:nvPr userDrawn="1"/>
          </p:nvSpPr>
          <p:spPr>
            <a:xfrm rot="1538940">
              <a:off x="4100878" y="47887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6" name="椭圆 655"/>
            <p:cNvSpPr>
              <a:spLocks noChangeAspect="1"/>
            </p:cNvSpPr>
            <p:nvPr userDrawn="1"/>
          </p:nvSpPr>
          <p:spPr>
            <a:xfrm rot="1538940">
              <a:off x="3996103" y="46705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7" name="椭圆 656"/>
            <p:cNvSpPr>
              <a:spLocks noChangeAspect="1"/>
            </p:cNvSpPr>
            <p:nvPr userDrawn="1"/>
          </p:nvSpPr>
          <p:spPr>
            <a:xfrm rot="1538940">
              <a:off x="3906706" y="45360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8" name="椭圆 657"/>
            <p:cNvSpPr>
              <a:spLocks noChangeAspect="1"/>
            </p:cNvSpPr>
            <p:nvPr userDrawn="1"/>
          </p:nvSpPr>
          <p:spPr>
            <a:xfrm rot="1538940">
              <a:off x="5848226" y="58125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9" name="椭圆 658"/>
            <p:cNvSpPr>
              <a:spLocks noChangeAspect="1"/>
            </p:cNvSpPr>
            <p:nvPr userDrawn="1"/>
          </p:nvSpPr>
          <p:spPr>
            <a:xfrm rot="1538940">
              <a:off x="6588810" y="560481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0" name="椭圆 659"/>
            <p:cNvSpPr>
              <a:spLocks noChangeAspect="1"/>
            </p:cNvSpPr>
            <p:nvPr userDrawn="1"/>
          </p:nvSpPr>
          <p:spPr>
            <a:xfrm rot="1538940">
              <a:off x="6384293" y="577661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1" name="椭圆 660"/>
            <p:cNvSpPr>
              <a:spLocks noChangeAspect="1"/>
            </p:cNvSpPr>
            <p:nvPr userDrawn="1"/>
          </p:nvSpPr>
          <p:spPr>
            <a:xfrm rot="1538940">
              <a:off x="6864296" y="553191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2" name="椭圆 661"/>
            <p:cNvSpPr>
              <a:spLocks noChangeAspect="1"/>
            </p:cNvSpPr>
            <p:nvPr userDrawn="1"/>
          </p:nvSpPr>
          <p:spPr>
            <a:xfrm rot="1538940">
              <a:off x="7059862" y="54823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3" name="椭圆 662"/>
            <p:cNvSpPr>
              <a:spLocks noChangeAspect="1"/>
            </p:cNvSpPr>
            <p:nvPr userDrawn="1"/>
          </p:nvSpPr>
          <p:spPr>
            <a:xfrm rot="1538940">
              <a:off x="7120405" y="52550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4" name="椭圆 663"/>
            <p:cNvSpPr>
              <a:spLocks noChangeAspect="1"/>
            </p:cNvSpPr>
            <p:nvPr userDrawn="1"/>
          </p:nvSpPr>
          <p:spPr>
            <a:xfrm rot="1538940">
              <a:off x="7068216" y="50596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5" name="椭圆 664"/>
            <p:cNvSpPr>
              <a:spLocks noChangeAspect="1"/>
            </p:cNvSpPr>
            <p:nvPr userDrawn="1"/>
          </p:nvSpPr>
          <p:spPr>
            <a:xfrm rot="1538940">
              <a:off x="7073121" y="47517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6" name="椭圆 665"/>
            <p:cNvSpPr>
              <a:spLocks noChangeAspect="1"/>
            </p:cNvSpPr>
            <p:nvPr userDrawn="1"/>
          </p:nvSpPr>
          <p:spPr>
            <a:xfrm rot="1538940">
              <a:off x="7181272" y="431339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7" name="椭圆 666"/>
            <p:cNvSpPr>
              <a:spLocks noChangeAspect="1"/>
            </p:cNvSpPr>
            <p:nvPr userDrawn="1"/>
          </p:nvSpPr>
          <p:spPr>
            <a:xfrm rot="1538940">
              <a:off x="7298599" y="46585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8" name="椭圆 667"/>
            <p:cNvSpPr>
              <a:spLocks noChangeAspect="1"/>
            </p:cNvSpPr>
            <p:nvPr userDrawn="1"/>
          </p:nvSpPr>
          <p:spPr>
            <a:xfrm rot="1538940">
              <a:off x="7369457" y="44004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9" name="椭圆 668"/>
            <p:cNvSpPr>
              <a:spLocks noChangeAspect="1"/>
            </p:cNvSpPr>
            <p:nvPr userDrawn="1"/>
          </p:nvSpPr>
          <p:spPr>
            <a:xfrm rot="1538940">
              <a:off x="7587550" y="44715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0" name="椭圆 669"/>
            <p:cNvSpPr>
              <a:spLocks noChangeAspect="1"/>
            </p:cNvSpPr>
            <p:nvPr userDrawn="1"/>
          </p:nvSpPr>
          <p:spPr>
            <a:xfrm rot="1538940">
              <a:off x="7509818" y="47138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1" name="椭圆 670"/>
            <p:cNvSpPr>
              <a:spLocks noChangeAspect="1"/>
            </p:cNvSpPr>
            <p:nvPr userDrawn="1"/>
          </p:nvSpPr>
          <p:spPr>
            <a:xfrm rot="1538940">
              <a:off x="7256686" y="49267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2" name="椭圆 671"/>
            <p:cNvSpPr>
              <a:spLocks noChangeAspect="1"/>
            </p:cNvSpPr>
            <p:nvPr userDrawn="1"/>
          </p:nvSpPr>
          <p:spPr>
            <a:xfrm rot="1538940">
              <a:off x="7450720" y="498291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3" name="椭圆 672"/>
            <p:cNvSpPr>
              <a:spLocks noChangeAspect="1"/>
            </p:cNvSpPr>
            <p:nvPr userDrawn="1"/>
          </p:nvSpPr>
          <p:spPr>
            <a:xfrm rot="1538940">
              <a:off x="7332101" y="52157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4" name="椭圆 673"/>
            <p:cNvSpPr>
              <a:spLocks noChangeAspect="1"/>
            </p:cNvSpPr>
            <p:nvPr userDrawn="1"/>
          </p:nvSpPr>
          <p:spPr>
            <a:xfrm rot="1538940">
              <a:off x="7539339" y="52489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5" name="椭圆 674"/>
            <p:cNvSpPr>
              <a:spLocks noChangeAspect="1"/>
            </p:cNvSpPr>
            <p:nvPr userDrawn="1"/>
          </p:nvSpPr>
          <p:spPr>
            <a:xfrm rot="1538940">
              <a:off x="7673874" y="49033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6" name="椭圆 675"/>
            <p:cNvSpPr>
              <a:spLocks noChangeAspect="1"/>
            </p:cNvSpPr>
            <p:nvPr userDrawn="1"/>
          </p:nvSpPr>
          <p:spPr>
            <a:xfrm rot="1538940">
              <a:off x="7662966" y="51069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7" name="椭圆 676"/>
            <p:cNvSpPr>
              <a:spLocks noChangeAspect="1"/>
            </p:cNvSpPr>
            <p:nvPr userDrawn="1"/>
          </p:nvSpPr>
          <p:spPr>
            <a:xfrm rot="1538940">
              <a:off x="7874144" y="49724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8" name="椭圆 677"/>
            <p:cNvSpPr>
              <a:spLocks noChangeAspect="1"/>
            </p:cNvSpPr>
            <p:nvPr userDrawn="1"/>
          </p:nvSpPr>
          <p:spPr>
            <a:xfrm rot="1538940">
              <a:off x="7740394" y="46920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9" name="椭圆 678"/>
            <p:cNvSpPr>
              <a:spLocks noChangeAspect="1"/>
            </p:cNvSpPr>
            <p:nvPr userDrawn="1"/>
          </p:nvSpPr>
          <p:spPr>
            <a:xfrm rot="1538940">
              <a:off x="7712263" y="42990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0" name="椭圆 679"/>
            <p:cNvSpPr>
              <a:spLocks noChangeAspect="1"/>
            </p:cNvSpPr>
            <p:nvPr userDrawn="1"/>
          </p:nvSpPr>
          <p:spPr>
            <a:xfrm rot="1538940">
              <a:off x="8070278" y="48504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1" name="椭圆 680"/>
            <p:cNvSpPr>
              <a:spLocks noChangeAspect="1"/>
            </p:cNvSpPr>
            <p:nvPr userDrawn="1"/>
          </p:nvSpPr>
          <p:spPr>
            <a:xfrm rot="1538940">
              <a:off x="7953286" y="47264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" name="椭圆 681"/>
            <p:cNvSpPr>
              <a:spLocks noChangeAspect="1"/>
            </p:cNvSpPr>
            <p:nvPr userDrawn="1"/>
          </p:nvSpPr>
          <p:spPr>
            <a:xfrm rot="1538940">
              <a:off x="7887020" y="451030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3" name="椭圆 682"/>
            <p:cNvSpPr>
              <a:spLocks noChangeAspect="1"/>
            </p:cNvSpPr>
            <p:nvPr userDrawn="1"/>
          </p:nvSpPr>
          <p:spPr>
            <a:xfrm rot="1538940">
              <a:off x="8095311" y="45324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4" name="椭圆 683"/>
            <p:cNvSpPr>
              <a:spLocks noChangeAspect="1"/>
            </p:cNvSpPr>
            <p:nvPr userDrawn="1"/>
          </p:nvSpPr>
          <p:spPr>
            <a:xfrm rot="1538940">
              <a:off x="7982158" y="509623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5" name="椭圆 684"/>
            <p:cNvSpPr>
              <a:spLocks noChangeAspect="1"/>
            </p:cNvSpPr>
            <p:nvPr userDrawn="1"/>
          </p:nvSpPr>
          <p:spPr>
            <a:xfrm rot="1538940">
              <a:off x="8194783" y="4820463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6" name="椭圆 685"/>
            <p:cNvSpPr>
              <a:spLocks noChangeAspect="1"/>
            </p:cNvSpPr>
            <p:nvPr userDrawn="1"/>
          </p:nvSpPr>
          <p:spPr>
            <a:xfrm rot="1538940">
              <a:off x="5942248" y="1935088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7" name="椭圆 686"/>
            <p:cNvSpPr>
              <a:spLocks noChangeAspect="1"/>
            </p:cNvSpPr>
            <p:nvPr userDrawn="1"/>
          </p:nvSpPr>
          <p:spPr>
            <a:xfrm rot="1538940">
              <a:off x="4382866" y="2095497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8" name="椭圆 687"/>
            <p:cNvSpPr>
              <a:spLocks noChangeAspect="1"/>
            </p:cNvSpPr>
            <p:nvPr userDrawn="1"/>
          </p:nvSpPr>
          <p:spPr>
            <a:xfrm rot="1538940">
              <a:off x="4175363" y="1910213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9" name="椭圆 688"/>
            <p:cNvSpPr>
              <a:spLocks noChangeAspect="1"/>
            </p:cNvSpPr>
            <p:nvPr userDrawn="1"/>
          </p:nvSpPr>
          <p:spPr>
            <a:xfrm rot="1538940">
              <a:off x="4163427" y="1496009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0" name="椭圆 689"/>
            <p:cNvSpPr>
              <a:spLocks noChangeAspect="1"/>
            </p:cNvSpPr>
            <p:nvPr userDrawn="1"/>
          </p:nvSpPr>
          <p:spPr>
            <a:xfrm rot="1538940">
              <a:off x="7177921" y="967006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1" name="椭圆 690"/>
            <p:cNvSpPr>
              <a:spLocks noChangeAspect="1"/>
            </p:cNvSpPr>
            <p:nvPr userDrawn="1"/>
          </p:nvSpPr>
          <p:spPr>
            <a:xfrm rot="1538940">
              <a:off x="7126763" y="757970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2" name="椭圆 691"/>
            <p:cNvSpPr>
              <a:spLocks noChangeAspect="1"/>
            </p:cNvSpPr>
            <p:nvPr userDrawn="1"/>
          </p:nvSpPr>
          <p:spPr>
            <a:xfrm rot="1538940">
              <a:off x="6977280" y="712546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3" name="椭圆 692"/>
            <p:cNvSpPr>
              <a:spLocks noChangeAspect="1"/>
            </p:cNvSpPr>
            <p:nvPr userDrawn="1"/>
          </p:nvSpPr>
          <p:spPr>
            <a:xfrm rot="1538940">
              <a:off x="8338962" y="42003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4" name="椭圆 693"/>
            <p:cNvSpPr>
              <a:spLocks noChangeAspect="1"/>
            </p:cNvSpPr>
            <p:nvPr userDrawn="1"/>
          </p:nvSpPr>
          <p:spPr>
            <a:xfrm rot="1538940">
              <a:off x="8488489" y="41011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5" name="椭圆 694"/>
            <p:cNvSpPr>
              <a:spLocks noChangeAspect="1"/>
            </p:cNvSpPr>
            <p:nvPr userDrawn="1"/>
          </p:nvSpPr>
          <p:spPr>
            <a:xfrm rot="1538940">
              <a:off x="8555283" y="42913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6" name="椭圆 695"/>
            <p:cNvSpPr>
              <a:spLocks noChangeAspect="1"/>
            </p:cNvSpPr>
            <p:nvPr userDrawn="1"/>
          </p:nvSpPr>
          <p:spPr>
            <a:xfrm rot="1538940">
              <a:off x="8436741" y="43772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7" name="椭圆 696"/>
            <p:cNvSpPr>
              <a:spLocks noChangeAspect="1"/>
            </p:cNvSpPr>
            <p:nvPr userDrawn="1"/>
          </p:nvSpPr>
          <p:spPr>
            <a:xfrm rot="1538940">
              <a:off x="8240798" y="44211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8" name="椭圆 697"/>
            <p:cNvSpPr>
              <a:spLocks noChangeAspect="1"/>
            </p:cNvSpPr>
            <p:nvPr userDrawn="1"/>
          </p:nvSpPr>
          <p:spPr>
            <a:xfrm rot="1538940">
              <a:off x="8272873" y="47066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9" name="椭圆 698"/>
            <p:cNvSpPr>
              <a:spLocks noChangeAspect="1"/>
            </p:cNvSpPr>
            <p:nvPr userDrawn="1"/>
          </p:nvSpPr>
          <p:spPr>
            <a:xfrm rot="1538940">
              <a:off x="8096399" y="49799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0" name="椭圆 699"/>
            <p:cNvSpPr>
              <a:spLocks noChangeAspect="1"/>
            </p:cNvSpPr>
            <p:nvPr userDrawn="1"/>
          </p:nvSpPr>
          <p:spPr>
            <a:xfrm rot="1538940">
              <a:off x="8332077" y="461263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1" name="椭圆 700"/>
            <p:cNvSpPr>
              <a:spLocks noChangeAspect="1"/>
            </p:cNvSpPr>
            <p:nvPr userDrawn="1"/>
          </p:nvSpPr>
          <p:spPr>
            <a:xfrm rot="1538940">
              <a:off x="8448600" y="45135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2" name="椭圆 701"/>
            <p:cNvSpPr>
              <a:spLocks noChangeAspect="1"/>
            </p:cNvSpPr>
            <p:nvPr userDrawn="1"/>
          </p:nvSpPr>
          <p:spPr>
            <a:xfrm rot="1538940">
              <a:off x="8624151" y="41479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3" name="椭圆 702"/>
            <p:cNvSpPr>
              <a:spLocks noChangeAspect="1"/>
            </p:cNvSpPr>
            <p:nvPr userDrawn="1"/>
          </p:nvSpPr>
          <p:spPr>
            <a:xfrm rot="1538940">
              <a:off x="8677347" y="397495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4" name="椭圆 703"/>
            <p:cNvSpPr>
              <a:spLocks noChangeAspect="1"/>
            </p:cNvSpPr>
            <p:nvPr userDrawn="1"/>
          </p:nvSpPr>
          <p:spPr>
            <a:xfrm rot="1538940">
              <a:off x="8527428" y="39107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5" name="椭圆 704"/>
            <p:cNvSpPr>
              <a:spLocks noChangeAspect="1"/>
            </p:cNvSpPr>
            <p:nvPr userDrawn="1"/>
          </p:nvSpPr>
          <p:spPr>
            <a:xfrm rot="1538940">
              <a:off x="8632633" y="37122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6" name="椭圆 705"/>
            <p:cNvSpPr>
              <a:spLocks noChangeAspect="1"/>
            </p:cNvSpPr>
            <p:nvPr userDrawn="1"/>
          </p:nvSpPr>
          <p:spPr>
            <a:xfrm rot="1538940">
              <a:off x="8732234" y="38227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7" name="椭圆 706"/>
            <p:cNvSpPr>
              <a:spLocks noChangeAspect="1"/>
            </p:cNvSpPr>
            <p:nvPr userDrawn="1"/>
          </p:nvSpPr>
          <p:spPr>
            <a:xfrm rot="1538940">
              <a:off x="8772396" y="34696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8" name="椭圆 707"/>
            <p:cNvSpPr>
              <a:spLocks noChangeAspect="1"/>
            </p:cNvSpPr>
            <p:nvPr userDrawn="1"/>
          </p:nvSpPr>
          <p:spPr>
            <a:xfrm rot="1538940">
              <a:off x="8776471" y="332987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9" name="椭圆 708"/>
            <p:cNvSpPr>
              <a:spLocks noChangeAspect="1"/>
            </p:cNvSpPr>
            <p:nvPr userDrawn="1"/>
          </p:nvSpPr>
          <p:spPr>
            <a:xfrm rot="1538940">
              <a:off x="8659091" y="23899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0" name="椭圆 709"/>
            <p:cNvSpPr>
              <a:spLocks noChangeAspect="1"/>
            </p:cNvSpPr>
            <p:nvPr userDrawn="1"/>
          </p:nvSpPr>
          <p:spPr>
            <a:xfrm rot="1538940">
              <a:off x="8756289" y="273157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1" name="椭圆 710"/>
            <p:cNvSpPr>
              <a:spLocks noChangeAspect="1"/>
            </p:cNvSpPr>
            <p:nvPr userDrawn="1"/>
          </p:nvSpPr>
          <p:spPr>
            <a:xfrm rot="1538940">
              <a:off x="8785208" y="305177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2" name="椭圆 711"/>
            <p:cNvSpPr>
              <a:spLocks noChangeAspect="1"/>
            </p:cNvSpPr>
            <p:nvPr userDrawn="1"/>
          </p:nvSpPr>
          <p:spPr>
            <a:xfrm rot="1538940">
              <a:off x="8602875" y="22921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3" name="椭圆 712"/>
            <p:cNvSpPr>
              <a:spLocks noChangeAspect="1"/>
            </p:cNvSpPr>
            <p:nvPr userDrawn="1"/>
          </p:nvSpPr>
          <p:spPr>
            <a:xfrm rot="1538940">
              <a:off x="8455091" y="20363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4" name="椭圆 713"/>
            <p:cNvSpPr>
              <a:spLocks noChangeAspect="1"/>
            </p:cNvSpPr>
            <p:nvPr userDrawn="1"/>
          </p:nvSpPr>
          <p:spPr>
            <a:xfrm rot="1538940">
              <a:off x="8465220" y="19148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5" name="椭圆 714"/>
            <p:cNvSpPr>
              <a:spLocks noChangeAspect="1"/>
            </p:cNvSpPr>
            <p:nvPr userDrawn="1"/>
          </p:nvSpPr>
          <p:spPr>
            <a:xfrm rot="1538940">
              <a:off x="7995740" y="209800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" name="椭圆 715"/>
            <p:cNvSpPr>
              <a:spLocks noChangeAspect="1"/>
            </p:cNvSpPr>
            <p:nvPr userDrawn="1"/>
          </p:nvSpPr>
          <p:spPr>
            <a:xfrm rot="1538940">
              <a:off x="7758480" y="21858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" name="椭圆 716"/>
            <p:cNvSpPr>
              <a:spLocks noChangeAspect="1"/>
            </p:cNvSpPr>
            <p:nvPr userDrawn="1"/>
          </p:nvSpPr>
          <p:spPr>
            <a:xfrm rot="1538940">
              <a:off x="7913625" y="189748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" name="椭圆 717"/>
            <p:cNvSpPr>
              <a:spLocks noChangeAspect="1"/>
            </p:cNvSpPr>
            <p:nvPr userDrawn="1"/>
          </p:nvSpPr>
          <p:spPr>
            <a:xfrm rot="1538940">
              <a:off x="8289769" y="18751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9" name="椭圆 718"/>
            <p:cNvSpPr>
              <a:spLocks noChangeAspect="1"/>
            </p:cNvSpPr>
            <p:nvPr userDrawn="1"/>
          </p:nvSpPr>
          <p:spPr>
            <a:xfrm rot="1538940">
              <a:off x="8135052" y="17921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0" name="椭圆 719"/>
            <p:cNvSpPr>
              <a:spLocks noChangeAspect="1"/>
            </p:cNvSpPr>
            <p:nvPr userDrawn="1"/>
          </p:nvSpPr>
          <p:spPr>
            <a:xfrm rot="1538940">
              <a:off x="8242154" y="16212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1" name="椭圆 720"/>
            <p:cNvSpPr>
              <a:spLocks noChangeAspect="1"/>
            </p:cNvSpPr>
            <p:nvPr userDrawn="1"/>
          </p:nvSpPr>
          <p:spPr>
            <a:xfrm rot="1538940">
              <a:off x="8170922" y="14943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2" name="椭圆 721"/>
            <p:cNvSpPr>
              <a:spLocks noChangeAspect="1"/>
            </p:cNvSpPr>
            <p:nvPr userDrawn="1"/>
          </p:nvSpPr>
          <p:spPr>
            <a:xfrm rot="1538940">
              <a:off x="8025613" y="148124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3" name="椭圆 722"/>
            <p:cNvSpPr>
              <a:spLocks noChangeAspect="1"/>
            </p:cNvSpPr>
            <p:nvPr userDrawn="1"/>
          </p:nvSpPr>
          <p:spPr>
            <a:xfrm rot="1538940">
              <a:off x="8000870" y="16501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4" name="椭圆 723"/>
            <p:cNvSpPr>
              <a:spLocks noChangeAspect="1"/>
            </p:cNvSpPr>
            <p:nvPr userDrawn="1"/>
          </p:nvSpPr>
          <p:spPr>
            <a:xfrm rot="1538940">
              <a:off x="7772587" y="169741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5" name="椭圆 724"/>
            <p:cNvSpPr>
              <a:spLocks noChangeAspect="1"/>
            </p:cNvSpPr>
            <p:nvPr userDrawn="1"/>
          </p:nvSpPr>
          <p:spPr>
            <a:xfrm rot="1538940">
              <a:off x="7689703" y="19659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6" name="椭圆 725"/>
            <p:cNvSpPr>
              <a:spLocks noChangeAspect="1"/>
            </p:cNvSpPr>
            <p:nvPr userDrawn="1"/>
          </p:nvSpPr>
          <p:spPr>
            <a:xfrm rot="1538940">
              <a:off x="7482628" y="207670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7" name="椭圆 726"/>
            <p:cNvSpPr>
              <a:spLocks noChangeAspect="1"/>
            </p:cNvSpPr>
            <p:nvPr userDrawn="1"/>
          </p:nvSpPr>
          <p:spPr>
            <a:xfrm rot="1538940">
              <a:off x="7406536" y="22817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8" name="椭圆 727"/>
            <p:cNvSpPr>
              <a:spLocks noChangeAspect="1"/>
            </p:cNvSpPr>
            <p:nvPr userDrawn="1"/>
          </p:nvSpPr>
          <p:spPr>
            <a:xfrm rot="1538940">
              <a:off x="7804527" y="14924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9" name="椭圆 728"/>
            <p:cNvSpPr>
              <a:spLocks noChangeAspect="1"/>
            </p:cNvSpPr>
            <p:nvPr userDrawn="1"/>
          </p:nvSpPr>
          <p:spPr>
            <a:xfrm rot="1538940">
              <a:off x="7124183" y="258047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0" name="椭圆 729"/>
            <p:cNvSpPr>
              <a:spLocks noChangeAspect="1"/>
            </p:cNvSpPr>
            <p:nvPr userDrawn="1"/>
          </p:nvSpPr>
          <p:spPr>
            <a:xfrm rot="1538940">
              <a:off x="6992594" y="239611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1" name="椭圆 730"/>
            <p:cNvSpPr>
              <a:spLocks noChangeAspect="1"/>
            </p:cNvSpPr>
            <p:nvPr userDrawn="1"/>
          </p:nvSpPr>
          <p:spPr>
            <a:xfrm rot="1538940">
              <a:off x="6812584" y="257143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2" name="椭圆 731"/>
            <p:cNvSpPr>
              <a:spLocks noChangeAspect="1"/>
            </p:cNvSpPr>
            <p:nvPr userDrawn="1"/>
          </p:nvSpPr>
          <p:spPr>
            <a:xfrm rot="1538940">
              <a:off x="6621988" y="23670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3" name="椭圆 732"/>
            <p:cNvSpPr>
              <a:spLocks noChangeAspect="1"/>
            </p:cNvSpPr>
            <p:nvPr userDrawn="1"/>
          </p:nvSpPr>
          <p:spPr>
            <a:xfrm rot="1538940">
              <a:off x="6532633" y="26701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4" name="椭圆 733"/>
            <p:cNvSpPr>
              <a:spLocks noChangeAspect="1"/>
            </p:cNvSpPr>
            <p:nvPr userDrawn="1"/>
          </p:nvSpPr>
          <p:spPr>
            <a:xfrm rot="1538940">
              <a:off x="6360526" y="25105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5" name="椭圆 734"/>
            <p:cNvSpPr>
              <a:spLocks noChangeAspect="1"/>
            </p:cNvSpPr>
            <p:nvPr userDrawn="1"/>
          </p:nvSpPr>
          <p:spPr>
            <a:xfrm rot="1538940">
              <a:off x="7203480" y="212779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6" name="椭圆 735"/>
            <p:cNvSpPr>
              <a:spLocks noChangeAspect="1"/>
            </p:cNvSpPr>
            <p:nvPr userDrawn="1"/>
          </p:nvSpPr>
          <p:spPr>
            <a:xfrm rot="1538940">
              <a:off x="6537320" y="214235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7" name="椭圆 736"/>
            <p:cNvSpPr>
              <a:spLocks noChangeAspect="1"/>
            </p:cNvSpPr>
            <p:nvPr userDrawn="1"/>
          </p:nvSpPr>
          <p:spPr>
            <a:xfrm rot="1538940">
              <a:off x="6314688" y="226433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8" name="椭圆 737"/>
            <p:cNvSpPr>
              <a:spLocks noChangeAspect="1"/>
            </p:cNvSpPr>
            <p:nvPr userDrawn="1"/>
          </p:nvSpPr>
          <p:spPr>
            <a:xfrm rot="1538940">
              <a:off x="6804751" y="20300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9" name="椭圆 738"/>
            <p:cNvSpPr>
              <a:spLocks noChangeAspect="1"/>
            </p:cNvSpPr>
            <p:nvPr userDrawn="1"/>
          </p:nvSpPr>
          <p:spPr>
            <a:xfrm rot="1538940">
              <a:off x="7054899" y="19110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0" name="椭圆 739"/>
            <p:cNvSpPr>
              <a:spLocks noChangeAspect="1"/>
            </p:cNvSpPr>
            <p:nvPr userDrawn="1"/>
          </p:nvSpPr>
          <p:spPr>
            <a:xfrm rot="1538940">
              <a:off x="7260446" y="182579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1" name="椭圆 740"/>
            <p:cNvSpPr>
              <a:spLocks noChangeAspect="1"/>
            </p:cNvSpPr>
            <p:nvPr userDrawn="1"/>
          </p:nvSpPr>
          <p:spPr>
            <a:xfrm rot="1538940">
              <a:off x="7510109" y="17973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2" name="椭圆 741"/>
            <p:cNvSpPr>
              <a:spLocks noChangeAspect="1"/>
            </p:cNvSpPr>
            <p:nvPr userDrawn="1"/>
          </p:nvSpPr>
          <p:spPr>
            <a:xfrm rot="1538940">
              <a:off x="7544493" y="15721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3" name="椭圆 742"/>
            <p:cNvSpPr>
              <a:spLocks noChangeAspect="1"/>
            </p:cNvSpPr>
            <p:nvPr userDrawn="1"/>
          </p:nvSpPr>
          <p:spPr>
            <a:xfrm rot="1538940">
              <a:off x="7289125" y="15976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4" name="椭圆 743"/>
            <p:cNvSpPr>
              <a:spLocks noChangeAspect="1"/>
            </p:cNvSpPr>
            <p:nvPr userDrawn="1"/>
          </p:nvSpPr>
          <p:spPr>
            <a:xfrm rot="1538940">
              <a:off x="7058503" y="15655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5" name="椭圆 744"/>
            <p:cNvSpPr>
              <a:spLocks noChangeAspect="1"/>
            </p:cNvSpPr>
            <p:nvPr userDrawn="1"/>
          </p:nvSpPr>
          <p:spPr>
            <a:xfrm rot="1538940">
              <a:off x="6772726" y="18074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6" name="椭圆 745"/>
            <p:cNvSpPr>
              <a:spLocks noChangeAspect="1"/>
            </p:cNvSpPr>
            <p:nvPr userDrawn="1"/>
          </p:nvSpPr>
          <p:spPr>
            <a:xfrm rot="1538940">
              <a:off x="7406017" y="26673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7" name="椭圆 746"/>
            <p:cNvSpPr>
              <a:spLocks noChangeAspect="1"/>
            </p:cNvSpPr>
            <p:nvPr userDrawn="1"/>
          </p:nvSpPr>
          <p:spPr>
            <a:xfrm rot="1538940">
              <a:off x="8000111" y="13389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8" name="椭圆 747"/>
            <p:cNvSpPr>
              <a:spLocks noChangeAspect="1"/>
            </p:cNvSpPr>
            <p:nvPr userDrawn="1"/>
          </p:nvSpPr>
          <p:spPr>
            <a:xfrm rot="1538940">
              <a:off x="7724965" y="13219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9" name="椭圆 748"/>
            <p:cNvSpPr>
              <a:spLocks noChangeAspect="1"/>
            </p:cNvSpPr>
            <p:nvPr userDrawn="1"/>
          </p:nvSpPr>
          <p:spPr>
            <a:xfrm rot="1538940">
              <a:off x="7525925" y="13437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0" name="椭圆 749"/>
            <p:cNvSpPr>
              <a:spLocks noChangeAspect="1"/>
            </p:cNvSpPr>
            <p:nvPr userDrawn="1"/>
          </p:nvSpPr>
          <p:spPr>
            <a:xfrm rot="1538940">
              <a:off x="7784250" y="11487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1" name="椭圆 750"/>
            <p:cNvSpPr>
              <a:spLocks noChangeAspect="1"/>
            </p:cNvSpPr>
            <p:nvPr userDrawn="1"/>
          </p:nvSpPr>
          <p:spPr>
            <a:xfrm rot="1538940">
              <a:off x="7673431" y="10676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2" name="椭圆 751"/>
            <p:cNvSpPr>
              <a:spLocks noChangeAspect="1"/>
            </p:cNvSpPr>
            <p:nvPr userDrawn="1"/>
          </p:nvSpPr>
          <p:spPr>
            <a:xfrm rot="1538940">
              <a:off x="7500538" y="11573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3" name="椭圆 752"/>
            <p:cNvSpPr>
              <a:spLocks noChangeAspect="1"/>
            </p:cNvSpPr>
            <p:nvPr userDrawn="1"/>
          </p:nvSpPr>
          <p:spPr>
            <a:xfrm rot="1538940">
              <a:off x="7293668" y="13819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4" name="椭圆 753"/>
            <p:cNvSpPr>
              <a:spLocks noChangeAspect="1"/>
            </p:cNvSpPr>
            <p:nvPr userDrawn="1"/>
          </p:nvSpPr>
          <p:spPr>
            <a:xfrm rot="1538940">
              <a:off x="7546974" y="9797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5" name="椭圆 754"/>
            <p:cNvSpPr>
              <a:spLocks noChangeAspect="1"/>
            </p:cNvSpPr>
            <p:nvPr userDrawn="1"/>
          </p:nvSpPr>
          <p:spPr>
            <a:xfrm rot="1538940">
              <a:off x="7418459" y="9184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6" name="椭圆 755"/>
            <p:cNvSpPr>
              <a:spLocks noChangeAspect="1"/>
            </p:cNvSpPr>
            <p:nvPr userDrawn="1"/>
          </p:nvSpPr>
          <p:spPr>
            <a:xfrm rot="1538940">
              <a:off x="7301162" y="11285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7" name="椭圆 756"/>
            <p:cNvSpPr>
              <a:spLocks noChangeAspect="1"/>
            </p:cNvSpPr>
            <p:nvPr userDrawn="1"/>
          </p:nvSpPr>
          <p:spPr>
            <a:xfrm rot="1538940">
              <a:off x="7120241" y="12306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8" name="椭圆 757"/>
            <p:cNvSpPr>
              <a:spLocks noChangeAspect="1"/>
            </p:cNvSpPr>
            <p:nvPr userDrawn="1"/>
          </p:nvSpPr>
          <p:spPr>
            <a:xfrm rot="1538940">
              <a:off x="6949206" y="13115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9" name="椭圆 758"/>
            <p:cNvSpPr>
              <a:spLocks noChangeAspect="1"/>
            </p:cNvSpPr>
            <p:nvPr userDrawn="1"/>
          </p:nvSpPr>
          <p:spPr>
            <a:xfrm rot="1538940">
              <a:off x="4167918" y="38590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0" name="椭圆 759"/>
            <p:cNvSpPr>
              <a:spLocks noChangeAspect="1"/>
            </p:cNvSpPr>
            <p:nvPr userDrawn="1"/>
          </p:nvSpPr>
          <p:spPr>
            <a:xfrm rot="1538940">
              <a:off x="3851331" y="37695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1" name="椭圆 760"/>
            <p:cNvSpPr>
              <a:spLocks noChangeAspect="1"/>
            </p:cNvSpPr>
            <p:nvPr userDrawn="1"/>
          </p:nvSpPr>
          <p:spPr>
            <a:xfrm rot="1538940">
              <a:off x="3886649" y="41583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2" name="椭圆 761"/>
            <p:cNvSpPr>
              <a:spLocks noChangeAspect="1"/>
            </p:cNvSpPr>
            <p:nvPr userDrawn="1"/>
          </p:nvSpPr>
          <p:spPr>
            <a:xfrm rot="1538940">
              <a:off x="3840473" y="395622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3" name="椭圆 762"/>
            <p:cNvSpPr>
              <a:spLocks noChangeAspect="1"/>
            </p:cNvSpPr>
            <p:nvPr userDrawn="1"/>
          </p:nvSpPr>
          <p:spPr>
            <a:xfrm rot="1538940">
              <a:off x="4069562" y="36829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4" name="椭圆 763"/>
            <p:cNvSpPr>
              <a:spLocks noChangeAspect="1"/>
            </p:cNvSpPr>
            <p:nvPr userDrawn="1"/>
          </p:nvSpPr>
          <p:spPr>
            <a:xfrm rot="1538940">
              <a:off x="3756794" y="42312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5" name="椭圆 764"/>
            <p:cNvSpPr>
              <a:spLocks noChangeAspect="1"/>
            </p:cNvSpPr>
            <p:nvPr userDrawn="1"/>
          </p:nvSpPr>
          <p:spPr>
            <a:xfrm rot="1538940">
              <a:off x="4031499" y="34961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6" name="椭圆 765"/>
            <p:cNvSpPr>
              <a:spLocks noChangeAspect="1"/>
            </p:cNvSpPr>
            <p:nvPr userDrawn="1"/>
          </p:nvSpPr>
          <p:spPr>
            <a:xfrm rot="1538940">
              <a:off x="3795303" y="35662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7" name="椭圆 766"/>
            <p:cNvSpPr>
              <a:spLocks noChangeAspect="1"/>
            </p:cNvSpPr>
            <p:nvPr userDrawn="1"/>
          </p:nvSpPr>
          <p:spPr>
            <a:xfrm rot="1538940">
              <a:off x="3702652" y="40791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8" name="椭圆 767"/>
            <p:cNvSpPr>
              <a:spLocks noChangeAspect="1"/>
            </p:cNvSpPr>
            <p:nvPr userDrawn="1"/>
          </p:nvSpPr>
          <p:spPr>
            <a:xfrm rot="1538940">
              <a:off x="3653437" y="39281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9" name="椭圆 768"/>
            <p:cNvSpPr>
              <a:spLocks noChangeAspect="1"/>
            </p:cNvSpPr>
            <p:nvPr userDrawn="1"/>
          </p:nvSpPr>
          <p:spPr>
            <a:xfrm rot="1538940">
              <a:off x="3656043" y="37810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0" name="椭圆 769"/>
            <p:cNvSpPr>
              <a:spLocks noChangeAspect="1"/>
            </p:cNvSpPr>
            <p:nvPr userDrawn="1"/>
          </p:nvSpPr>
          <p:spPr>
            <a:xfrm rot="1538940">
              <a:off x="3585472" y="36567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1" name="椭圆 770"/>
            <p:cNvSpPr>
              <a:spLocks noChangeAspect="1"/>
            </p:cNvSpPr>
            <p:nvPr userDrawn="1"/>
          </p:nvSpPr>
          <p:spPr>
            <a:xfrm rot="1538940">
              <a:off x="3613610" y="35227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2" name="椭圆 771"/>
            <p:cNvSpPr>
              <a:spLocks noChangeAspect="1"/>
            </p:cNvSpPr>
            <p:nvPr userDrawn="1"/>
          </p:nvSpPr>
          <p:spPr>
            <a:xfrm rot="1538940">
              <a:off x="4292358" y="33682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3" name="椭圆 772"/>
            <p:cNvSpPr>
              <a:spLocks noChangeAspect="1"/>
            </p:cNvSpPr>
            <p:nvPr userDrawn="1"/>
          </p:nvSpPr>
          <p:spPr>
            <a:xfrm rot="1538940">
              <a:off x="4523965" y="34058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4" name="椭圆 773"/>
            <p:cNvSpPr>
              <a:spLocks noChangeAspect="1"/>
            </p:cNvSpPr>
            <p:nvPr userDrawn="1"/>
          </p:nvSpPr>
          <p:spPr>
            <a:xfrm rot="1538940">
              <a:off x="4083923" y="328511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5" name="椭圆 774"/>
            <p:cNvSpPr>
              <a:spLocks noChangeAspect="1"/>
            </p:cNvSpPr>
            <p:nvPr userDrawn="1"/>
          </p:nvSpPr>
          <p:spPr>
            <a:xfrm rot="1538940">
              <a:off x="3647670" y="32757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6" name="椭圆 775"/>
            <p:cNvSpPr>
              <a:spLocks noChangeAspect="1"/>
            </p:cNvSpPr>
            <p:nvPr userDrawn="1"/>
          </p:nvSpPr>
          <p:spPr>
            <a:xfrm rot="1538940">
              <a:off x="3550453" y="33807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7" name="椭圆 776"/>
            <p:cNvSpPr>
              <a:spLocks noChangeAspect="1"/>
            </p:cNvSpPr>
            <p:nvPr userDrawn="1"/>
          </p:nvSpPr>
          <p:spPr>
            <a:xfrm rot="1538940">
              <a:off x="3681506" y="309188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8" name="椭圆 777"/>
            <p:cNvSpPr>
              <a:spLocks noChangeAspect="1"/>
            </p:cNvSpPr>
            <p:nvPr userDrawn="1"/>
          </p:nvSpPr>
          <p:spPr>
            <a:xfrm rot="1538940">
              <a:off x="3536872" y="318545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9" name="椭圆 778"/>
            <p:cNvSpPr>
              <a:spLocks noChangeAspect="1"/>
            </p:cNvSpPr>
            <p:nvPr userDrawn="1"/>
          </p:nvSpPr>
          <p:spPr>
            <a:xfrm rot="1538940">
              <a:off x="4225069" y="305113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0" name="椭圆 779"/>
            <p:cNvSpPr>
              <a:spLocks noChangeAspect="1"/>
            </p:cNvSpPr>
            <p:nvPr userDrawn="1"/>
          </p:nvSpPr>
          <p:spPr>
            <a:xfrm rot="1538940">
              <a:off x="4470502" y="313910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1" name="椭圆 780"/>
            <p:cNvSpPr>
              <a:spLocks noChangeAspect="1"/>
            </p:cNvSpPr>
            <p:nvPr userDrawn="1"/>
          </p:nvSpPr>
          <p:spPr>
            <a:xfrm rot="1538940">
              <a:off x="4894600" y="33875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2" name="椭圆 781"/>
            <p:cNvSpPr>
              <a:spLocks noChangeAspect="1"/>
            </p:cNvSpPr>
            <p:nvPr userDrawn="1"/>
          </p:nvSpPr>
          <p:spPr>
            <a:xfrm rot="1538940">
              <a:off x="3766105" y="29271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3" name="椭圆 782"/>
            <p:cNvSpPr>
              <a:spLocks noChangeAspect="1"/>
            </p:cNvSpPr>
            <p:nvPr userDrawn="1"/>
          </p:nvSpPr>
          <p:spPr>
            <a:xfrm rot="1538940">
              <a:off x="4028564" y="29430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4" name="椭圆 783"/>
            <p:cNvSpPr>
              <a:spLocks noChangeAspect="1"/>
            </p:cNvSpPr>
            <p:nvPr userDrawn="1"/>
          </p:nvSpPr>
          <p:spPr>
            <a:xfrm rot="1538940">
              <a:off x="3564266" y="29876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5" name="椭圆 784"/>
            <p:cNvSpPr>
              <a:spLocks noChangeAspect="1"/>
            </p:cNvSpPr>
            <p:nvPr userDrawn="1"/>
          </p:nvSpPr>
          <p:spPr>
            <a:xfrm rot="1538940">
              <a:off x="4384014" y="28701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6" name="椭圆 785"/>
            <p:cNvSpPr>
              <a:spLocks noChangeAspect="1"/>
            </p:cNvSpPr>
            <p:nvPr userDrawn="1"/>
          </p:nvSpPr>
          <p:spPr>
            <a:xfrm rot="1538940">
              <a:off x="4163500" y="27431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7" name="椭圆 786"/>
            <p:cNvSpPr>
              <a:spLocks noChangeAspect="1"/>
            </p:cNvSpPr>
            <p:nvPr userDrawn="1"/>
          </p:nvSpPr>
          <p:spPr>
            <a:xfrm rot="1538940">
              <a:off x="3900581" y="27660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8" name="椭圆 787"/>
            <p:cNvSpPr>
              <a:spLocks noChangeAspect="1"/>
            </p:cNvSpPr>
            <p:nvPr userDrawn="1"/>
          </p:nvSpPr>
          <p:spPr>
            <a:xfrm rot="1538940">
              <a:off x="3586428" y="28359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9" name="椭圆 788"/>
            <p:cNvSpPr>
              <a:spLocks noChangeAspect="1"/>
            </p:cNvSpPr>
            <p:nvPr userDrawn="1"/>
          </p:nvSpPr>
          <p:spPr>
            <a:xfrm rot="1538940">
              <a:off x="3742075" y="26452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0" name="椭圆 789"/>
            <p:cNvSpPr>
              <a:spLocks noChangeAspect="1"/>
            </p:cNvSpPr>
            <p:nvPr userDrawn="1"/>
          </p:nvSpPr>
          <p:spPr>
            <a:xfrm rot="1538940">
              <a:off x="3595155" y="26867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1" name="椭圆 790"/>
            <p:cNvSpPr>
              <a:spLocks noChangeAspect="1"/>
            </p:cNvSpPr>
            <p:nvPr userDrawn="1"/>
          </p:nvSpPr>
          <p:spPr>
            <a:xfrm rot="1538940">
              <a:off x="3637341" y="25086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2" name="椭圆 791"/>
            <p:cNvSpPr>
              <a:spLocks noChangeAspect="1"/>
            </p:cNvSpPr>
            <p:nvPr userDrawn="1"/>
          </p:nvSpPr>
          <p:spPr>
            <a:xfrm rot="1538940">
              <a:off x="4028185" y="25460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3" name="椭圆 792"/>
            <p:cNvSpPr>
              <a:spLocks noChangeAspect="1"/>
            </p:cNvSpPr>
            <p:nvPr userDrawn="1"/>
          </p:nvSpPr>
          <p:spPr>
            <a:xfrm rot="1538940">
              <a:off x="3846984" y="24676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4" name="椭圆 793"/>
            <p:cNvSpPr>
              <a:spLocks noChangeAspect="1"/>
            </p:cNvSpPr>
            <p:nvPr userDrawn="1"/>
          </p:nvSpPr>
          <p:spPr>
            <a:xfrm rot="1538940">
              <a:off x="4706187" y="29641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5" name="椭圆 794"/>
            <p:cNvSpPr>
              <a:spLocks noChangeAspect="1"/>
            </p:cNvSpPr>
            <p:nvPr userDrawn="1"/>
          </p:nvSpPr>
          <p:spPr>
            <a:xfrm rot="1538940">
              <a:off x="3690133" y="23675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6" name="椭圆 795"/>
            <p:cNvSpPr>
              <a:spLocks noChangeAspect="1"/>
            </p:cNvSpPr>
            <p:nvPr userDrawn="1"/>
          </p:nvSpPr>
          <p:spPr>
            <a:xfrm rot="1538940">
              <a:off x="3945713" y="226259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7" name="椭圆 796"/>
            <p:cNvSpPr>
              <a:spLocks noChangeAspect="1"/>
            </p:cNvSpPr>
            <p:nvPr userDrawn="1"/>
          </p:nvSpPr>
          <p:spPr>
            <a:xfrm rot="1538940">
              <a:off x="3757639" y="22453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8" name="椭圆 797"/>
            <p:cNvSpPr>
              <a:spLocks noChangeAspect="1"/>
            </p:cNvSpPr>
            <p:nvPr userDrawn="1"/>
          </p:nvSpPr>
          <p:spPr>
            <a:xfrm rot="1538940">
              <a:off x="4555118" y="27413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" name="椭圆 798"/>
            <p:cNvSpPr>
              <a:spLocks noChangeAspect="1"/>
            </p:cNvSpPr>
            <p:nvPr userDrawn="1"/>
          </p:nvSpPr>
          <p:spPr>
            <a:xfrm rot="1538940">
              <a:off x="4162811" y="23714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0" name="椭圆 799"/>
            <p:cNvSpPr>
              <a:spLocks noChangeAspect="1"/>
            </p:cNvSpPr>
            <p:nvPr userDrawn="1"/>
          </p:nvSpPr>
          <p:spPr>
            <a:xfrm rot="1538940">
              <a:off x="4157495" y="216239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1" name="椭圆 800"/>
            <p:cNvSpPr>
              <a:spLocks noChangeAspect="1"/>
            </p:cNvSpPr>
            <p:nvPr userDrawn="1"/>
          </p:nvSpPr>
          <p:spPr>
            <a:xfrm rot="1538940">
              <a:off x="3792174" y="21222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2" name="椭圆 801"/>
            <p:cNvSpPr>
              <a:spLocks noChangeAspect="1"/>
            </p:cNvSpPr>
            <p:nvPr userDrawn="1"/>
          </p:nvSpPr>
          <p:spPr>
            <a:xfrm rot="1538940">
              <a:off x="4949676" y="29277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3" name="椭圆 802"/>
            <p:cNvSpPr>
              <a:spLocks noChangeAspect="1"/>
            </p:cNvSpPr>
            <p:nvPr userDrawn="1"/>
          </p:nvSpPr>
          <p:spPr>
            <a:xfrm rot="1538940">
              <a:off x="5035975" y="319195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4" name="椭圆 803"/>
            <p:cNvSpPr>
              <a:spLocks noChangeAspect="1"/>
            </p:cNvSpPr>
            <p:nvPr userDrawn="1"/>
          </p:nvSpPr>
          <p:spPr>
            <a:xfrm rot="1538940">
              <a:off x="4862306" y="1927121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5" name="椭圆 804"/>
            <p:cNvSpPr>
              <a:spLocks noChangeAspect="1"/>
            </p:cNvSpPr>
            <p:nvPr userDrawn="1"/>
          </p:nvSpPr>
          <p:spPr>
            <a:xfrm rot="1538940">
              <a:off x="4497524" y="1541138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6" name="椭圆 805"/>
            <p:cNvSpPr>
              <a:spLocks noChangeAspect="1"/>
            </p:cNvSpPr>
            <p:nvPr userDrawn="1"/>
          </p:nvSpPr>
          <p:spPr>
            <a:xfrm rot="1538940">
              <a:off x="5197800" y="30070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7" name="椭圆 806"/>
            <p:cNvSpPr>
              <a:spLocks noChangeAspect="1"/>
            </p:cNvSpPr>
            <p:nvPr userDrawn="1"/>
          </p:nvSpPr>
          <p:spPr>
            <a:xfrm rot="1538940">
              <a:off x="5208296" y="27441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8" name="椭圆 807"/>
            <p:cNvSpPr>
              <a:spLocks noChangeAspect="1"/>
            </p:cNvSpPr>
            <p:nvPr userDrawn="1"/>
          </p:nvSpPr>
          <p:spPr>
            <a:xfrm rot="1538940">
              <a:off x="4738914" y="260167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" name="椭圆 808"/>
            <p:cNvSpPr>
              <a:spLocks noChangeAspect="1"/>
            </p:cNvSpPr>
            <p:nvPr userDrawn="1"/>
          </p:nvSpPr>
          <p:spPr>
            <a:xfrm rot="1538940">
              <a:off x="5541597" y="26564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0" name="椭圆 809"/>
            <p:cNvSpPr>
              <a:spLocks noChangeAspect="1"/>
            </p:cNvSpPr>
            <p:nvPr userDrawn="1"/>
          </p:nvSpPr>
          <p:spPr>
            <a:xfrm rot="1538940">
              <a:off x="5846240" y="27494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1" name="椭圆 810"/>
            <p:cNvSpPr>
              <a:spLocks noChangeAspect="1"/>
            </p:cNvSpPr>
            <p:nvPr userDrawn="1"/>
          </p:nvSpPr>
          <p:spPr>
            <a:xfrm rot="1538940">
              <a:off x="4984080" y="24164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2" name="椭圆 811"/>
            <p:cNvSpPr>
              <a:spLocks noChangeAspect="1"/>
            </p:cNvSpPr>
            <p:nvPr userDrawn="1"/>
          </p:nvSpPr>
          <p:spPr>
            <a:xfrm rot="1538940">
              <a:off x="5310339" y="25478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3" name="椭圆 812"/>
            <p:cNvSpPr>
              <a:spLocks noChangeAspect="1"/>
            </p:cNvSpPr>
            <p:nvPr userDrawn="1"/>
          </p:nvSpPr>
          <p:spPr>
            <a:xfrm rot="1538940">
              <a:off x="5456541" y="23445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4" name="椭圆 813"/>
            <p:cNvSpPr>
              <a:spLocks noChangeAspect="1"/>
            </p:cNvSpPr>
            <p:nvPr userDrawn="1"/>
          </p:nvSpPr>
          <p:spPr>
            <a:xfrm rot="1538940">
              <a:off x="5788645" y="24956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5" name="椭圆 814"/>
            <p:cNvSpPr>
              <a:spLocks noChangeAspect="1"/>
            </p:cNvSpPr>
            <p:nvPr userDrawn="1"/>
          </p:nvSpPr>
          <p:spPr>
            <a:xfrm rot="1538940">
              <a:off x="6096871" y="24758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6" name="椭圆 815"/>
            <p:cNvSpPr>
              <a:spLocks noChangeAspect="1"/>
            </p:cNvSpPr>
            <p:nvPr userDrawn="1"/>
          </p:nvSpPr>
          <p:spPr>
            <a:xfrm rot="1538940">
              <a:off x="5987161" y="224168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7" name="椭圆 816"/>
            <p:cNvSpPr>
              <a:spLocks noChangeAspect="1"/>
            </p:cNvSpPr>
            <p:nvPr userDrawn="1"/>
          </p:nvSpPr>
          <p:spPr>
            <a:xfrm rot="1538940">
              <a:off x="4412027" y="23319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8" name="椭圆 817"/>
            <p:cNvSpPr>
              <a:spLocks noChangeAspect="1"/>
            </p:cNvSpPr>
            <p:nvPr userDrawn="1"/>
          </p:nvSpPr>
          <p:spPr>
            <a:xfrm rot="1538940">
              <a:off x="4597182" y="24335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" name="椭圆 818"/>
            <p:cNvSpPr>
              <a:spLocks noChangeAspect="1"/>
            </p:cNvSpPr>
            <p:nvPr userDrawn="1"/>
          </p:nvSpPr>
          <p:spPr>
            <a:xfrm rot="1538940">
              <a:off x="4765229" y="22546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" name="椭圆 819"/>
            <p:cNvSpPr>
              <a:spLocks noChangeAspect="1"/>
            </p:cNvSpPr>
            <p:nvPr userDrawn="1"/>
          </p:nvSpPr>
          <p:spPr>
            <a:xfrm rot="1538940">
              <a:off x="5198871" y="22796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" name="椭圆 820"/>
            <p:cNvSpPr>
              <a:spLocks noChangeAspect="1"/>
            </p:cNvSpPr>
            <p:nvPr userDrawn="1"/>
          </p:nvSpPr>
          <p:spPr>
            <a:xfrm rot="1538940">
              <a:off x="5025003" y="21373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2" name="椭圆 821"/>
            <p:cNvSpPr>
              <a:spLocks noChangeAspect="1"/>
            </p:cNvSpPr>
            <p:nvPr userDrawn="1"/>
          </p:nvSpPr>
          <p:spPr>
            <a:xfrm rot="1538940">
              <a:off x="4660627" y="20433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3" name="椭圆 822"/>
            <p:cNvSpPr>
              <a:spLocks noChangeAspect="1"/>
            </p:cNvSpPr>
            <p:nvPr userDrawn="1"/>
          </p:nvSpPr>
          <p:spPr>
            <a:xfrm rot="1538940">
              <a:off x="5697617" y="2284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4" name="椭圆 823"/>
            <p:cNvSpPr>
              <a:spLocks noChangeAspect="1"/>
            </p:cNvSpPr>
            <p:nvPr userDrawn="1"/>
          </p:nvSpPr>
          <p:spPr>
            <a:xfrm rot="1538940">
              <a:off x="5384547" y="20843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5" name="椭圆 824"/>
            <p:cNvSpPr>
              <a:spLocks noChangeAspect="1"/>
            </p:cNvSpPr>
            <p:nvPr userDrawn="1"/>
          </p:nvSpPr>
          <p:spPr>
            <a:xfrm rot="1538940">
              <a:off x="5747067" y="206854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" name="椭圆 825"/>
            <p:cNvSpPr>
              <a:spLocks noChangeAspect="1"/>
            </p:cNvSpPr>
            <p:nvPr userDrawn="1"/>
          </p:nvSpPr>
          <p:spPr>
            <a:xfrm rot="1538940">
              <a:off x="5545189" y="19090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7" name="椭圆 826"/>
            <p:cNvSpPr>
              <a:spLocks noChangeAspect="1"/>
            </p:cNvSpPr>
            <p:nvPr userDrawn="1"/>
          </p:nvSpPr>
          <p:spPr>
            <a:xfrm rot="1538940">
              <a:off x="5774706" y="17551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8" name="椭圆 827"/>
            <p:cNvSpPr>
              <a:spLocks noChangeAspect="1"/>
            </p:cNvSpPr>
            <p:nvPr userDrawn="1"/>
          </p:nvSpPr>
          <p:spPr>
            <a:xfrm rot="1538940">
              <a:off x="3995671" y="20147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9" name="椭圆 828"/>
            <p:cNvSpPr>
              <a:spLocks noChangeAspect="1"/>
            </p:cNvSpPr>
            <p:nvPr userDrawn="1"/>
          </p:nvSpPr>
          <p:spPr>
            <a:xfrm rot="1538940">
              <a:off x="3859642" y="197067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0" name="椭圆 829"/>
            <p:cNvSpPr>
              <a:spLocks noChangeAspect="1"/>
            </p:cNvSpPr>
            <p:nvPr userDrawn="1"/>
          </p:nvSpPr>
          <p:spPr>
            <a:xfrm rot="1538940">
              <a:off x="3943956" y="18210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1" name="椭圆 830"/>
            <p:cNvSpPr>
              <a:spLocks noChangeAspect="1"/>
            </p:cNvSpPr>
            <p:nvPr userDrawn="1"/>
          </p:nvSpPr>
          <p:spPr>
            <a:xfrm rot="1538940">
              <a:off x="4070545" y="17580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2" name="椭圆 831"/>
            <p:cNvSpPr>
              <a:spLocks noChangeAspect="1"/>
            </p:cNvSpPr>
            <p:nvPr userDrawn="1"/>
          </p:nvSpPr>
          <p:spPr>
            <a:xfrm rot="1538940">
              <a:off x="4080465" y="16337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3" name="椭圆 832"/>
            <p:cNvSpPr>
              <a:spLocks noChangeAspect="1"/>
            </p:cNvSpPr>
            <p:nvPr userDrawn="1"/>
          </p:nvSpPr>
          <p:spPr>
            <a:xfrm rot="1538940">
              <a:off x="4328706" y="18222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4" name="椭圆 833"/>
            <p:cNvSpPr>
              <a:spLocks noChangeAspect="1"/>
            </p:cNvSpPr>
            <p:nvPr userDrawn="1"/>
          </p:nvSpPr>
          <p:spPr>
            <a:xfrm rot="1538940">
              <a:off x="4524674" y="18850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5" name="椭圆 834"/>
            <p:cNvSpPr>
              <a:spLocks noChangeAspect="1"/>
            </p:cNvSpPr>
            <p:nvPr userDrawn="1"/>
          </p:nvSpPr>
          <p:spPr>
            <a:xfrm rot="1538940">
              <a:off x="4304565" y="16360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6" name="椭圆 835"/>
            <p:cNvSpPr>
              <a:spLocks noChangeAspect="1"/>
            </p:cNvSpPr>
            <p:nvPr userDrawn="1"/>
          </p:nvSpPr>
          <p:spPr>
            <a:xfrm rot="1538940">
              <a:off x="4299925" y="144338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7" name="椭圆 836"/>
            <p:cNvSpPr>
              <a:spLocks noChangeAspect="1"/>
            </p:cNvSpPr>
            <p:nvPr userDrawn="1"/>
          </p:nvSpPr>
          <p:spPr>
            <a:xfrm rot="1538940">
              <a:off x="4672956" y="16998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8" name="椭圆 837"/>
            <p:cNvSpPr>
              <a:spLocks noChangeAspect="1"/>
            </p:cNvSpPr>
            <p:nvPr userDrawn="1"/>
          </p:nvSpPr>
          <p:spPr>
            <a:xfrm rot="1538940">
              <a:off x="4352075" y="13004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9" name="椭圆 838"/>
            <p:cNvSpPr>
              <a:spLocks noChangeAspect="1"/>
            </p:cNvSpPr>
            <p:nvPr userDrawn="1"/>
          </p:nvSpPr>
          <p:spPr>
            <a:xfrm rot="1538940">
              <a:off x="4879904" y="16883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0" name="椭圆 839"/>
            <p:cNvSpPr>
              <a:spLocks noChangeAspect="1"/>
            </p:cNvSpPr>
            <p:nvPr userDrawn="1"/>
          </p:nvSpPr>
          <p:spPr>
            <a:xfrm rot="1538940">
              <a:off x="5127107" y="19221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1" name="椭圆 840"/>
            <p:cNvSpPr>
              <a:spLocks noChangeAspect="1"/>
            </p:cNvSpPr>
            <p:nvPr userDrawn="1"/>
          </p:nvSpPr>
          <p:spPr>
            <a:xfrm rot="1538940">
              <a:off x="5330474" y="17870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2" name="椭圆 841"/>
            <p:cNvSpPr>
              <a:spLocks noChangeAspect="1"/>
            </p:cNvSpPr>
            <p:nvPr userDrawn="1"/>
          </p:nvSpPr>
          <p:spPr>
            <a:xfrm rot="1538940">
              <a:off x="4880179" y="14395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3" name="椭圆 842"/>
            <p:cNvSpPr>
              <a:spLocks noChangeAspect="1"/>
            </p:cNvSpPr>
            <p:nvPr userDrawn="1"/>
          </p:nvSpPr>
          <p:spPr>
            <a:xfrm rot="1538940">
              <a:off x="5538071" y="16265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4" name="椭圆 843"/>
            <p:cNvSpPr>
              <a:spLocks noChangeAspect="1"/>
            </p:cNvSpPr>
            <p:nvPr userDrawn="1"/>
          </p:nvSpPr>
          <p:spPr>
            <a:xfrm rot="1538940">
              <a:off x="5099954" y="16446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5" name="椭圆 844"/>
            <p:cNvSpPr>
              <a:spLocks noChangeAspect="1"/>
            </p:cNvSpPr>
            <p:nvPr userDrawn="1"/>
          </p:nvSpPr>
          <p:spPr>
            <a:xfrm rot="1538940">
              <a:off x="5301592" y="149806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6" name="椭圆 845"/>
            <p:cNvSpPr>
              <a:spLocks noChangeAspect="1"/>
            </p:cNvSpPr>
            <p:nvPr userDrawn="1"/>
          </p:nvSpPr>
          <p:spPr>
            <a:xfrm rot="1538940">
              <a:off x="5102531" y="13801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7" name="椭圆 846"/>
            <p:cNvSpPr>
              <a:spLocks noChangeAspect="1"/>
            </p:cNvSpPr>
            <p:nvPr userDrawn="1"/>
          </p:nvSpPr>
          <p:spPr>
            <a:xfrm rot="1538940">
              <a:off x="4686031" y="13821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8" name="椭圆 847"/>
            <p:cNvSpPr>
              <a:spLocks noChangeAspect="1"/>
            </p:cNvSpPr>
            <p:nvPr userDrawn="1"/>
          </p:nvSpPr>
          <p:spPr>
            <a:xfrm rot="1538940">
              <a:off x="4494872" y="13540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9" name="椭圆 848"/>
            <p:cNvSpPr>
              <a:spLocks noChangeAspect="1"/>
            </p:cNvSpPr>
            <p:nvPr userDrawn="1"/>
          </p:nvSpPr>
          <p:spPr>
            <a:xfrm rot="1538940">
              <a:off x="4769748" y="11904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0" name="椭圆 849"/>
            <p:cNvSpPr>
              <a:spLocks noChangeAspect="1"/>
            </p:cNvSpPr>
            <p:nvPr userDrawn="1"/>
          </p:nvSpPr>
          <p:spPr>
            <a:xfrm rot="1538940">
              <a:off x="4595933" y="11069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1" name="椭圆 850"/>
            <p:cNvSpPr>
              <a:spLocks noChangeAspect="1"/>
            </p:cNvSpPr>
            <p:nvPr userDrawn="1"/>
          </p:nvSpPr>
          <p:spPr>
            <a:xfrm rot="1538940">
              <a:off x="4724114" y="10134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2" name="椭圆 851"/>
            <p:cNvSpPr>
              <a:spLocks noChangeAspect="1"/>
            </p:cNvSpPr>
            <p:nvPr userDrawn="1"/>
          </p:nvSpPr>
          <p:spPr>
            <a:xfrm rot="1538940">
              <a:off x="4872047" y="9773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3" name="椭圆 852"/>
            <p:cNvSpPr>
              <a:spLocks noChangeAspect="1"/>
            </p:cNvSpPr>
            <p:nvPr userDrawn="1"/>
          </p:nvSpPr>
          <p:spPr>
            <a:xfrm rot="1538940">
              <a:off x="4965941" y="8873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4" name="椭圆 853"/>
            <p:cNvSpPr>
              <a:spLocks noChangeAspect="1"/>
            </p:cNvSpPr>
            <p:nvPr userDrawn="1"/>
          </p:nvSpPr>
          <p:spPr>
            <a:xfrm rot="1538940">
              <a:off x="5972746" y="163648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5" name="椭圆 854"/>
            <p:cNvSpPr>
              <a:spLocks noChangeAspect="1"/>
            </p:cNvSpPr>
            <p:nvPr userDrawn="1"/>
          </p:nvSpPr>
          <p:spPr>
            <a:xfrm rot="1538940">
              <a:off x="6214996" y="20541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6" name="椭圆 855"/>
            <p:cNvSpPr>
              <a:spLocks noChangeAspect="1"/>
            </p:cNvSpPr>
            <p:nvPr userDrawn="1"/>
          </p:nvSpPr>
          <p:spPr>
            <a:xfrm rot="1538940">
              <a:off x="6232539" y="18385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7" name="椭圆 856"/>
            <p:cNvSpPr>
              <a:spLocks noChangeAspect="1"/>
            </p:cNvSpPr>
            <p:nvPr userDrawn="1"/>
          </p:nvSpPr>
          <p:spPr>
            <a:xfrm rot="1538940">
              <a:off x="6533107" y="18772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8" name="椭圆 857"/>
            <p:cNvSpPr>
              <a:spLocks noChangeAspect="1"/>
            </p:cNvSpPr>
            <p:nvPr userDrawn="1"/>
          </p:nvSpPr>
          <p:spPr>
            <a:xfrm rot="1538940">
              <a:off x="5214730" y="11638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9" name="椭圆 858"/>
            <p:cNvSpPr>
              <a:spLocks noChangeAspect="1"/>
            </p:cNvSpPr>
            <p:nvPr userDrawn="1"/>
          </p:nvSpPr>
          <p:spPr>
            <a:xfrm rot="1538940">
              <a:off x="5445221" y="13246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0" name="椭圆 859"/>
            <p:cNvSpPr>
              <a:spLocks noChangeAspect="1"/>
            </p:cNvSpPr>
            <p:nvPr userDrawn="1"/>
          </p:nvSpPr>
          <p:spPr>
            <a:xfrm rot="1538940">
              <a:off x="5687241" y="14373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1" name="椭圆 860"/>
            <p:cNvSpPr>
              <a:spLocks noChangeAspect="1"/>
            </p:cNvSpPr>
            <p:nvPr userDrawn="1"/>
          </p:nvSpPr>
          <p:spPr>
            <a:xfrm rot="1538940">
              <a:off x="5895565" y="1416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2" name="椭圆 861"/>
            <p:cNvSpPr>
              <a:spLocks noChangeAspect="1"/>
            </p:cNvSpPr>
            <p:nvPr userDrawn="1"/>
          </p:nvSpPr>
          <p:spPr>
            <a:xfrm rot="1538940">
              <a:off x="5408308" y="10516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3" name="椭圆 862"/>
            <p:cNvSpPr>
              <a:spLocks noChangeAspect="1"/>
            </p:cNvSpPr>
            <p:nvPr userDrawn="1"/>
          </p:nvSpPr>
          <p:spPr>
            <a:xfrm rot="1538940">
              <a:off x="5600200" y="11644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4" name="椭圆 863"/>
            <p:cNvSpPr>
              <a:spLocks noChangeAspect="1"/>
            </p:cNvSpPr>
            <p:nvPr userDrawn="1"/>
          </p:nvSpPr>
          <p:spPr>
            <a:xfrm rot="1538940">
              <a:off x="5269089" y="8768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5" name="椭圆 864"/>
            <p:cNvSpPr>
              <a:spLocks noChangeAspect="1"/>
            </p:cNvSpPr>
            <p:nvPr userDrawn="1"/>
          </p:nvSpPr>
          <p:spPr>
            <a:xfrm rot="1538940">
              <a:off x="5116846" y="7888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6" name="椭圆 865"/>
            <p:cNvSpPr>
              <a:spLocks noChangeAspect="1"/>
            </p:cNvSpPr>
            <p:nvPr userDrawn="1"/>
          </p:nvSpPr>
          <p:spPr>
            <a:xfrm rot="1538940">
              <a:off x="5283320" y="73469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7" name="椭圆 866"/>
            <p:cNvSpPr>
              <a:spLocks noChangeAspect="1"/>
            </p:cNvSpPr>
            <p:nvPr userDrawn="1"/>
          </p:nvSpPr>
          <p:spPr>
            <a:xfrm rot="1538940">
              <a:off x="5489504" y="8644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8" name="椭圆 867"/>
            <p:cNvSpPr>
              <a:spLocks noChangeAspect="1"/>
            </p:cNvSpPr>
            <p:nvPr userDrawn="1"/>
          </p:nvSpPr>
          <p:spPr>
            <a:xfrm rot="1538940">
              <a:off x="5807680" y="10981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9" name="椭圆 868"/>
            <p:cNvSpPr>
              <a:spLocks noChangeAspect="1"/>
            </p:cNvSpPr>
            <p:nvPr userDrawn="1"/>
          </p:nvSpPr>
          <p:spPr>
            <a:xfrm rot="1538940">
              <a:off x="5674684" y="91601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0" name="椭圆 869"/>
            <p:cNvSpPr>
              <a:spLocks noChangeAspect="1"/>
            </p:cNvSpPr>
            <p:nvPr userDrawn="1"/>
          </p:nvSpPr>
          <p:spPr>
            <a:xfrm rot="1538940">
              <a:off x="5442855" y="6961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1" name="椭圆 870"/>
            <p:cNvSpPr>
              <a:spLocks noChangeAspect="1"/>
            </p:cNvSpPr>
            <p:nvPr userDrawn="1"/>
          </p:nvSpPr>
          <p:spPr>
            <a:xfrm rot="1538940">
              <a:off x="5583606" y="67909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2" name="椭圆 871"/>
            <p:cNvSpPr>
              <a:spLocks noChangeAspect="1"/>
            </p:cNvSpPr>
            <p:nvPr userDrawn="1"/>
          </p:nvSpPr>
          <p:spPr>
            <a:xfrm rot="1538940">
              <a:off x="5777340" y="7385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3" name="椭圆 872"/>
            <p:cNvSpPr>
              <a:spLocks noChangeAspect="1"/>
            </p:cNvSpPr>
            <p:nvPr userDrawn="1"/>
          </p:nvSpPr>
          <p:spPr>
            <a:xfrm rot="1538940">
              <a:off x="5976943" y="6814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4" name="椭圆 873"/>
            <p:cNvSpPr>
              <a:spLocks noChangeAspect="1"/>
            </p:cNvSpPr>
            <p:nvPr userDrawn="1"/>
          </p:nvSpPr>
          <p:spPr>
            <a:xfrm rot="1538940">
              <a:off x="6212203" y="15712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5" name="椭圆 874"/>
            <p:cNvSpPr>
              <a:spLocks noChangeAspect="1"/>
            </p:cNvSpPr>
            <p:nvPr userDrawn="1"/>
          </p:nvSpPr>
          <p:spPr>
            <a:xfrm rot="1538940">
              <a:off x="6448467" y="16667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6" name="椭圆 875"/>
            <p:cNvSpPr>
              <a:spLocks noChangeAspect="1"/>
            </p:cNvSpPr>
            <p:nvPr userDrawn="1"/>
          </p:nvSpPr>
          <p:spPr>
            <a:xfrm rot="1538940">
              <a:off x="6243152" y="135797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7" name="椭圆 876"/>
            <p:cNvSpPr>
              <a:spLocks noChangeAspect="1"/>
            </p:cNvSpPr>
            <p:nvPr userDrawn="1"/>
          </p:nvSpPr>
          <p:spPr>
            <a:xfrm rot="1538940">
              <a:off x="6515389" y="14379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8" name="椭圆 877"/>
            <p:cNvSpPr>
              <a:spLocks noChangeAspect="1"/>
            </p:cNvSpPr>
            <p:nvPr userDrawn="1"/>
          </p:nvSpPr>
          <p:spPr>
            <a:xfrm rot="1538940">
              <a:off x="6719275" y="14400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9" name="椭圆 878"/>
            <p:cNvSpPr>
              <a:spLocks noChangeAspect="1"/>
            </p:cNvSpPr>
            <p:nvPr userDrawn="1"/>
          </p:nvSpPr>
          <p:spPr>
            <a:xfrm rot="1538940">
              <a:off x="6858414" y="16171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0" name="椭圆 879"/>
            <p:cNvSpPr>
              <a:spLocks noChangeAspect="1"/>
            </p:cNvSpPr>
            <p:nvPr userDrawn="1"/>
          </p:nvSpPr>
          <p:spPr>
            <a:xfrm rot="1538940">
              <a:off x="6309927" y="11423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1" name="椭圆 880"/>
            <p:cNvSpPr>
              <a:spLocks noChangeAspect="1"/>
            </p:cNvSpPr>
            <p:nvPr userDrawn="1"/>
          </p:nvSpPr>
          <p:spPr>
            <a:xfrm rot="1538940">
              <a:off x="6519743" y="11352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2" name="椭圆 881"/>
            <p:cNvSpPr>
              <a:spLocks noChangeAspect="1"/>
            </p:cNvSpPr>
            <p:nvPr userDrawn="1"/>
          </p:nvSpPr>
          <p:spPr>
            <a:xfrm rot="1538940">
              <a:off x="6703685" y="12032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3" name="椭圆 882"/>
            <p:cNvSpPr>
              <a:spLocks noChangeAspect="1"/>
            </p:cNvSpPr>
            <p:nvPr userDrawn="1"/>
          </p:nvSpPr>
          <p:spPr>
            <a:xfrm rot="1538940">
              <a:off x="6897316" y="10692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4" name="椭圆 883"/>
            <p:cNvSpPr>
              <a:spLocks noChangeAspect="1"/>
            </p:cNvSpPr>
            <p:nvPr userDrawn="1"/>
          </p:nvSpPr>
          <p:spPr>
            <a:xfrm rot="1538940">
              <a:off x="6520035" y="8911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5" name="椭圆 884"/>
            <p:cNvSpPr>
              <a:spLocks noChangeAspect="1"/>
            </p:cNvSpPr>
            <p:nvPr userDrawn="1"/>
          </p:nvSpPr>
          <p:spPr>
            <a:xfrm rot="1538940">
              <a:off x="6120740" y="69609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6" name="椭圆 885"/>
            <p:cNvSpPr>
              <a:spLocks noChangeAspect="1"/>
            </p:cNvSpPr>
            <p:nvPr userDrawn="1"/>
          </p:nvSpPr>
          <p:spPr>
            <a:xfrm rot="1538940">
              <a:off x="6301986" y="8760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7" name="椭圆 886"/>
            <p:cNvSpPr>
              <a:spLocks noChangeAspect="1"/>
            </p:cNvSpPr>
            <p:nvPr userDrawn="1"/>
          </p:nvSpPr>
          <p:spPr>
            <a:xfrm rot="1538940">
              <a:off x="6762121" y="8995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8" name="椭圆 887"/>
            <p:cNvSpPr>
              <a:spLocks noChangeAspect="1"/>
            </p:cNvSpPr>
            <p:nvPr userDrawn="1"/>
          </p:nvSpPr>
          <p:spPr>
            <a:xfrm rot="1538940">
              <a:off x="7013252" y="8979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9" name="椭圆 888"/>
            <p:cNvSpPr>
              <a:spLocks noChangeAspect="1"/>
            </p:cNvSpPr>
            <p:nvPr userDrawn="1"/>
          </p:nvSpPr>
          <p:spPr>
            <a:xfrm rot="1538940">
              <a:off x="6322728" y="6980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0" name="椭圆 889"/>
            <p:cNvSpPr>
              <a:spLocks noChangeAspect="1"/>
            </p:cNvSpPr>
            <p:nvPr userDrawn="1"/>
          </p:nvSpPr>
          <p:spPr>
            <a:xfrm rot="1538940">
              <a:off x="6639383" y="7438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1" name="椭圆 890"/>
            <p:cNvSpPr>
              <a:spLocks noChangeAspect="1"/>
            </p:cNvSpPr>
            <p:nvPr userDrawn="1"/>
          </p:nvSpPr>
          <p:spPr>
            <a:xfrm rot="1538940">
              <a:off x="6546700" y="62301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2" name="椭圆 891"/>
            <p:cNvSpPr>
              <a:spLocks noChangeAspect="1"/>
            </p:cNvSpPr>
            <p:nvPr userDrawn="1"/>
          </p:nvSpPr>
          <p:spPr>
            <a:xfrm rot="1538940">
              <a:off x="6400718" y="5827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3" name="椭圆 892"/>
            <p:cNvSpPr>
              <a:spLocks noChangeAspect="1"/>
            </p:cNvSpPr>
            <p:nvPr userDrawn="1"/>
          </p:nvSpPr>
          <p:spPr>
            <a:xfrm rot="1538940">
              <a:off x="6186632" y="5731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4" name="椭圆 893"/>
            <p:cNvSpPr>
              <a:spLocks noChangeAspect="1"/>
            </p:cNvSpPr>
            <p:nvPr userDrawn="1"/>
          </p:nvSpPr>
          <p:spPr>
            <a:xfrm rot="1538940">
              <a:off x="5930260" y="57925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5" name="椭圆 894"/>
            <p:cNvSpPr>
              <a:spLocks noChangeAspect="1"/>
            </p:cNvSpPr>
            <p:nvPr userDrawn="1"/>
          </p:nvSpPr>
          <p:spPr>
            <a:xfrm rot="1538940">
              <a:off x="6867374" y="71150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6" name="椭圆 895"/>
            <p:cNvSpPr>
              <a:spLocks noChangeAspect="1"/>
            </p:cNvSpPr>
            <p:nvPr userDrawn="1"/>
          </p:nvSpPr>
          <p:spPr>
            <a:xfrm rot="1538940">
              <a:off x="6729318" y="6365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09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" grpId="0" animBg="1"/>
      <p:bldP spid="452" grpId="0" animBg="1"/>
      <p:bldP spid="454" grpId="0" animBg="1"/>
      <p:bldP spid="455" grpId="0" animBg="1"/>
      <p:bldP spid="45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椭圆 450"/>
          <p:cNvSpPr>
            <a:spLocks/>
          </p:cNvSpPr>
          <p:nvPr userDrawn="1"/>
        </p:nvSpPr>
        <p:spPr>
          <a:xfrm rot="20469222">
            <a:off x="4656547" y="4038784"/>
            <a:ext cx="191572" cy="191572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2" name="椭圆 451"/>
          <p:cNvSpPr>
            <a:spLocks noChangeAspect="1"/>
          </p:cNvSpPr>
          <p:nvPr userDrawn="1"/>
        </p:nvSpPr>
        <p:spPr>
          <a:xfrm rot="20469222">
            <a:off x="7021210" y="5070787"/>
            <a:ext cx="180000" cy="180000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4" name="椭圆 453"/>
          <p:cNvSpPr>
            <a:spLocks noChangeAspect="1"/>
          </p:cNvSpPr>
          <p:nvPr userDrawn="1"/>
        </p:nvSpPr>
        <p:spPr>
          <a:xfrm rot="20469222">
            <a:off x="7889738" y="4062627"/>
            <a:ext cx="180000" cy="180000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5" name="椭圆 454"/>
          <p:cNvSpPr/>
          <p:nvPr userDrawn="1"/>
        </p:nvSpPr>
        <p:spPr>
          <a:xfrm rot="20469222">
            <a:off x="7659384" y="2207049"/>
            <a:ext cx="180596" cy="180596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6" name="椭圆 455"/>
          <p:cNvSpPr/>
          <p:nvPr userDrawn="1"/>
        </p:nvSpPr>
        <p:spPr>
          <a:xfrm rot="20469222">
            <a:off x="8045398" y="3641633"/>
            <a:ext cx="132739" cy="132739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8" name="组合 897"/>
          <p:cNvGrpSpPr/>
          <p:nvPr userDrawn="1"/>
        </p:nvGrpSpPr>
        <p:grpSpPr>
          <a:xfrm rot="18930282">
            <a:off x="4092372" y="1438362"/>
            <a:ext cx="4037990" cy="4033677"/>
            <a:chOff x="3536872" y="571875"/>
            <a:chExt cx="5311716" cy="5306043"/>
          </a:xfrm>
          <a:solidFill>
            <a:schemeClr val="bg1">
              <a:lumMod val="10000"/>
              <a:lumOff val="90000"/>
            </a:schemeClr>
          </a:solidFill>
        </p:grpSpPr>
        <p:sp>
          <p:nvSpPr>
            <p:cNvPr id="457" name="椭圆 456"/>
            <p:cNvSpPr/>
            <p:nvPr userDrawn="1"/>
          </p:nvSpPr>
          <p:spPr>
            <a:xfrm rot="1538940">
              <a:off x="7885733" y="5155507"/>
              <a:ext cx="78396" cy="783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8" name="椭圆 457"/>
            <p:cNvSpPr/>
            <p:nvPr userDrawn="1"/>
          </p:nvSpPr>
          <p:spPr>
            <a:xfrm rot="1538940">
              <a:off x="7625299" y="5352520"/>
              <a:ext cx="101147" cy="1011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9" name="椭圆 458"/>
            <p:cNvSpPr/>
            <p:nvPr userDrawn="1"/>
          </p:nvSpPr>
          <p:spPr>
            <a:xfrm rot="1538940">
              <a:off x="6066129" y="965587"/>
              <a:ext cx="141883" cy="141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" name="椭圆 459"/>
            <p:cNvSpPr/>
            <p:nvPr userDrawn="1"/>
          </p:nvSpPr>
          <p:spPr>
            <a:xfrm rot="1538940">
              <a:off x="5986079" y="1204066"/>
              <a:ext cx="92649" cy="92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" name="椭圆 460"/>
            <p:cNvSpPr/>
            <p:nvPr userDrawn="1"/>
          </p:nvSpPr>
          <p:spPr>
            <a:xfrm rot="1538940">
              <a:off x="5700699" y="571875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2" name="椭圆 461"/>
            <p:cNvSpPr/>
            <p:nvPr userDrawn="1"/>
          </p:nvSpPr>
          <p:spPr>
            <a:xfrm rot="1538940">
              <a:off x="7303982" y="807159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3" name="椭圆 462"/>
            <p:cNvSpPr/>
            <p:nvPr userDrawn="1"/>
          </p:nvSpPr>
          <p:spPr>
            <a:xfrm rot="1538940">
              <a:off x="8342635" y="1721610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4" name="椭圆 463"/>
            <p:cNvSpPr/>
            <p:nvPr userDrawn="1"/>
          </p:nvSpPr>
          <p:spPr>
            <a:xfrm rot="1538940">
              <a:off x="4489545" y="1171988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5" name="椭圆 464"/>
            <p:cNvSpPr/>
            <p:nvPr userDrawn="1"/>
          </p:nvSpPr>
          <p:spPr>
            <a:xfrm rot="1538940">
              <a:off x="5083019" y="969427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6" name="椭圆 465"/>
            <p:cNvSpPr/>
            <p:nvPr userDrawn="1"/>
          </p:nvSpPr>
          <p:spPr>
            <a:xfrm rot="1538940">
              <a:off x="4981427" y="1161362"/>
              <a:ext cx="54310" cy="5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7" name="椭圆 466"/>
            <p:cNvSpPr/>
            <p:nvPr userDrawn="1"/>
          </p:nvSpPr>
          <p:spPr>
            <a:xfrm rot="1538940">
              <a:off x="8065051" y="2859988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8" name="椭圆 467"/>
            <p:cNvSpPr/>
            <p:nvPr userDrawn="1"/>
          </p:nvSpPr>
          <p:spPr>
            <a:xfrm rot="1538940">
              <a:off x="8788009" y="3159682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9" name="椭圆 468"/>
            <p:cNvSpPr/>
            <p:nvPr userDrawn="1"/>
          </p:nvSpPr>
          <p:spPr>
            <a:xfrm rot="1538940">
              <a:off x="8766230" y="2850776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0" name="椭圆 469"/>
            <p:cNvSpPr/>
            <p:nvPr userDrawn="1"/>
          </p:nvSpPr>
          <p:spPr>
            <a:xfrm rot="1538940">
              <a:off x="8709745" y="2548559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" name="椭圆 470"/>
            <p:cNvSpPr/>
            <p:nvPr userDrawn="1"/>
          </p:nvSpPr>
          <p:spPr>
            <a:xfrm rot="1538940">
              <a:off x="8571495" y="2136723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2" name="椭圆 471"/>
            <p:cNvSpPr/>
            <p:nvPr userDrawn="1"/>
          </p:nvSpPr>
          <p:spPr>
            <a:xfrm rot="1538940">
              <a:off x="4033570" y="4007294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3" name="椭圆 472"/>
            <p:cNvSpPr/>
            <p:nvPr userDrawn="1"/>
          </p:nvSpPr>
          <p:spPr>
            <a:xfrm rot="1538940">
              <a:off x="3741484" y="4377608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4" name="椭圆 473"/>
            <p:cNvSpPr>
              <a:spLocks noChangeAspect="1"/>
            </p:cNvSpPr>
            <p:nvPr userDrawn="1"/>
          </p:nvSpPr>
          <p:spPr>
            <a:xfrm rot="1538940">
              <a:off x="7871770" y="306821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5" name="椭圆 474"/>
            <p:cNvSpPr>
              <a:spLocks noChangeAspect="1"/>
            </p:cNvSpPr>
            <p:nvPr userDrawn="1"/>
          </p:nvSpPr>
          <p:spPr>
            <a:xfrm rot="1538940">
              <a:off x="7814552" y="33391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6" name="椭圆 475"/>
            <p:cNvSpPr>
              <a:spLocks noChangeAspect="1"/>
            </p:cNvSpPr>
            <p:nvPr userDrawn="1"/>
          </p:nvSpPr>
          <p:spPr>
            <a:xfrm rot="1538940">
              <a:off x="7570476" y="328721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7" name="椭圆 476"/>
            <p:cNvSpPr>
              <a:spLocks noChangeAspect="1"/>
            </p:cNvSpPr>
            <p:nvPr userDrawn="1"/>
          </p:nvSpPr>
          <p:spPr>
            <a:xfrm rot="1538940">
              <a:off x="7529770" y="30838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8" name="椭圆 477"/>
            <p:cNvSpPr>
              <a:spLocks noChangeAspect="1"/>
            </p:cNvSpPr>
            <p:nvPr userDrawn="1"/>
          </p:nvSpPr>
          <p:spPr>
            <a:xfrm rot="1538940">
              <a:off x="7514183" y="35220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9" name="椭圆 478"/>
            <p:cNvSpPr>
              <a:spLocks noChangeAspect="1"/>
            </p:cNvSpPr>
            <p:nvPr userDrawn="1"/>
          </p:nvSpPr>
          <p:spPr>
            <a:xfrm rot="1538940">
              <a:off x="7719646" y="36454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0" name="椭圆 479"/>
            <p:cNvSpPr>
              <a:spLocks noChangeAspect="1"/>
            </p:cNvSpPr>
            <p:nvPr userDrawn="1"/>
          </p:nvSpPr>
          <p:spPr>
            <a:xfrm rot="1538940">
              <a:off x="7341048" y="385152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" name="椭圆 480"/>
            <p:cNvSpPr>
              <a:spLocks noChangeAspect="1"/>
            </p:cNvSpPr>
            <p:nvPr userDrawn="1"/>
          </p:nvSpPr>
          <p:spPr>
            <a:xfrm rot="1538940">
              <a:off x="7334393" y="35987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2" name="椭圆 481"/>
            <p:cNvSpPr>
              <a:spLocks noChangeAspect="1"/>
            </p:cNvSpPr>
            <p:nvPr userDrawn="1"/>
          </p:nvSpPr>
          <p:spPr>
            <a:xfrm rot="1538940">
              <a:off x="7587591" y="38792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3" name="椭圆 482"/>
            <p:cNvSpPr>
              <a:spLocks noChangeAspect="1"/>
            </p:cNvSpPr>
            <p:nvPr userDrawn="1"/>
          </p:nvSpPr>
          <p:spPr>
            <a:xfrm rot="1538940">
              <a:off x="7499851" y="41342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4" name="椭圆 483"/>
            <p:cNvSpPr>
              <a:spLocks noChangeAspect="1"/>
            </p:cNvSpPr>
            <p:nvPr userDrawn="1"/>
          </p:nvSpPr>
          <p:spPr>
            <a:xfrm rot="1538940">
              <a:off x="7235968" y="40703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5" name="椭圆 484"/>
            <p:cNvSpPr>
              <a:spLocks noChangeAspect="1"/>
            </p:cNvSpPr>
            <p:nvPr userDrawn="1"/>
          </p:nvSpPr>
          <p:spPr>
            <a:xfrm rot="1538940">
              <a:off x="7065298" y="386593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6" name="椭圆 485"/>
            <p:cNvSpPr>
              <a:spLocks noChangeAspect="1"/>
            </p:cNvSpPr>
            <p:nvPr userDrawn="1"/>
          </p:nvSpPr>
          <p:spPr>
            <a:xfrm rot="1538940">
              <a:off x="7063206" y="360273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7" name="椭圆 486"/>
            <p:cNvSpPr>
              <a:spLocks noChangeAspect="1"/>
            </p:cNvSpPr>
            <p:nvPr userDrawn="1"/>
          </p:nvSpPr>
          <p:spPr>
            <a:xfrm rot="1538940">
              <a:off x="7141037" y="33578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8" name="椭圆 487"/>
            <p:cNvSpPr>
              <a:spLocks noChangeAspect="1"/>
            </p:cNvSpPr>
            <p:nvPr userDrawn="1"/>
          </p:nvSpPr>
          <p:spPr>
            <a:xfrm rot="1538940">
              <a:off x="7270831" y="31806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9" name="椭圆 488"/>
            <p:cNvSpPr>
              <a:spLocks noChangeAspect="1"/>
            </p:cNvSpPr>
            <p:nvPr userDrawn="1"/>
          </p:nvSpPr>
          <p:spPr>
            <a:xfrm rot="1538940">
              <a:off x="6838533" y="38391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0" name="椭圆 489"/>
            <p:cNvSpPr>
              <a:spLocks noChangeAspect="1"/>
            </p:cNvSpPr>
            <p:nvPr userDrawn="1"/>
          </p:nvSpPr>
          <p:spPr>
            <a:xfrm rot="1538940">
              <a:off x="6853943" y="34723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" name="椭圆 490"/>
            <p:cNvSpPr>
              <a:spLocks noChangeAspect="1"/>
            </p:cNvSpPr>
            <p:nvPr userDrawn="1"/>
          </p:nvSpPr>
          <p:spPr>
            <a:xfrm rot="1538940">
              <a:off x="6631250" y="36276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" name="椭圆 491"/>
            <p:cNvSpPr>
              <a:spLocks noChangeAspect="1"/>
            </p:cNvSpPr>
            <p:nvPr userDrawn="1"/>
          </p:nvSpPr>
          <p:spPr>
            <a:xfrm rot="1538940">
              <a:off x="6580050" y="38937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3" name="椭圆 492"/>
            <p:cNvSpPr>
              <a:spLocks noChangeAspect="1"/>
            </p:cNvSpPr>
            <p:nvPr userDrawn="1"/>
          </p:nvSpPr>
          <p:spPr>
            <a:xfrm rot="1538940">
              <a:off x="6937396" y="31858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4" name="椭圆 493"/>
            <p:cNvSpPr>
              <a:spLocks noChangeAspect="1"/>
            </p:cNvSpPr>
            <p:nvPr userDrawn="1"/>
          </p:nvSpPr>
          <p:spPr>
            <a:xfrm rot="1538940">
              <a:off x="6638850" y="33541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5" name="椭圆 494"/>
            <p:cNvSpPr>
              <a:spLocks noChangeAspect="1"/>
            </p:cNvSpPr>
            <p:nvPr userDrawn="1"/>
          </p:nvSpPr>
          <p:spPr>
            <a:xfrm rot="1538940">
              <a:off x="6665788" y="30823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6" name="椭圆 495"/>
            <p:cNvSpPr>
              <a:spLocks noChangeAspect="1"/>
            </p:cNvSpPr>
            <p:nvPr userDrawn="1"/>
          </p:nvSpPr>
          <p:spPr>
            <a:xfrm rot="1538940">
              <a:off x="6382859" y="31518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7" name="椭圆 496"/>
            <p:cNvSpPr>
              <a:spLocks noChangeAspect="1"/>
            </p:cNvSpPr>
            <p:nvPr userDrawn="1"/>
          </p:nvSpPr>
          <p:spPr>
            <a:xfrm rot="1538940">
              <a:off x="6373716" y="33870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8" name="椭圆 497"/>
            <p:cNvSpPr>
              <a:spLocks noChangeAspect="1"/>
            </p:cNvSpPr>
            <p:nvPr userDrawn="1"/>
          </p:nvSpPr>
          <p:spPr>
            <a:xfrm rot="1538940">
              <a:off x="6357676" y="36980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9" name="椭圆 498"/>
            <p:cNvSpPr>
              <a:spLocks noChangeAspect="1"/>
            </p:cNvSpPr>
            <p:nvPr userDrawn="1"/>
          </p:nvSpPr>
          <p:spPr>
            <a:xfrm rot="1538940">
              <a:off x="6165861" y="35415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0" name="椭圆 499"/>
            <p:cNvSpPr>
              <a:spLocks noChangeAspect="1"/>
            </p:cNvSpPr>
            <p:nvPr userDrawn="1"/>
          </p:nvSpPr>
          <p:spPr>
            <a:xfrm rot="1538940">
              <a:off x="6066716" y="33118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" name="椭圆 500"/>
            <p:cNvSpPr>
              <a:spLocks noChangeAspect="1"/>
            </p:cNvSpPr>
            <p:nvPr userDrawn="1"/>
          </p:nvSpPr>
          <p:spPr>
            <a:xfrm rot="1538940">
              <a:off x="6431372" y="28810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2" name="椭圆 501"/>
            <p:cNvSpPr>
              <a:spLocks noChangeAspect="1"/>
            </p:cNvSpPr>
            <p:nvPr userDrawn="1"/>
          </p:nvSpPr>
          <p:spPr>
            <a:xfrm rot="1538940">
              <a:off x="6764234" y="281509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3" name="椭圆 502"/>
            <p:cNvSpPr>
              <a:spLocks noChangeAspect="1"/>
            </p:cNvSpPr>
            <p:nvPr userDrawn="1"/>
          </p:nvSpPr>
          <p:spPr>
            <a:xfrm rot="1538940">
              <a:off x="6955779" y="29517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4" name="椭圆 503"/>
            <p:cNvSpPr>
              <a:spLocks noChangeAspect="1"/>
            </p:cNvSpPr>
            <p:nvPr userDrawn="1"/>
          </p:nvSpPr>
          <p:spPr>
            <a:xfrm rot="1538940">
              <a:off x="6113663" y="270920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5" name="椭圆 504"/>
            <p:cNvSpPr>
              <a:spLocks noChangeAspect="1"/>
            </p:cNvSpPr>
            <p:nvPr userDrawn="1"/>
          </p:nvSpPr>
          <p:spPr>
            <a:xfrm rot="1538940">
              <a:off x="6195785" y="29705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6" name="椭圆 505"/>
            <p:cNvSpPr>
              <a:spLocks noChangeAspect="1"/>
            </p:cNvSpPr>
            <p:nvPr userDrawn="1"/>
          </p:nvSpPr>
          <p:spPr>
            <a:xfrm rot="1538940">
              <a:off x="5972063" y="30040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7" name="椭圆 506"/>
            <p:cNvSpPr>
              <a:spLocks noChangeAspect="1"/>
            </p:cNvSpPr>
            <p:nvPr userDrawn="1"/>
          </p:nvSpPr>
          <p:spPr>
            <a:xfrm rot="1538940">
              <a:off x="5826468" y="31889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8" name="椭圆 507"/>
            <p:cNvSpPr>
              <a:spLocks noChangeAspect="1"/>
            </p:cNvSpPr>
            <p:nvPr userDrawn="1"/>
          </p:nvSpPr>
          <p:spPr>
            <a:xfrm rot="1538940">
              <a:off x="7943848" y="35268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9" name="椭圆 508"/>
            <p:cNvSpPr>
              <a:spLocks noChangeAspect="1"/>
            </p:cNvSpPr>
            <p:nvPr userDrawn="1"/>
          </p:nvSpPr>
          <p:spPr>
            <a:xfrm rot="1538940">
              <a:off x="7867867" y="38306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0" name="椭圆 509"/>
            <p:cNvSpPr>
              <a:spLocks noChangeAspect="1"/>
            </p:cNvSpPr>
            <p:nvPr userDrawn="1"/>
          </p:nvSpPr>
          <p:spPr>
            <a:xfrm rot="1538940">
              <a:off x="8111036" y="36981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1" name="椭圆 510"/>
            <p:cNvSpPr>
              <a:spLocks noChangeAspect="1"/>
            </p:cNvSpPr>
            <p:nvPr userDrawn="1"/>
          </p:nvSpPr>
          <p:spPr>
            <a:xfrm rot="1538940">
              <a:off x="7782902" y="406987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" name="椭圆 511"/>
            <p:cNvSpPr>
              <a:spLocks noChangeAspect="1"/>
            </p:cNvSpPr>
            <p:nvPr userDrawn="1"/>
          </p:nvSpPr>
          <p:spPr>
            <a:xfrm rot="1538940">
              <a:off x="8059539" y="39545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" name="椭圆 512"/>
            <p:cNvSpPr>
              <a:spLocks noChangeAspect="1"/>
            </p:cNvSpPr>
            <p:nvPr userDrawn="1"/>
          </p:nvSpPr>
          <p:spPr>
            <a:xfrm rot="1538940">
              <a:off x="8174027" y="34143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4" name="椭圆 513"/>
            <p:cNvSpPr>
              <a:spLocks noChangeAspect="1"/>
            </p:cNvSpPr>
            <p:nvPr userDrawn="1"/>
          </p:nvSpPr>
          <p:spPr>
            <a:xfrm rot="1538940">
              <a:off x="8064827" y="3223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5" name="椭圆 514"/>
            <p:cNvSpPr>
              <a:spLocks noChangeAspect="1"/>
            </p:cNvSpPr>
            <p:nvPr userDrawn="1"/>
          </p:nvSpPr>
          <p:spPr>
            <a:xfrm rot="1538940">
              <a:off x="7348630" y="29203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6" name="椭圆 515"/>
            <p:cNvSpPr>
              <a:spLocks noChangeAspect="1"/>
            </p:cNvSpPr>
            <p:nvPr userDrawn="1"/>
          </p:nvSpPr>
          <p:spPr>
            <a:xfrm rot="1538940">
              <a:off x="7686034" y="290787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7" name="椭圆 516"/>
            <p:cNvSpPr>
              <a:spLocks noChangeAspect="1"/>
            </p:cNvSpPr>
            <p:nvPr userDrawn="1"/>
          </p:nvSpPr>
          <p:spPr>
            <a:xfrm rot="1538940">
              <a:off x="7144764" y="28161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8" name="椭圆 517"/>
            <p:cNvSpPr>
              <a:spLocks noChangeAspect="1"/>
            </p:cNvSpPr>
            <p:nvPr userDrawn="1"/>
          </p:nvSpPr>
          <p:spPr>
            <a:xfrm rot="1538940">
              <a:off x="7474703" y="26786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9" name="椭圆 518"/>
            <p:cNvSpPr>
              <a:spLocks noChangeAspect="1"/>
            </p:cNvSpPr>
            <p:nvPr userDrawn="1"/>
          </p:nvSpPr>
          <p:spPr>
            <a:xfrm rot="1538940">
              <a:off x="8356957" y="354617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0" name="椭圆 519"/>
            <p:cNvSpPr>
              <a:spLocks noChangeAspect="1"/>
            </p:cNvSpPr>
            <p:nvPr userDrawn="1"/>
          </p:nvSpPr>
          <p:spPr>
            <a:xfrm rot="1538940">
              <a:off x="8274458" y="39267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1" name="椭圆 520"/>
            <p:cNvSpPr>
              <a:spLocks noChangeAspect="1"/>
            </p:cNvSpPr>
            <p:nvPr userDrawn="1"/>
          </p:nvSpPr>
          <p:spPr>
            <a:xfrm rot="1538940">
              <a:off x="8394436" y="37468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" name="椭圆 521"/>
            <p:cNvSpPr>
              <a:spLocks noChangeAspect="1"/>
            </p:cNvSpPr>
            <p:nvPr userDrawn="1"/>
          </p:nvSpPr>
          <p:spPr>
            <a:xfrm rot="1538940">
              <a:off x="8140519" y="417461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3" name="椭圆 522"/>
            <p:cNvSpPr>
              <a:spLocks noChangeAspect="1"/>
            </p:cNvSpPr>
            <p:nvPr userDrawn="1"/>
          </p:nvSpPr>
          <p:spPr>
            <a:xfrm rot="1538940">
              <a:off x="7958076" y="42772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4" name="椭圆 523"/>
            <p:cNvSpPr>
              <a:spLocks noChangeAspect="1"/>
            </p:cNvSpPr>
            <p:nvPr userDrawn="1"/>
          </p:nvSpPr>
          <p:spPr>
            <a:xfrm rot="1538940">
              <a:off x="8395968" y="33161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5" name="椭圆 524"/>
            <p:cNvSpPr>
              <a:spLocks noChangeAspect="1"/>
            </p:cNvSpPr>
            <p:nvPr userDrawn="1"/>
          </p:nvSpPr>
          <p:spPr>
            <a:xfrm rot="1538940">
              <a:off x="8459693" y="31060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6" name="椭圆 525"/>
            <p:cNvSpPr>
              <a:spLocks noChangeAspect="1"/>
            </p:cNvSpPr>
            <p:nvPr userDrawn="1"/>
          </p:nvSpPr>
          <p:spPr>
            <a:xfrm rot="1538940">
              <a:off x="7920958" y="27371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7" name="椭圆 526"/>
            <p:cNvSpPr>
              <a:spLocks noChangeAspect="1"/>
            </p:cNvSpPr>
            <p:nvPr userDrawn="1"/>
          </p:nvSpPr>
          <p:spPr>
            <a:xfrm rot="1538940">
              <a:off x="8251074" y="275479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8" name="椭圆 527"/>
            <p:cNvSpPr>
              <a:spLocks noChangeAspect="1"/>
            </p:cNvSpPr>
            <p:nvPr userDrawn="1"/>
          </p:nvSpPr>
          <p:spPr>
            <a:xfrm rot="1538940">
              <a:off x="8434605" y="28716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9" name="椭圆 528"/>
            <p:cNvSpPr>
              <a:spLocks noChangeAspect="1"/>
            </p:cNvSpPr>
            <p:nvPr userDrawn="1"/>
          </p:nvSpPr>
          <p:spPr>
            <a:xfrm rot="1538940">
              <a:off x="8617960" y="300305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0" name="椭圆 529"/>
            <p:cNvSpPr>
              <a:spLocks noChangeAspect="1"/>
            </p:cNvSpPr>
            <p:nvPr userDrawn="1"/>
          </p:nvSpPr>
          <p:spPr>
            <a:xfrm rot="1538940">
              <a:off x="7712159" y="26417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1" name="椭圆 530"/>
            <p:cNvSpPr>
              <a:spLocks noChangeAspect="1"/>
            </p:cNvSpPr>
            <p:nvPr userDrawn="1"/>
          </p:nvSpPr>
          <p:spPr>
            <a:xfrm rot="1538940">
              <a:off x="8089231" y="255310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" name="椭圆 531"/>
            <p:cNvSpPr>
              <a:spLocks noChangeAspect="1"/>
            </p:cNvSpPr>
            <p:nvPr userDrawn="1"/>
          </p:nvSpPr>
          <p:spPr>
            <a:xfrm rot="1538940">
              <a:off x="8369483" y="25891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3" name="椭圆 532"/>
            <p:cNvSpPr>
              <a:spLocks noChangeAspect="1"/>
            </p:cNvSpPr>
            <p:nvPr userDrawn="1"/>
          </p:nvSpPr>
          <p:spPr>
            <a:xfrm rot="1538940">
              <a:off x="7676069" y="239934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4" name="椭圆 533"/>
            <p:cNvSpPr>
              <a:spLocks noChangeAspect="1"/>
            </p:cNvSpPr>
            <p:nvPr userDrawn="1"/>
          </p:nvSpPr>
          <p:spPr>
            <a:xfrm rot="1538940">
              <a:off x="7938460" y="2382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5" name="椭圆 534"/>
            <p:cNvSpPr>
              <a:spLocks noChangeAspect="1"/>
            </p:cNvSpPr>
            <p:nvPr userDrawn="1"/>
          </p:nvSpPr>
          <p:spPr>
            <a:xfrm rot="1538940">
              <a:off x="8151068" y="22890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6" name="椭圆 535"/>
            <p:cNvSpPr>
              <a:spLocks noChangeAspect="1"/>
            </p:cNvSpPr>
            <p:nvPr userDrawn="1"/>
          </p:nvSpPr>
          <p:spPr>
            <a:xfrm rot="1538940">
              <a:off x="8349868" y="240316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7" name="椭圆 536"/>
            <p:cNvSpPr>
              <a:spLocks noChangeAspect="1"/>
            </p:cNvSpPr>
            <p:nvPr userDrawn="1"/>
          </p:nvSpPr>
          <p:spPr>
            <a:xfrm rot="1538940">
              <a:off x="8610764" y="32912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8" name="椭圆 537"/>
            <p:cNvSpPr>
              <a:spLocks noChangeAspect="1"/>
            </p:cNvSpPr>
            <p:nvPr userDrawn="1"/>
          </p:nvSpPr>
          <p:spPr>
            <a:xfrm rot="1538940">
              <a:off x="7339223" y="24771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9" name="椭圆 538"/>
            <p:cNvSpPr>
              <a:spLocks noChangeAspect="1"/>
            </p:cNvSpPr>
            <p:nvPr userDrawn="1"/>
          </p:nvSpPr>
          <p:spPr>
            <a:xfrm rot="1538940">
              <a:off x="8593121" y="27564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0" name="椭圆 539"/>
            <p:cNvSpPr>
              <a:spLocks noChangeAspect="1"/>
            </p:cNvSpPr>
            <p:nvPr userDrawn="1"/>
          </p:nvSpPr>
          <p:spPr>
            <a:xfrm rot="1538940">
              <a:off x="8579272" y="35112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1" name="椭圆 540"/>
            <p:cNvSpPr>
              <a:spLocks noChangeAspect="1"/>
            </p:cNvSpPr>
            <p:nvPr userDrawn="1"/>
          </p:nvSpPr>
          <p:spPr>
            <a:xfrm rot="1538940">
              <a:off x="8565152" y="253755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2" name="椭圆 541"/>
            <p:cNvSpPr>
              <a:spLocks noChangeAspect="1"/>
            </p:cNvSpPr>
            <p:nvPr userDrawn="1"/>
          </p:nvSpPr>
          <p:spPr>
            <a:xfrm rot="1538940">
              <a:off x="8389227" y="22194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3" name="椭圆 542"/>
            <p:cNvSpPr>
              <a:spLocks noChangeAspect="1"/>
            </p:cNvSpPr>
            <p:nvPr userDrawn="1"/>
          </p:nvSpPr>
          <p:spPr>
            <a:xfrm rot="1538940">
              <a:off x="8221432" y="204857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4" name="椭圆 543"/>
            <p:cNvSpPr>
              <a:spLocks noChangeAspect="1"/>
            </p:cNvSpPr>
            <p:nvPr userDrawn="1"/>
          </p:nvSpPr>
          <p:spPr>
            <a:xfrm rot="1538940">
              <a:off x="5968614" y="37260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5" name="椭圆 544"/>
            <p:cNvSpPr>
              <a:spLocks noChangeAspect="1"/>
            </p:cNvSpPr>
            <p:nvPr userDrawn="1"/>
          </p:nvSpPr>
          <p:spPr>
            <a:xfrm rot="1538940">
              <a:off x="5843012" y="351419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6" name="椭圆 545"/>
            <p:cNvSpPr>
              <a:spLocks noChangeAspect="1"/>
            </p:cNvSpPr>
            <p:nvPr userDrawn="1"/>
          </p:nvSpPr>
          <p:spPr>
            <a:xfrm rot="1538940">
              <a:off x="6255952" y="39169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7" name="椭圆 546"/>
            <p:cNvSpPr>
              <a:spLocks noChangeAspect="1"/>
            </p:cNvSpPr>
            <p:nvPr userDrawn="1"/>
          </p:nvSpPr>
          <p:spPr>
            <a:xfrm rot="1538940">
              <a:off x="6421635" y="41264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8" name="椭圆 547"/>
            <p:cNvSpPr>
              <a:spLocks noChangeAspect="1"/>
            </p:cNvSpPr>
            <p:nvPr userDrawn="1"/>
          </p:nvSpPr>
          <p:spPr>
            <a:xfrm rot="1538940">
              <a:off x="6009515" y="39779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9" name="椭圆 548"/>
            <p:cNvSpPr>
              <a:spLocks noChangeAspect="1"/>
            </p:cNvSpPr>
            <p:nvPr userDrawn="1"/>
          </p:nvSpPr>
          <p:spPr>
            <a:xfrm rot="1538940">
              <a:off x="6156712" y="42047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0" name="椭圆 549"/>
            <p:cNvSpPr>
              <a:spLocks noChangeAspect="1"/>
            </p:cNvSpPr>
            <p:nvPr userDrawn="1"/>
          </p:nvSpPr>
          <p:spPr>
            <a:xfrm rot="1538940">
              <a:off x="6574867" y="43259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1" name="椭圆 550"/>
            <p:cNvSpPr>
              <a:spLocks noChangeAspect="1"/>
            </p:cNvSpPr>
            <p:nvPr userDrawn="1"/>
          </p:nvSpPr>
          <p:spPr>
            <a:xfrm rot="1538940">
              <a:off x="6751397" y="41019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2" name="椭圆 551"/>
            <p:cNvSpPr>
              <a:spLocks noChangeAspect="1"/>
            </p:cNvSpPr>
            <p:nvPr userDrawn="1"/>
          </p:nvSpPr>
          <p:spPr>
            <a:xfrm rot="1538940">
              <a:off x="6980963" y="418024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" name="椭圆 552"/>
            <p:cNvSpPr>
              <a:spLocks noChangeAspect="1"/>
            </p:cNvSpPr>
            <p:nvPr userDrawn="1"/>
          </p:nvSpPr>
          <p:spPr>
            <a:xfrm rot="1538940">
              <a:off x="6836623" y="44029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4" name="椭圆 553"/>
            <p:cNvSpPr>
              <a:spLocks noChangeAspect="1"/>
            </p:cNvSpPr>
            <p:nvPr userDrawn="1"/>
          </p:nvSpPr>
          <p:spPr>
            <a:xfrm rot="1538940">
              <a:off x="6685357" y="45949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5" name="椭圆 554"/>
            <p:cNvSpPr>
              <a:spLocks noChangeAspect="1"/>
            </p:cNvSpPr>
            <p:nvPr userDrawn="1"/>
          </p:nvSpPr>
          <p:spPr>
            <a:xfrm rot="1538940">
              <a:off x="6338169" y="44337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6" name="椭圆 555"/>
            <p:cNvSpPr>
              <a:spLocks noChangeAspect="1"/>
            </p:cNvSpPr>
            <p:nvPr userDrawn="1"/>
          </p:nvSpPr>
          <p:spPr>
            <a:xfrm rot="1538940">
              <a:off x="6397262" y="464587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7" name="椭圆 556"/>
            <p:cNvSpPr>
              <a:spLocks noChangeAspect="1"/>
            </p:cNvSpPr>
            <p:nvPr userDrawn="1"/>
          </p:nvSpPr>
          <p:spPr>
            <a:xfrm rot="1538940">
              <a:off x="6061255" y="443467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8" name="椭圆 557"/>
            <p:cNvSpPr>
              <a:spLocks noChangeAspect="1"/>
            </p:cNvSpPr>
            <p:nvPr userDrawn="1"/>
          </p:nvSpPr>
          <p:spPr>
            <a:xfrm rot="1538940">
              <a:off x="6089050" y="46654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9" name="椭圆 558"/>
            <p:cNvSpPr>
              <a:spLocks noChangeAspect="1"/>
            </p:cNvSpPr>
            <p:nvPr userDrawn="1"/>
          </p:nvSpPr>
          <p:spPr>
            <a:xfrm rot="1538940">
              <a:off x="5672866" y="37668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0" name="椭圆 559"/>
            <p:cNvSpPr>
              <a:spLocks noChangeAspect="1"/>
            </p:cNvSpPr>
            <p:nvPr userDrawn="1"/>
          </p:nvSpPr>
          <p:spPr>
            <a:xfrm rot="1538940">
              <a:off x="5777358" y="40381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1" name="椭圆 560"/>
            <p:cNvSpPr>
              <a:spLocks noChangeAspect="1"/>
            </p:cNvSpPr>
            <p:nvPr userDrawn="1"/>
          </p:nvSpPr>
          <p:spPr>
            <a:xfrm rot="1538940">
              <a:off x="5833461" y="42583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2" name="椭圆 561"/>
            <p:cNvSpPr>
              <a:spLocks noChangeAspect="1"/>
            </p:cNvSpPr>
            <p:nvPr userDrawn="1"/>
          </p:nvSpPr>
          <p:spPr>
            <a:xfrm rot="1538940">
              <a:off x="5801309" y="44928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" name="椭圆 562"/>
            <p:cNvSpPr>
              <a:spLocks noChangeAspect="1"/>
            </p:cNvSpPr>
            <p:nvPr userDrawn="1"/>
          </p:nvSpPr>
          <p:spPr>
            <a:xfrm rot="1538940">
              <a:off x="5588542" y="31797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4" name="椭圆 563"/>
            <p:cNvSpPr>
              <a:spLocks noChangeAspect="1"/>
            </p:cNvSpPr>
            <p:nvPr userDrawn="1"/>
          </p:nvSpPr>
          <p:spPr>
            <a:xfrm rot="1538940">
              <a:off x="5599081" y="34356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5" name="椭圆 564"/>
            <p:cNvSpPr>
              <a:spLocks noChangeAspect="1"/>
            </p:cNvSpPr>
            <p:nvPr userDrawn="1"/>
          </p:nvSpPr>
          <p:spPr>
            <a:xfrm rot="1538940">
              <a:off x="5639177" y="288907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6" name="椭圆 565"/>
            <p:cNvSpPr>
              <a:spLocks noChangeAspect="1"/>
            </p:cNvSpPr>
            <p:nvPr userDrawn="1"/>
          </p:nvSpPr>
          <p:spPr>
            <a:xfrm rot="1538940">
              <a:off x="5310836" y="33121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7" name="椭圆 566"/>
            <p:cNvSpPr>
              <a:spLocks noChangeAspect="1"/>
            </p:cNvSpPr>
            <p:nvPr userDrawn="1"/>
          </p:nvSpPr>
          <p:spPr>
            <a:xfrm rot="1538940">
              <a:off x="5157858" y="34867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8" name="椭圆 567"/>
            <p:cNvSpPr>
              <a:spLocks noChangeAspect="1"/>
            </p:cNvSpPr>
            <p:nvPr userDrawn="1"/>
          </p:nvSpPr>
          <p:spPr>
            <a:xfrm rot="1538940">
              <a:off x="5275770" y="3755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9" name="椭圆 568"/>
            <p:cNvSpPr>
              <a:spLocks noChangeAspect="1"/>
            </p:cNvSpPr>
            <p:nvPr userDrawn="1"/>
          </p:nvSpPr>
          <p:spPr>
            <a:xfrm rot="1538940">
              <a:off x="5418182" y="29995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0" name="椭圆 569"/>
            <p:cNvSpPr>
              <a:spLocks noChangeAspect="1"/>
            </p:cNvSpPr>
            <p:nvPr userDrawn="1"/>
          </p:nvSpPr>
          <p:spPr>
            <a:xfrm rot="1538940">
              <a:off x="5438909" y="36051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1" name="椭圆 570"/>
            <p:cNvSpPr>
              <a:spLocks noChangeAspect="1"/>
            </p:cNvSpPr>
            <p:nvPr userDrawn="1"/>
          </p:nvSpPr>
          <p:spPr>
            <a:xfrm rot="1538940">
              <a:off x="5529206" y="39888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2" name="椭圆 571"/>
            <p:cNvSpPr>
              <a:spLocks noChangeAspect="1"/>
            </p:cNvSpPr>
            <p:nvPr userDrawn="1"/>
          </p:nvSpPr>
          <p:spPr>
            <a:xfrm rot="1538940">
              <a:off x="5481091" y="42358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" name="椭圆 572"/>
            <p:cNvSpPr>
              <a:spLocks noChangeAspect="1"/>
            </p:cNvSpPr>
            <p:nvPr userDrawn="1"/>
          </p:nvSpPr>
          <p:spPr>
            <a:xfrm rot="1538940">
              <a:off x="5490095" y="44475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4" name="椭圆 573"/>
            <p:cNvSpPr>
              <a:spLocks noChangeAspect="1"/>
            </p:cNvSpPr>
            <p:nvPr userDrawn="1"/>
          </p:nvSpPr>
          <p:spPr>
            <a:xfrm rot="1538940">
              <a:off x="5278008" y="402150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5" name="椭圆 574"/>
            <p:cNvSpPr>
              <a:spLocks noChangeAspect="1"/>
            </p:cNvSpPr>
            <p:nvPr userDrawn="1"/>
          </p:nvSpPr>
          <p:spPr>
            <a:xfrm rot="1538940">
              <a:off x="5200769" y="42725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6" name="椭圆 575"/>
            <p:cNvSpPr>
              <a:spLocks noChangeAspect="1"/>
            </p:cNvSpPr>
            <p:nvPr userDrawn="1"/>
          </p:nvSpPr>
          <p:spPr>
            <a:xfrm rot="1538940">
              <a:off x="4977960" y="36825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7" name="椭圆 576"/>
            <p:cNvSpPr>
              <a:spLocks noChangeAspect="1"/>
            </p:cNvSpPr>
            <p:nvPr userDrawn="1"/>
          </p:nvSpPr>
          <p:spPr>
            <a:xfrm rot="1538940">
              <a:off x="5047605" y="394319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8" name="椭圆 577"/>
            <p:cNvSpPr>
              <a:spLocks noChangeAspect="1"/>
            </p:cNvSpPr>
            <p:nvPr userDrawn="1"/>
          </p:nvSpPr>
          <p:spPr>
            <a:xfrm rot="1538940">
              <a:off x="5641028" y="46519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9" name="椭圆 578"/>
            <p:cNvSpPr>
              <a:spLocks noChangeAspect="1"/>
            </p:cNvSpPr>
            <p:nvPr userDrawn="1"/>
          </p:nvSpPr>
          <p:spPr>
            <a:xfrm rot="1538940">
              <a:off x="5741516" y="48406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0" name="椭圆 579"/>
            <p:cNvSpPr>
              <a:spLocks noChangeAspect="1"/>
            </p:cNvSpPr>
            <p:nvPr userDrawn="1"/>
          </p:nvSpPr>
          <p:spPr>
            <a:xfrm rot="1538940">
              <a:off x="5274326" y="46279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1" name="椭圆 580"/>
            <p:cNvSpPr>
              <a:spLocks noChangeAspect="1"/>
            </p:cNvSpPr>
            <p:nvPr userDrawn="1"/>
          </p:nvSpPr>
          <p:spPr>
            <a:xfrm rot="1538940">
              <a:off x="5437225" y="47847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2" name="椭圆 581"/>
            <p:cNvSpPr>
              <a:spLocks noChangeAspect="1"/>
            </p:cNvSpPr>
            <p:nvPr userDrawn="1"/>
          </p:nvSpPr>
          <p:spPr>
            <a:xfrm rot="1538940">
              <a:off x="5360675" y="49752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" name="椭圆 582"/>
            <p:cNvSpPr>
              <a:spLocks noChangeAspect="1"/>
            </p:cNvSpPr>
            <p:nvPr userDrawn="1"/>
          </p:nvSpPr>
          <p:spPr>
            <a:xfrm rot="1538940">
              <a:off x="5103980" y="44978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4" name="椭圆 583"/>
            <p:cNvSpPr>
              <a:spLocks noChangeAspect="1"/>
            </p:cNvSpPr>
            <p:nvPr userDrawn="1"/>
          </p:nvSpPr>
          <p:spPr>
            <a:xfrm rot="1538940">
              <a:off x="4968490" y="42135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5" name="椭圆 584"/>
            <p:cNvSpPr>
              <a:spLocks noChangeAspect="1"/>
            </p:cNvSpPr>
            <p:nvPr userDrawn="1"/>
          </p:nvSpPr>
          <p:spPr>
            <a:xfrm rot="1538940">
              <a:off x="4874211" y="44895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6" name="椭圆 585"/>
            <p:cNvSpPr>
              <a:spLocks noChangeAspect="1"/>
            </p:cNvSpPr>
            <p:nvPr userDrawn="1"/>
          </p:nvSpPr>
          <p:spPr>
            <a:xfrm rot="1538940">
              <a:off x="4804846" y="38902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7" name="椭圆 586"/>
            <p:cNvSpPr>
              <a:spLocks noChangeAspect="1"/>
            </p:cNvSpPr>
            <p:nvPr userDrawn="1"/>
          </p:nvSpPr>
          <p:spPr>
            <a:xfrm rot="1538940">
              <a:off x="4749558" y="41709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8" name="椭圆 587"/>
            <p:cNvSpPr>
              <a:spLocks noChangeAspect="1"/>
            </p:cNvSpPr>
            <p:nvPr userDrawn="1"/>
          </p:nvSpPr>
          <p:spPr>
            <a:xfrm rot="1538940">
              <a:off x="4751542" y="48176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9" name="椭圆 588"/>
            <p:cNvSpPr>
              <a:spLocks noChangeAspect="1"/>
            </p:cNvSpPr>
            <p:nvPr userDrawn="1"/>
          </p:nvSpPr>
          <p:spPr>
            <a:xfrm rot="1538940">
              <a:off x="5128338" y="49320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0" name="椭圆 589"/>
            <p:cNvSpPr>
              <a:spLocks noChangeAspect="1"/>
            </p:cNvSpPr>
            <p:nvPr userDrawn="1"/>
          </p:nvSpPr>
          <p:spPr>
            <a:xfrm rot="1538940">
              <a:off x="4898539" y="500851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1" name="椭圆 590"/>
            <p:cNvSpPr>
              <a:spLocks noChangeAspect="1"/>
            </p:cNvSpPr>
            <p:nvPr userDrawn="1"/>
          </p:nvSpPr>
          <p:spPr>
            <a:xfrm rot="1538940">
              <a:off x="4667297" y="46273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2" name="椭圆 591"/>
            <p:cNvSpPr>
              <a:spLocks noChangeAspect="1"/>
            </p:cNvSpPr>
            <p:nvPr userDrawn="1"/>
          </p:nvSpPr>
          <p:spPr>
            <a:xfrm rot="1538940">
              <a:off x="4482729" y="47468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3" name="椭圆 592"/>
            <p:cNvSpPr>
              <a:spLocks noChangeAspect="1"/>
            </p:cNvSpPr>
            <p:nvPr userDrawn="1"/>
          </p:nvSpPr>
          <p:spPr>
            <a:xfrm rot="1538940">
              <a:off x="4640670" y="43923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" name="椭圆 593"/>
            <p:cNvSpPr>
              <a:spLocks noChangeAspect="1"/>
            </p:cNvSpPr>
            <p:nvPr userDrawn="1"/>
          </p:nvSpPr>
          <p:spPr>
            <a:xfrm rot="1538940">
              <a:off x="4569307" y="405999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5" name="椭圆 594"/>
            <p:cNvSpPr>
              <a:spLocks noChangeAspect="1"/>
            </p:cNvSpPr>
            <p:nvPr userDrawn="1"/>
          </p:nvSpPr>
          <p:spPr>
            <a:xfrm rot="1538940">
              <a:off x="4584835" y="374977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6" name="椭圆 595"/>
            <p:cNvSpPr>
              <a:spLocks noChangeAspect="1"/>
            </p:cNvSpPr>
            <p:nvPr userDrawn="1"/>
          </p:nvSpPr>
          <p:spPr>
            <a:xfrm rot="1538940">
              <a:off x="4397137" y="38871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7" name="椭圆 596"/>
            <p:cNvSpPr>
              <a:spLocks noChangeAspect="1"/>
            </p:cNvSpPr>
            <p:nvPr userDrawn="1"/>
          </p:nvSpPr>
          <p:spPr>
            <a:xfrm rot="1538940">
              <a:off x="4734745" y="356571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8" name="椭圆 597"/>
            <p:cNvSpPr>
              <a:spLocks noChangeAspect="1"/>
            </p:cNvSpPr>
            <p:nvPr userDrawn="1"/>
          </p:nvSpPr>
          <p:spPr>
            <a:xfrm rot="1538940">
              <a:off x="4657763" y="49818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9" name="椭圆 598"/>
            <p:cNvSpPr>
              <a:spLocks noChangeAspect="1"/>
            </p:cNvSpPr>
            <p:nvPr userDrawn="1"/>
          </p:nvSpPr>
          <p:spPr>
            <a:xfrm rot="1538940">
              <a:off x="4352759" y="36071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0" name="椭圆 599"/>
            <p:cNvSpPr>
              <a:spLocks noChangeAspect="1"/>
            </p:cNvSpPr>
            <p:nvPr userDrawn="1"/>
          </p:nvSpPr>
          <p:spPr>
            <a:xfrm rot="1538940">
              <a:off x="5120869" y="518489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1" name="椭圆 600"/>
            <p:cNvSpPr>
              <a:spLocks noChangeAspect="1"/>
            </p:cNvSpPr>
            <p:nvPr userDrawn="1"/>
          </p:nvSpPr>
          <p:spPr>
            <a:xfrm rot="1538940">
              <a:off x="5346720" y="52021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2" name="椭圆 601"/>
            <p:cNvSpPr>
              <a:spLocks noChangeAspect="1"/>
            </p:cNvSpPr>
            <p:nvPr userDrawn="1"/>
          </p:nvSpPr>
          <p:spPr>
            <a:xfrm rot="1538940">
              <a:off x="5569597" y="51289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3" name="椭圆 602"/>
            <p:cNvSpPr>
              <a:spLocks noChangeAspect="1"/>
            </p:cNvSpPr>
            <p:nvPr userDrawn="1"/>
          </p:nvSpPr>
          <p:spPr>
            <a:xfrm rot="1538940">
              <a:off x="5788442" y="50629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4" name="椭圆 603"/>
            <p:cNvSpPr>
              <a:spLocks noChangeAspect="1"/>
            </p:cNvSpPr>
            <p:nvPr userDrawn="1"/>
          </p:nvSpPr>
          <p:spPr>
            <a:xfrm rot="1538940">
              <a:off x="5998714" y="48535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5" name="椭圆 604"/>
            <p:cNvSpPr>
              <a:spLocks noChangeAspect="1"/>
            </p:cNvSpPr>
            <p:nvPr userDrawn="1"/>
          </p:nvSpPr>
          <p:spPr>
            <a:xfrm rot="1538940">
              <a:off x="6378397" y="48678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6" name="椭圆 605"/>
            <p:cNvSpPr>
              <a:spLocks noChangeAspect="1"/>
            </p:cNvSpPr>
            <p:nvPr userDrawn="1"/>
          </p:nvSpPr>
          <p:spPr>
            <a:xfrm rot="1538940">
              <a:off x="6024045" y="516090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7" name="椭圆 606"/>
            <p:cNvSpPr>
              <a:spLocks noChangeAspect="1"/>
            </p:cNvSpPr>
            <p:nvPr userDrawn="1"/>
          </p:nvSpPr>
          <p:spPr>
            <a:xfrm rot="1538940">
              <a:off x="5286262" y="542193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8" name="椭圆 607"/>
            <p:cNvSpPr>
              <a:spLocks noChangeAspect="1"/>
            </p:cNvSpPr>
            <p:nvPr userDrawn="1"/>
          </p:nvSpPr>
          <p:spPr>
            <a:xfrm rot="1538940">
              <a:off x="5503542" y="53985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9" name="椭圆 608"/>
            <p:cNvSpPr>
              <a:spLocks noChangeAspect="1"/>
            </p:cNvSpPr>
            <p:nvPr userDrawn="1"/>
          </p:nvSpPr>
          <p:spPr>
            <a:xfrm rot="1538940">
              <a:off x="5800701" y="52970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0" name="椭圆 609"/>
            <p:cNvSpPr>
              <a:spLocks noChangeAspect="1"/>
            </p:cNvSpPr>
            <p:nvPr userDrawn="1"/>
          </p:nvSpPr>
          <p:spPr>
            <a:xfrm rot="1538940">
              <a:off x="5733582" y="54679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1" name="椭圆 610"/>
            <p:cNvSpPr>
              <a:spLocks noChangeAspect="1"/>
            </p:cNvSpPr>
            <p:nvPr userDrawn="1"/>
          </p:nvSpPr>
          <p:spPr>
            <a:xfrm rot="1538940">
              <a:off x="6006826" y="54054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2" name="椭圆 611"/>
            <p:cNvSpPr>
              <a:spLocks noChangeAspect="1"/>
            </p:cNvSpPr>
            <p:nvPr userDrawn="1"/>
          </p:nvSpPr>
          <p:spPr>
            <a:xfrm rot="1538940">
              <a:off x="6288838" y="522571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3" name="椭圆 612"/>
            <p:cNvSpPr>
              <a:spLocks noChangeAspect="1"/>
            </p:cNvSpPr>
            <p:nvPr userDrawn="1"/>
          </p:nvSpPr>
          <p:spPr>
            <a:xfrm rot="1538940">
              <a:off x="6256519" y="54587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" name="椭圆 613"/>
            <p:cNvSpPr>
              <a:spLocks noChangeAspect="1"/>
            </p:cNvSpPr>
            <p:nvPr userDrawn="1"/>
          </p:nvSpPr>
          <p:spPr>
            <a:xfrm rot="1538940">
              <a:off x="5909708" y="568012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5" name="椭圆 614"/>
            <p:cNvSpPr>
              <a:spLocks noChangeAspect="1"/>
            </p:cNvSpPr>
            <p:nvPr userDrawn="1"/>
          </p:nvSpPr>
          <p:spPr>
            <a:xfrm rot="1538940">
              <a:off x="6177192" y="57241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6" name="椭圆 615"/>
            <p:cNvSpPr>
              <a:spLocks noChangeAspect="1"/>
            </p:cNvSpPr>
            <p:nvPr userDrawn="1"/>
          </p:nvSpPr>
          <p:spPr>
            <a:xfrm rot="1538940">
              <a:off x="5126296" y="54736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" name="椭圆 616"/>
            <p:cNvSpPr>
              <a:spLocks noChangeAspect="1"/>
            </p:cNvSpPr>
            <p:nvPr userDrawn="1"/>
          </p:nvSpPr>
          <p:spPr>
            <a:xfrm rot="1538940">
              <a:off x="4795682" y="52538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8" name="椭圆 617"/>
            <p:cNvSpPr>
              <a:spLocks noChangeAspect="1"/>
            </p:cNvSpPr>
            <p:nvPr userDrawn="1"/>
          </p:nvSpPr>
          <p:spPr>
            <a:xfrm rot="1538940">
              <a:off x="4577235" y="513400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9" name="椭圆 618"/>
            <p:cNvSpPr>
              <a:spLocks noChangeAspect="1"/>
            </p:cNvSpPr>
            <p:nvPr userDrawn="1"/>
          </p:nvSpPr>
          <p:spPr>
            <a:xfrm rot="1538940">
              <a:off x="6071732" y="56004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0" name="椭圆 619"/>
            <p:cNvSpPr>
              <a:spLocks noChangeAspect="1"/>
            </p:cNvSpPr>
            <p:nvPr userDrawn="1"/>
          </p:nvSpPr>
          <p:spPr>
            <a:xfrm rot="1538940">
              <a:off x="5727721" y="56376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1" name="椭圆 620"/>
            <p:cNvSpPr>
              <a:spLocks noChangeAspect="1"/>
            </p:cNvSpPr>
            <p:nvPr userDrawn="1"/>
          </p:nvSpPr>
          <p:spPr>
            <a:xfrm rot="1538940">
              <a:off x="6491900" y="52911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2" name="椭圆 621"/>
            <p:cNvSpPr>
              <a:spLocks noChangeAspect="1"/>
            </p:cNvSpPr>
            <p:nvPr userDrawn="1"/>
          </p:nvSpPr>
          <p:spPr>
            <a:xfrm rot="1538940">
              <a:off x="6548734" y="50647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3" name="椭圆 622"/>
            <p:cNvSpPr>
              <a:spLocks noChangeAspect="1"/>
            </p:cNvSpPr>
            <p:nvPr userDrawn="1"/>
          </p:nvSpPr>
          <p:spPr>
            <a:xfrm rot="1538940">
              <a:off x="6663669" y="48235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4" name="椭圆 623"/>
            <p:cNvSpPr>
              <a:spLocks noChangeAspect="1"/>
            </p:cNvSpPr>
            <p:nvPr userDrawn="1"/>
          </p:nvSpPr>
          <p:spPr>
            <a:xfrm rot="1538940">
              <a:off x="6413454" y="55789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5" name="椭圆 624"/>
            <p:cNvSpPr>
              <a:spLocks noChangeAspect="1"/>
            </p:cNvSpPr>
            <p:nvPr userDrawn="1"/>
          </p:nvSpPr>
          <p:spPr>
            <a:xfrm rot="1538940">
              <a:off x="6883370" y="48980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6" name="椭圆 625"/>
            <p:cNvSpPr>
              <a:spLocks noChangeAspect="1"/>
            </p:cNvSpPr>
            <p:nvPr userDrawn="1"/>
          </p:nvSpPr>
          <p:spPr>
            <a:xfrm rot="1538940">
              <a:off x="6773538" y="51267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7" name="椭圆 626"/>
            <p:cNvSpPr>
              <a:spLocks noChangeAspect="1"/>
            </p:cNvSpPr>
            <p:nvPr userDrawn="1"/>
          </p:nvSpPr>
          <p:spPr>
            <a:xfrm rot="1538940">
              <a:off x="4768371" y="54236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8" name="椭圆 627"/>
            <p:cNvSpPr>
              <a:spLocks noChangeAspect="1"/>
            </p:cNvSpPr>
            <p:nvPr userDrawn="1"/>
          </p:nvSpPr>
          <p:spPr>
            <a:xfrm rot="1538940">
              <a:off x="4916169" y="54619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9" name="椭圆 628"/>
            <p:cNvSpPr>
              <a:spLocks noChangeAspect="1"/>
            </p:cNvSpPr>
            <p:nvPr userDrawn="1"/>
          </p:nvSpPr>
          <p:spPr>
            <a:xfrm rot="1538940">
              <a:off x="4482407" y="52359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0" name="椭圆 629"/>
            <p:cNvSpPr>
              <a:spLocks noChangeAspect="1"/>
            </p:cNvSpPr>
            <p:nvPr userDrawn="1"/>
          </p:nvSpPr>
          <p:spPr>
            <a:xfrm rot="1538940">
              <a:off x="4636540" y="53071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1" name="椭圆 630"/>
            <p:cNvSpPr>
              <a:spLocks noChangeAspect="1"/>
            </p:cNvSpPr>
            <p:nvPr userDrawn="1"/>
          </p:nvSpPr>
          <p:spPr>
            <a:xfrm rot="1538940">
              <a:off x="5021671" y="55607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2" name="椭圆 631"/>
            <p:cNvSpPr>
              <a:spLocks noChangeAspect="1"/>
            </p:cNvSpPr>
            <p:nvPr userDrawn="1"/>
          </p:nvSpPr>
          <p:spPr>
            <a:xfrm rot="1538940">
              <a:off x="5195335" y="564235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3" name="椭圆 632"/>
            <p:cNvSpPr>
              <a:spLocks noChangeAspect="1"/>
            </p:cNvSpPr>
            <p:nvPr userDrawn="1"/>
          </p:nvSpPr>
          <p:spPr>
            <a:xfrm rot="1538940">
              <a:off x="4433239" y="50244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4" name="椭圆 633"/>
            <p:cNvSpPr>
              <a:spLocks noChangeAspect="1"/>
            </p:cNvSpPr>
            <p:nvPr userDrawn="1"/>
          </p:nvSpPr>
          <p:spPr>
            <a:xfrm rot="1538940">
              <a:off x="6039651" y="58262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5" name="椭圆 634"/>
            <p:cNvSpPr>
              <a:spLocks noChangeAspect="1"/>
            </p:cNvSpPr>
            <p:nvPr userDrawn="1"/>
          </p:nvSpPr>
          <p:spPr>
            <a:xfrm rot="1538940">
              <a:off x="6663039" y="538824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6" name="椭圆 635"/>
            <p:cNvSpPr>
              <a:spLocks noChangeAspect="1"/>
            </p:cNvSpPr>
            <p:nvPr userDrawn="1"/>
          </p:nvSpPr>
          <p:spPr>
            <a:xfrm rot="1538940">
              <a:off x="6889690" y="53112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7" name="椭圆 636"/>
            <p:cNvSpPr>
              <a:spLocks noChangeAspect="1"/>
            </p:cNvSpPr>
            <p:nvPr userDrawn="1"/>
          </p:nvSpPr>
          <p:spPr>
            <a:xfrm rot="1538940">
              <a:off x="4414400" y="45097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8" name="椭圆 637"/>
            <p:cNvSpPr>
              <a:spLocks noChangeAspect="1"/>
            </p:cNvSpPr>
            <p:nvPr userDrawn="1"/>
          </p:nvSpPr>
          <p:spPr>
            <a:xfrm rot="1538940">
              <a:off x="4394042" y="43286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9" name="椭圆 638"/>
            <p:cNvSpPr>
              <a:spLocks noChangeAspect="1"/>
            </p:cNvSpPr>
            <p:nvPr userDrawn="1"/>
          </p:nvSpPr>
          <p:spPr>
            <a:xfrm rot="1538940">
              <a:off x="4309532" y="413181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0" name="椭圆 639"/>
            <p:cNvSpPr>
              <a:spLocks noChangeAspect="1"/>
            </p:cNvSpPr>
            <p:nvPr userDrawn="1"/>
          </p:nvSpPr>
          <p:spPr>
            <a:xfrm rot="1538940">
              <a:off x="4330561" y="48540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1" name="椭圆 640"/>
            <p:cNvSpPr>
              <a:spLocks noChangeAspect="1"/>
            </p:cNvSpPr>
            <p:nvPr userDrawn="1"/>
          </p:nvSpPr>
          <p:spPr>
            <a:xfrm rot="1538940">
              <a:off x="4286809" y="5037025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2" name="椭圆 641"/>
            <p:cNvSpPr>
              <a:spLocks noChangeAspect="1"/>
            </p:cNvSpPr>
            <p:nvPr userDrawn="1"/>
          </p:nvSpPr>
          <p:spPr>
            <a:xfrm rot="1538940">
              <a:off x="3969290" y="4367384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3" name="椭圆 642"/>
            <p:cNvSpPr>
              <a:spLocks noChangeAspect="1"/>
            </p:cNvSpPr>
            <p:nvPr userDrawn="1"/>
          </p:nvSpPr>
          <p:spPr>
            <a:xfrm rot="1538940">
              <a:off x="6234560" y="5824045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4" name="椭圆 643"/>
            <p:cNvSpPr>
              <a:spLocks noChangeAspect="1"/>
            </p:cNvSpPr>
            <p:nvPr userDrawn="1"/>
          </p:nvSpPr>
          <p:spPr>
            <a:xfrm rot="1538940">
              <a:off x="6672112" y="5777203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" name="椭圆 644"/>
            <p:cNvSpPr>
              <a:spLocks noChangeAspect="1"/>
            </p:cNvSpPr>
            <p:nvPr userDrawn="1"/>
          </p:nvSpPr>
          <p:spPr>
            <a:xfrm rot="1538940">
              <a:off x="6910169" y="5713628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" name="椭圆 645"/>
            <p:cNvSpPr>
              <a:spLocks noChangeAspect="1"/>
            </p:cNvSpPr>
            <p:nvPr userDrawn="1"/>
          </p:nvSpPr>
          <p:spPr>
            <a:xfrm rot="1538940">
              <a:off x="6762078" y="5672166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7" name="椭圆 646"/>
            <p:cNvSpPr>
              <a:spLocks noChangeAspect="1"/>
            </p:cNvSpPr>
            <p:nvPr userDrawn="1"/>
          </p:nvSpPr>
          <p:spPr>
            <a:xfrm rot="1538940">
              <a:off x="6511485" y="5782427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8" name="椭圆 647"/>
            <p:cNvSpPr>
              <a:spLocks noChangeAspect="1"/>
            </p:cNvSpPr>
            <p:nvPr userDrawn="1"/>
          </p:nvSpPr>
          <p:spPr>
            <a:xfrm rot="1538940">
              <a:off x="4169035" y="4898121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9" name="椭圆 648"/>
            <p:cNvSpPr>
              <a:spLocks noChangeAspect="1"/>
            </p:cNvSpPr>
            <p:nvPr userDrawn="1"/>
          </p:nvSpPr>
          <p:spPr>
            <a:xfrm rot="1538940">
              <a:off x="3813805" y="4361901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0" name="椭圆 649"/>
            <p:cNvSpPr>
              <a:spLocks noChangeAspect="1"/>
            </p:cNvSpPr>
            <p:nvPr userDrawn="1"/>
          </p:nvSpPr>
          <p:spPr>
            <a:xfrm rot="1538940">
              <a:off x="3805487" y="3343315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1" name="椭圆 650"/>
            <p:cNvSpPr>
              <a:spLocks noChangeAspect="1"/>
            </p:cNvSpPr>
            <p:nvPr userDrawn="1"/>
          </p:nvSpPr>
          <p:spPr>
            <a:xfrm rot="1538940">
              <a:off x="3913566" y="3125092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2" name="椭圆 651"/>
            <p:cNvSpPr>
              <a:spLocks noChangeAspect="1"/>
            </p:cNvSpPr>
            <p:nvPr userDrawn="1"/>
          </p:nvSpPr>
          <p:spPr>
            <a:xfrm rot="1538940">
              <a:off x="4250394" y="465889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3" name="椭圆 652"/>
            <p:cNvSpPr>
              <a:spLocks noChangeAspect="1"/>
            </p:cNvSpPr>
            <p:nvPr userDrawn="1"/>
          </p:nvSpPr>
          <p:spPr>
            <a:xfrm rot="1538940">
              <a:off x="4123394" y="45309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4" name="椭圆 653"/>
            <p:cNvSpPr>
              <a:spLocks noChangeAspect="1"/>
            </p:cNvSpPr>
            <p:nvPr userDrawn="1"/>
          </p:nvSpPr>
          <p:spPr>
            <a:xfrm rot="1538940">
              <a:off x="4135192" y="42777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5" name="椭圆 654"/>
            <p:cNvSpPr>
              <a:spLocks noChangeAspect="1"/>
            </p:cNvSpPr>
            <p:nvPr userDrawn="1"/>
          </p:nvSpPr>
          <p:spPr>
            <a:xfrm rot="1538940">
              <a:off x="4100878" y="47887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6" name="椭圆 655"/>
            <p:cNvSpPr>
              <a:spLocks noChangeAspect="1"/>
            </p:cNvSpPr>
            <p:nvPr userDrawn="1"/>
          </p:nvSpPr>
          <p:spPr>
            <a:xfrm rot="1538940">
              <a:off x="3996103" y="46705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7" name="椭圆 656"/>
            <p:cNvSpPr>
              <a:spLocks noChangeAspect="1"/>
            </p:cNvSpPr>
            <p:nvPr userDrawn="1"/>
          </p:nvSpPr>
          <p:spPr>
            <a:xfrm rot="1538940">
              <a:off x="3906706" y="45360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8" name="椭圆 657"/>
            <p:cNvSpPr>
              <a:spLocks noChangeAspect="1"/>
            </p:cNvSpPr>
            <p:nvPr userDrawn="1"/>
          </p:nvSpPr>
          <p:spPr>
            <a:xfrm rot="1538940">
              <a:off x="5848226" y="58125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9" name="椭圆 658"/>
            <p:cNvSpPr>
              <a:spLocks noChangeAspect="1"/>
            </p:cNvSpPr>
            <p:nvPr userDrawn="1"/>
          </p:nvSpPr>
          <p:spPr>
            <a:xfrm rot="1538940">
              <a:off x="6588810" y="560481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0" name="椭圆 659"/>
            <p:cNvSpPr>
              <a:spLocks noChangeAspect="1"/>
            </p:cNvSpPr>
            <p:nvPr userDrawn="1"/>
          </p:nvSpPr>
          <p:spPr>
            <a:xfrm rot="1538940">
              <a:off x="6384293" y="577661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1" name="椭圆 660"/>
            <p:cNvSpPr>
              <a:spLocks noChangeAspect="1"/>
            </p:cNvSpPr>
            <p:nvPr userDrawn="1"/>
          </p:nvSpPr>
          <p:spPr>
            <a:xfrm rot="1538940">
              <a:off x="6864296" y="553191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2" name="椭圆 661"/>
            <p:cNvSpPr>
              <a:spLocks noChangeAspect="1"/>
            </p:cNvSpPr>
            <p:nvPr userDrawn="1"/>
          </p:nvSpPr>
          <p:spPr>
            <a:xfrm rot="1538940">
              <a:off x="7059862" y="54823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3" name="椭圆 662"/>
            <p:cNvSpPr>
              <a:spLocks noChangeAspect="1"/>
            </p:cNvSpPr>
            <p:nvPr userDrawn="1"/>
          </p:nvSpPr>
          <p:spPr>
            <a:xfrm rot="1538940">
              <a:off x="7120405" y="52550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4" name="椭圆 663"/>
            <p:cNvSpPr>
              <a:spLocks noChangeAspect="1"/>
            </p:cNvSpPr>
            <p:nvPr userDrawn="1"/>
          </p:nvSpPr>
          <p:spPr>
            <a:xfrm rot="1538940">
              <a:off x="7068216" y="50596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5" name="椭圆 664"/>
            <p:cNvSpPr>
              <a:spLocks noChangeAspect="1"/>
            </p:cNvSpPr>
            <p:nvPr userDrawn="1"/>
          </p:nvSpPr>
          <p:spPr>
            <a:xfrm rot="1538940">
              <a:off x="7073121" y="47517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6" name="椭圆 665"/>
            <p:cNvSpPr>
              <a:spLocks noChangeAspect="1"/>
            </p:cNvSpPr>
            <p:nvPr userDrawn="1"/>
          </p:nvSpPr>
          <p:spPr>
            <a:xfrm rot="1538940">
              <a:off x="7181272" y="431339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7" name="椭圆 666"/>
            <p:cNvSpPr>
              <a:spLocks noChangeAspect="1"/>
            </p:cNvSpPr>
            <p:nvPr userDrawn="1"/>
          </p:nvSpPr>
          <p:spPr>
            <a:xfrm rot="1538940">
              <a:off x="7298599" y="46585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8" name="椭圆 667"/>
            <p:cNvSpPr>
              <a:spLocks noChangeAspect="1"/>
            </p:cNvSpPr>
            <p:nvPr userDrawn="1"/>
          </p:nvSpPr>
          <p:spPr>
            <a:xfrm rot="1538940">
              <a:off x="7369457" y="44004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9" name="椭圆 668"/>
            <p:cNvSpPr>
              <a:spLocks noChangeAspect="1"/>
            </p:cNvSpPr>
            <p:nvPr userDrawn="1"/>
          </p:nvSpPr>
          <p:spPr>
            <a:xfrm rot="1538940">
              <a:off x="7587550" y="44715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0" name="椭圆 669"/>
            <p:cNvSpPr>
              <a:spLocks noChangeAspect="1"/>
            </p:cNvSpPr>
            <p:nvPr userDrawn="1"/>
          </p:nvSpPr>
          <p:spPr>
            <a:xfrm rot="1538940">
              <a:off x="7509818" y="47138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1" name="椭圆 670"/>
            <p:cNvSpPr>
              <a:spLocks noChangeAspect="1"/>
            </p:cNvSpPr>
            <p:nvPr userDrawn="1"/>
          </p:nvSpPr>
          <p:spPr>
            <a:xfrm rot="1538940">
              <a:off x="7256686" y="49267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2" name="椭圆 671"/>
            <p:cNvSpPr>
              <a:spLocks noChangeAspect="1"/>
            </p:cNvSpPr>
            <p:nvPr userDrawn="1"/>
          </p:nvSpPr>
          <p:spPr>
            <a:xfrm rot="1538940">
              <a:off x="7450720" y="498291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3" name="椭圆 672"/>
            <p:cNvSpPr>
              <a:spLocks noChangeAspect="1"/>
            </p:cNvSpPr>
            <p:nvPr userDrawn="1"/>
          </p:nvSpPr>
          <p:spPr>
            <a:xfrm rot="1538940">
              <a:off x="7332101" y="52157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4" name="椭圆 673"/>
            <p:cNvSpPr>
              <a:spLocks noChangeAspect="1"/>
            </p:cNvSpPr>
            <p:nvPr userDrawn="1"/>
          </p:nvSpPr>
          <p:spPr>
            <a:xfrm rot="1538940">
              <a:off x="7539339" y="52489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5" name="椭圆 674"/>
            <p:cNvSpPr>
              <a:spLocks noChangeAspect="1"/>
            </p:cNvSpPr>
            <p:nvPr userDrawn="1"/>
          </p:nvSpPr>
          <p:spPr>
            <a:xfrm rot="1538940">
              <a:off x="7673874" y="49033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6" name="椭圆 675"/>
            <p:cNvSpPr>
              <a:spLocks noChangeAspect="1"/>
            </p:cNvSpPr>
            <p:nvPr userDrawn="1"/>
          </p:nvSpPr>
          <p:spPr>
            <a:xfrm rot="1538940">
              <a:off x="7662966" y="51069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7" name="椭圆 676"/>
            <p:cNvSpPr>
              <a:spLocks noChangeAspect="1"/>
            </p:cNvSpPr>
            <p:nvPr userDrawn="1"/>
          </p:nvSpPr>
          <p:spPr>
            <a:xfrm rot="1538940">
              <a:off x="7874144" y="49724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8" name="椭圆 677"/>
            <p:cNvSpPr>
              <a:spLocks noChangeAspect="1"/>
            </p:cNvSpPr>
            <p:nvPr userDrawn="1"/>
          </p:nvSpPr>
          <p:spPr>
            <a:xfrm rot="1538940">
              <a:off x="7740394" y="46920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9" name="椭圆 678"/>
            <p:cNvSpPr>
              <a:spLocks noChangeAspect="1"/>
            </p:cNvSpPr>
            <p:nvPr userDrawn="1"/>
          </p:nvSpPr>
          <p:spPr>
            <a:xfrm rot="1538940">
              <a:off x="7712263" y="42990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0" name="椭圆 679"/>
            <p:cNvSpPr>
              <a:spLocks noChangeAspect="1"/>
            </p:cNvSpPr>
            <p:nvPr userDrawn="1"/>
          </p:nvSpPr>
          <p:spPr>
            <a:xfrm rot="1538940">
              <a:off x="8070278" y="48504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1" name="椭圆 680"/>
            <p:cNvSpPr>
              <a:spLocks noChangeAspect="1"/>
            </p:cNvSpPr>
            <p:nvPr userDrawn="1"/>
          </p:nvSpPr>
          <p:spPr>
            <a:xfrm rot="1538940">
              <a:off x="7953286" y="47264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" name="椭圆 681"/>
            <p:cNvSpPr>
              <a:spLocks noChangeAspect="1"/>
            </p:cNvSpPr>
            <p:nvPr userDrawn="1"/>
          </p:nvSpPr>
          <p:spPr>
            <a:xfrm rot="1538940">
              <a:off x="7887020" y="451030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3" name="椭圆 682"/>
            <p:cNvSpPr>
              <a:spLocks noChangeAspect="1"/>
            </p:cNvSpPr>
            <p:nvPr userDrawn="1"/>
          </p:nvSpPr>
          <p:spPr>
            <a:xfrm rot="1538940">
              <a:off x="8095311" y="45324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4" name="椭圆 683"/>
            <p:cNvSpPr>
              <a:spLocks noChangeAspect="1"/>
            </p:cNvSpPr>
            <p:nvPr userDrawn="1"/>
          </p:nvSpPr>
          <p:spPr>
            <a:xfrm rot="1538940">
              <a:off x="7982158" y="509623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5" name="椭圆 684"/>
            <p:cNvSpPr>
              <a:spLocks noChangeAspect="1"/>
            </p:cNvSpPr>
            <p:nvPr userDrawn="1"/>
          </p:nvSpPr>
          <p:spPr>
            <a:xfrm rot="1538940">
              <a:off x="8194783" y="4820463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6" name="椭圆 685"/>
            <p:cNvSpPr>
              <a:spLocks noChangeAspect="1"/>
            </p:cNvSpPr>
            <p:nvPr userDrawn="1"/>
          </p:nvSpPr>
          <p:spPr>
            <a:xfrm rot="1538940">
              <a:off x="5942248" y="1935088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7" name="椭圆 686"/>
            <p:cNvSpPr>
              <a:spLocks noChangeAspect="1"/>
            </p:cNvSpPr>
            <p:nvPr userDrawn="1"/>
          </p:nvSpPr>
          <p:spPr>
            <a:xfrm rot="1538940">
              <a:off x="4382866" y="2095497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8" name="椭圆 687"/>
            <p:cNvSpPr>
              <a:spLocks noChangeAspect="1"/>
            </p:cNvSpPr>
            <p:nvPr userDrawn="1"/>
          </p:nvSpPr>
          <p:spPr>
            <a:xfrm rot="1538940">
              <a:off x="4175363" y="1910213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9" name="椭圆 688"/>
            <p:cNvSpPr>
              <a:spLocks noChangeAspect="1"/>
            </p:cNvSpPr>
            <p:nvPr userDrawn="1"/>
          </p:nvSpPr>
          <p:spPr>
            <a:xfrm rot="1538940">
              <a:off x="4163427" y="1496009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0" name="椭圆 689"/>
            <p:cNvSpPr>
              <a:spLocks noChangeAspect="1"/>
            </p:cNvSpPr>
            <p:nvPr userDrawn="1"/>
          </p:nvSpPr>
          <p:spPr>
            <a:xfrm rot="1538940">
              <a:off x="7177921" y="967006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1" name="椭圆 690"/>
            <p:cNvSpPr>
              <a:spLocks noChangeAspect="1"/>
            </p:cNvSpPr>
            <p:nvPr userDrawn="1"/>
          </p:nvSpPr>
          <p:spPr>
            <a:xfrm rot="1538940">
              <a:off x="7126763" y="757970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2" name="椭圆 691"/>
            <p:cNvSpPr>
              <a:spLocks noChangeAspect="1"/>
            </p:cNvSpPr>
            <p:nvPr userDrawn="1"/>
          </p:nvSpPr>
          <p:spPr>
            <a:xfrm rot="1538940">
              <a:off x="6977280" y="712546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3" name="椭圆 692"/>
            <p:cNvSpPr>
              <a:spLocks noChangeAspect="1"/>
            </p:cNvSpPr>
            <p:nvPr userDrawn="1"/>
          </p:nvSpPr>
          <p:spPr>
            <a:xfrm rot="1538940">
              <a:off x="8338962" y="42003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4" name="椭圆 693"/>
            <p:cNvSpPr>
              <a:spLocks noChangeAspect="1"/>
            </p:cNvSpPr>
            <p:nvPr userDrawn="1"/>
          </p:nvSpPr>
          <p:spPr>
            <a:xfrm rot="1538940">
              <a:off x="8488489" y="41011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5" name="椭圆 694"/>
            <p:cNvSpPr>
              <a:spLocks noChangeAspect="1"/>
            </p:cNvSpPr>
            <p:nvPr userDrawn="1"/>
          </p:nvSpPr>
          <p:spPr>
            <a:xfrm rot="1538940">
              <a:off x="8555283" y="42913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6" name="椭圆 695"/>
            <p:cNvSpPr>
              <a:spLocks noChangeAspect="1"/>
            </p:cNvSpPr>
            <p:nvPr userDrawn="1"/>
          </p:nvSpPr>
          <p:spPr>
            <a:xfrm rot="1538940">
              <a:off x="8436741" y="43772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7" name="椭圆 696"/>
            <p:cNvSpPr>
              <a:spLocks noChangeAspect="1"/>
            </p:cNvSpPr>
            <p:nvPr userDrawn="1"/>
          </p:nvSpPr>
          <p:spPr>
            <a:xfrm rot="1538940">
              <a:off x="8240798" y="44211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8" name="椭圆 697"/>
            <p:cNvSpPr>
              <a:spLocks noChangeAspect="1"/>
            </p:cNvSpPr>
            <p:nvPr userDrawn="1"/>
          </p:nvSpPr>
          <p:spPr>
            <a:xfrm rot="1538940">
              <a:off x="8272873" y="47066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9" name="椭圆 698"/>
            <p:cNvSpPr>
              <a:spLocks noChangeAspect="1"/>
            </p:cNvSpPr>
            <p:nvPr userDrawn="1"/>
          </p:nvSpPr>
          <p:spPr>
            <a:xfrm rot="1538940">
              <a:off x="8096399" y="49799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0" name="椭圆 699"/>
            <p:cNvSpPr>
              <a:spLocks noChangeAspect="1"/>
            </p:cNvSpPr>
            <p:nvPr userDrawn="1"/>
          </p:nvSpPr>
          <p:spPr>
            <a:xfrm rot="1538940">
              <a:off x="8332077" y="461263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1" name="椭圆 700"/>
            <p:cNvSpPr>
              <a:spLocks noChangeAspect="1"/>
            </p:cNvSpPr>
            <p:nvPr userDrawn="1"/>
          </p:nvSpPr>
          <p:spPr>
            <a:xfrm rot="1538940">
              <a:off x="8448600" y="45135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2" name="椭圆 701"/>
            <p:cNvSpPr>
              <a:spLocks noChangeAspect="1"/>
            </p:cNvSpPr>
            <p:nvPr userDrawn="1"/>
          </p:nvSpPr>
          <p:spPr>
            <a:xfrm rot="1538940">
              <a:off x="8624151" y="41479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3" name="椭圆 702"/>
            <p:cNvSpPr>
              <a:spLocks noChangeAspect="1"/>
            </p:cNvSpPr>
            <p:nvPr userDrawn="1"/>
          </p:nvSpPr>
          <p:spPr>
            <a:xfrm rot="1538940">
              <a:off x="8677347" y="397495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4" name="椭圆 703"/>
            <p:cNvSpPr>
              <a:spLocks noChangeAspect="1"/>
            </p:cNvSpPr>
            <p:nvPr userDrawn="1"/>
          </p:nvSpPr>
          <p:spPr>
            <a:xfrm rot="1538940">
              <a:off x="8527428" y="39107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5" name="椭圆 704"/>
            <p:cNvSpPr>
              <a:spLocks noChangeAspect="1"/>
            </p:cNvSpPr>
            <p:nvPr userDrawn="1"/>
          </p:nvSpPr>
          <p:spPr>
            <a:xfrm rot="1538940">
              <a:off x="8632633" y="37122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6" name="椭圆 705"/>
            <p:cNvSpPr>
              <a:spLocks noChangeAspect="1"/>
            </p:cNvSpPr>
            <p:nvPr userDrawn="1"/>
          </p:nvSpPr>
          <p:spPr>
            <a:xfrm rot="1538940">
              <a:off x="8732234" y="38227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7" name="椭圆 706"/>
            <p:cNvSpPr>
              <a:spLocks noChangeAspect="1"/>
            </p:cNvSpPr>
            <p:nvPr userDrawn="1"/>
          </p:nvSpPr>
          <p:spPr>
            <a:xfrm rot="1538940">
              <a:off x="8772396" y="34696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8" name="椭圆 707"/>
            <p:cNvSpPr>
              <a:spLocks noChangeAspect="1"/>
            </p:cNvSpPr>
            <p:nvPr userDrawn="1"/>
          </p:nvSpPr>
          <p:spPr>
            <a:xfrm rot="1538940">
              <a:off x="8776471" y="332987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9" name="椭圆 708"/>
            <p:cNvSpPr>
              <a:spLocks noChangeAspect="1"/>
            </p:cNvSpPr>
            <p:nvPr userDrawn="1"/>
          </p:nvSpPr>
          <p:spPr>
            <a:xfrm rot="1538940">
              <a:off x="8659091" y="23899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0" name="椭圆 709"/>
            <p:cNvSpPr>
              <a:spLocks noChangeAspect="1"/>
            </p:cNvSpPr>
            <p:nvPr userDrawn="1"/>
          </p:nvSpPr>
          <p:spPr>
            <a:xfrm rot="1538940">
              <a:off x="8756289" y="273157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1" name="椭圆 710"/>
            <p:cNvSpPr>
              <a:spLocks noChangeAspect="1"/>
            </p:cNvSpPr>
            <p:nvPr userDrawn="1"/>
          </p:nvSpPr>
          <p:spPr>
            <a:xfrm rot="1538940">
              <a:off x="8785208" y="305177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2" name="椭圆 711"/>
            <p:cNvSpPr>
              <a:spLocks noChangeAspect="1"/>
            </p:cNvSpPr>
            <p:nvPr userDrawn="1"/>
          </p:nvSpPr>
          <p:spPr>
            <a:xfrm rot="1538940">
              <a:off x="8602875" y="22921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3" name="椭圆 712"/>
            <p:cNvSpPr>
              <a:spLocks noChangeAspect="1"/>
            </p:cNvSpPr>
            <p:nvPr userDrawn="1"/>
          </p:nvSpPr>
          <p:spPr>
            <a:xfrm rot="1538940">
              <a:off x="8455091" y="20363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4" name="椭圆 713"/>
            <p:cNvSpPr>
              <a:spLocks noChangeAspect="1"/>
            </p:cNvSpPr>
            <p:nvPr userDrawn="1"/>
          </p:nvSpPr>
          <p:spPr>
            <a:xfrm rot="1538940">
              <a:off x="8465220" y="19148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5" name="椭圆 714"/>
            <p:cNvSpPr>
              <a:spLocks noChangeAspect="1"/>
            </p:cNvSpPr>
            <p:nvPr userDrawn="1"/>
          </p:nvSpPr>
          <p:spPr>
            <a:xfrm rot="1538940">
              <a:off x="7995740" y="209800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" name="椭圆 715"/>
            <p:cNvSpPr>
              <a:spLocks noChangeAspect="1"/>
            </p:cNvSpPr>
            <p:nvPr userDrawn="1"/>
          </p:nvSpPr>
          <p:spPr>
            <a:xfrm rot="1538940">
              <a:off x="7758480" y="21858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" name="椭圆 716"/>
            <p:cNvSpPr>
              <a:spLocks noChangeAspect="1"/>
            </p:cNvSpPr>
            <p:nvPr userDrawn="1"/>
          </p:nvSpPr>
          <p:spPr>
            <a:xfrm rot="1538940">
              <a:off x="7913625" y="189748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" name="椭圆 717"/>
            <p:cNvSpPr>
              <a:spLocks noChangeAspect="1"/>
            </p:cNvSpPr>
            <p:nvPr userDrawn="1"/>
          </p:nvSpPr>
          <p:spPr>
            <a:xfrm rot="1538940">
              <a:off x="8289769" y="18751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9" name="椭圆 718"/>
            <p:cNvSpPr>
              <a:spLocks noChangeAspect="1"/>
            </p:cNvSpPr>
            <p:nvPr userDrawn="1"/>
          </p:nvSpPr>
          <p:spPr>
            <a:xfrm rot="1538940">
              <a:off x="8135052" y="17921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0" name="椭圆 719"/>
            <p:cNvSpPr>
              <a:spLocks noChangeAspect="1"/>
            </p:cNvSpPr>
            <p:nvPr userDrawn="1"/>
          </p:nvSpPr>
          <p:spPr>
            <a:xfrm rot="1538940">
              <a:off x="8242154" y="16212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1" name="椭圆 720"/>
            <p:cNvSpPr>
              <a:spLocks noChangeAspect="1"/>
            </p:cNvSpPr>
            <p:nvPr userDrawn="1"/>
          </p:nvSpPr>
          <p:spPr>
            <a:xfrm rot="1538940">
              <a:off x="8170922" y="14943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2" name="椭圆 721"/>
            <p:cNvSpPr>
              <a:spLocks noChangeAspect="1"/>
            </p:cNvSpPr>
            <p:nvPr userDrawn="1"/>
          </p:nvSpPr>
          <p:spPr>
            <a:xfrm rot="1538940">
              <a:off x="8025613" y="148124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3" name="椭圆 722"/>
            <p:cNvSpPr>
              <a:spLocks noChangeAspect="1"/>
            </p:cNvSpPr>
            <p:nvPr userDrawn="1"/>
          </p:nvSpPr>
          <p:spPr>
            <a:xfrm rot="1538940">
              <a:off x="8000870" y="16501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4" name="椭圆 723"/>
            <p:cNvSpPr>
              <a:spLocks noChangeAspect="1"/>
            </p:cNvSpPr>
            <p:nvPr userDrawn="1"/>
          </p:nvSpPr>
          <p:spPr>
            <a:xfrm rot="1538940">
              <a:off x="7772587" y="169741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5" name="椭圆 724"/>
            <p:cNvSpPr>
              <a:spLocks noChangeAspect="1"/>
            </p:cNvSpPr>
            <p:nvPr userDrawn="1"/>
          </p:nvSpPr>
          <p:spPr>
            <a:xfrm rot="1538940">
              <a:off x="7689703" y="19659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6" name="椭圆 725"/>
            <p:cNvSpPr>
              <a:spLocks noChangeAspect="1"/>
            </p:cNvSpPr>
            <p:nvPr userDrawn="1"/>
          </p:nvSpPr>
          <p:spPr>
            <a:xfrm rot="1538940">
              <a:off x="7482628" y="207670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7" name="椭圆 726"/>
            <p:cNvSpPr>
              <a:spLocks noChangeAspect="1"/>
            </p:cNvSpPr>
            <p:nvPr userDrawn="1"/>
          </p:nvSpPr>
          <p:spPr>
            <a:xfrm rot="1538940">
              <a:off x="7406536" y="22817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8" name="椭圆 727"/>
            <p:cNvSpPr>
              <a:spLocks noChangeAspect="1"/>
            </p:cNvSpPr>
            <p:nvPr userDrawn="1"/>
          </p:nvSpPr>
          <p:spPr>
            <a:xfrm rot="1538940">
              <a:off x="7804527" y="14924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9" name="椭圆 728"/>
            <p:cNvSpPr>
              <a:spLocks noChangeAspect="1"/>
            </p:cNvSpPr>
            <p:nvPr userDrawn="1"/>
          </p:nvSpPr>
          <p:spPr>
            <a:xfrm rot="1538940">
              <a:off x="7124183" y="258047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0" name="椭圆 729"/>
            <p:cNvSpPr>
              <a:spLocks noChangeAspect="1"/>
            </p:cNvSpPr>
            <p:nvPr userDrawn="1"/>
          </p:nvSpPr>
          <p:spPr>
            <a:xfrm rot="1538940">
              <a:off x="6992594" y="239611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1" name="椭圆 730"/>
            <p:cNvSpPr>
              <a:spLocks noChangeAspect="1"/>
            </p:cNvSpPr>
            <p:nvPr userDrawn="1"/>
          </p:nvSpPr>
          <p:spPr>
            <a:xfrm rot="1538940">
              <a:off x="6812584" y="257143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2" name="椭圆 731"/>
            <p:cNvSpPr>
              <a:spLocks noChangeAspect="1"/>
            </p:cNvSpPr>
            <p:nvPr userDrawn="1"/>
          </p:nvSpPr>
          <p:spPr>
            <a:xfrm rot="1538940">
              <a:off x="6621988" y="23670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3" name="椭圆 732"/>
            <p:cNvSpPr>
              <a:spLocks noChangeAspect="1"/>
            </p:cNvSpPr>
            <p:nvPr userDrawn="1"/>
          </p:nvSpPr>
          <p:spPr>
            <a:xfrm rot="1538940">
              <a:off x="6532633" y="26701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4" name="椭圆 733"/>
            <p:cNvSpPr>
              <a:spLocks noChangeAspect="1"/>
            </p:cNvSpPr>
            <p:nvPr userDrawn="1"/>
          </p:nvSpPr>
          <p:spPr>
            <a:xfrm rot="1538940">
              <a:off x="6360526" y="25105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5" name="椭圆 734"/>
            <p:cNvSpPr>
              <a:spLocks noChangeAspect="1"/>
            </p:cNvSpPr>
            <p:nvPr userDrawn="1"/>
          </p:nvSpPr>
          <p:spPr>
            <a:xfrm rot="1538940">
              <a:off x="7203480" y="212779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6" name="椭圆 735"/>
            <p:cNvSpPr>
              <a:spLocks noChangeAspect="1"/>
            </p:cNvSpPr>
            <p:nvPr userDrawn="1"/>
          </p:nvSpPr>
          <p:spPr>
            <a:xfrm rot="1538940">
              <a:off x="6537320" y="214235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7" name="椭圆 736"/>
            <p:cNvSpPr>
              <a:spLocks noChangeAspect="1"/>
            </p:cNvSpPr>
            <p:nvPr userDrawn="1"/>
          </p:nvSpPr>
          <p:spPr>
            <a:xfrm rot="1538940">
              <a:off x="6314688" y="226433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8" name="椭圆 737"/>
            <p:cNvSpPr>
              <a:spLocks noChangeAspect="1"/>
            </p:cNvSpPr>
            <p:nvPr userDrawn="1"/>
          </p:nvSpPr>
          <p:spPr>
            <a:xfrm rot="1538940">
              <a:off x="6804751" y="20300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9" name="椭圆 738"/>
            <p:cNvSpPr>
              <a:spLocks noChangeAspect="1"/>
            </p:cNvSpPr>
            <p:nvPr userDrawn="1"/>
          </p:nvSpPr>
          <p:spPr>
            <a:xfrm rot="1538940">
              <a:off x="7054899" y="19110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0" name="椭圆 739"/>
            <p:cNvSpPr>
              <a:spLocks noChangeAspect="1"/>
            </p:cNvSpPr>
            <p:nvPr userDrawn="1"/>
          </p:nvSpPr>
          <p:spPr>
            <a:xfrm rot="1538940">
              <a:off x="7260446" y="182579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1" name="椭圆 740"/>
            <p:cNvSpPr>
              <a:spLocks noChangeAspect="1"/>
            </p:cNvSpPr>
            <p:nvPr userDrawn="1"/>
          </p:nvSpPr>
          <p:spPr>
            <a:xfrm rot="1538940">
              <a:off x="7510109" y="17973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2" name="椭圆 741"/>
            <p:cNvSpPr>
              <a:spLocks noChangeAspect="1"/>
            </p:cNvSpPr>
            <p:nvPr userDrawn="1"/>
          </p:nvSpPr>
          <p:spPr>
            <a:xfrm rot="1538940">
              <a:off x="7544493" y="15721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3" name="椭圆 742"/>
            <p:cNvSpPr>
              <a:spLocks noChangeAspect="1"/>
            </p:cNvSpPr>
            <p:nvPr userDrawn="1"/>
          </p:nvSpPr>
          <p:spPr>
            <a:xfrm rot="1538940">
              <a:off x="7289125" y="15976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4" name="椭圆 743"/>
            <p:cNvSpPr>
              <a:spLocks noChangeAspect="1"/>
            </p:cNvSpPr>
            <p:nvPr userDrawn="1"/>
          </p:nvSpPr>
          <p:spPr>
            <a:xfrm rot="1538940">
              <a:off x="7058503" y="15655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5" name="椭圆 744"/>
            <p:cNvSpPr>
              <a:spLocks noChangeAspect="1"/>
            </p:cNvSpPr>
            <p:nvPr userDrawn="1"/>
          </p:nvSpPr>
          <p:spPr>
            <a:xfrm rot="1538940">
              <a:off x="6772726" y="18074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6" name="椭圆 745"/>
            <p:cNvSpPr>
              <a:spLocks noChangeAspect="1"/>
            </p:cNvSpPr>
            <p:nvPr userDrawn="1"/>
          </p:nvSpPr>
          <p:spPr>
            <a:xfrm rot="1538940">
              <a:off x="7406017" y="26673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7" name="椭圆 746"/>
            <p:cNvSpPr>
              <a:spLocks noChangeAspect="1"/>
            </p:cNvSpPr>
            <p:nvPr userDrawn="1"/>
          </p:nvSpPr>
          <p:spPr>
            <a:xfrm rot="1538940">
              <a:off x="8000111" y="13389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8" name="椭圆 747"/>
            <p:cNvSpPr>
              <a:spLocks noChangeAspect="1"/>
            </p:cNvSpPr>
            <p:nvPr userDrawn="1"/>
          </p:nvSpPr>
          <p:spPr>
            <a:xfrm rot="1538940">
              <a:off x="7724965" y="13219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9" name="椭圆 748"/>
            <p:cNvSpPr>
              <a:spLocks noChangeAspect="1"/>
            </p:cNvSpPr>
            <p:nvPr userDrawn="1"/>
          </p:nvSpPr>
          <p:spPr>
            <a:xfrm rot="1538940">
              <a:off x="7525925" y="13437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0" name="椭圆 749"/>
            <p:cNvSpPr>
              <a:spLocks noChangeAspect="1"/>
            </p:cNvSpPr>
            <p:nvPr userDrawn="1"/>
          </p:nvSpPr>
          <p:spPr>
            <a:xfrm rot="1538940">
              <a:off x="7784250" y="11487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1" name="椭圆 750"/>
            <p:cNvSpPr>
              <a:spLocks noChangeAspect="1"/>
            </p:cNvSpPr>
            <p:nvPr userDrawn="1"/>
          </p:nvSpPr>
          <p:spPr>
            <a:xfrm rot="1538940">
              <a:off x="7673431" y="10676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2" name="椭圆 751"/>
            <p:cNvSpPr>
              <a:spLocks noChangeAspect="1"/>
            </p:cNvSpPr>
            <p:nvPr userDrawn="1"/>
          </p:nvSpPr>
          <p:spPr>
            <a:xfrm rot="1538940">
              <a:off x="7500538" y="11573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3" name="椭圆 752"/>
            <p:cNvSpPr>
              <a:spLocks noChangeAspect="1"/>
            </p:cNvSpPr>
            <p:nvPr userDrawn="1"/>
          </p:nvSpPr>
          <p:spPr>
            <a:xfrm rot="1538940">
              <a:off x="7293668" y="13819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4" name="椭圆 753"/>
            <p:cNvSpPr>
              <a:spLocks noChangeAspect="1"/>
            </p:cNvSpPr>
            <p:nvPr userDrawn="1"/>
          </p:nvSpPr>
          <p:spPr>
            <a:xfrm rot="1538940">
              <a:off x="7546974" y="9797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5" name="椭圆 754"/>
            <p:cNvSpPr>
              <a:spLocks noChangeAspect="1"/>
            </p:cNvSpPr>
            <p:nvPr userDrawn="1"/>
          </p:nvSpPr>
          <p:spPr>
            <a:xfrm rot="1538940">
              <a:off x="7418459" y="9184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6" name="椭圆 755"/>
            <p:cNvSpPr>
              <a:spLocks noChangeAspect="1"/>
            </p:cNvSpPr>
            <p:nvPr userDrawn="1"/>
          </p:nvSpPr>
          <p:spPr>
            <a:xfrm rot="1538940">
              <a:off x="7301162" y="11285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7" name="椭圆 756"/>
            <p:cNvSpPr>
              <a:spLocks noChangeAspect="1"/>
            </p:cNvSpPr>
            <p:nvPr userDrawn="1"/>
          </p:nvSpPr>
          <p:spPr>
            <a:xfrm rot="1538940">
              <a:off x="7120241" y="12306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8" name="椭圆 757"/>
            <p:cNvSpPr>
              <a:spLocks noChangeAspect="1"/>
            </p:cNvSpPr>
            <p:nvPr userDrawn="1"/>
          </p:nvSpPr>
          <p:spPr>
            <a:xfrm rot="1538940">
              <a:off x="6949206" y="13115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9" name="椭圆 758"/>
            <p:cNvSpPr>
              <a:spLocks noChangeAspect="1"/>
            </p:cNvSpPr>
            <p:nvPr userDrawn="1"/>
          </p:nvSpPr>
          <p:spPr>
            <a:xfrm rot="1538940">
              <a:off x="4167918" y="38590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0" name="椭圆 759"/>
            <p:cNvSpPr>
              <a:spLocks noChangeAspect="1"/>
            </p:cNvSpPr>
            <p:nvPr userDrawn="1"/>
          </p:nvSpPr>
          <p:spPr>
            <a:xfrm rot="1538940">
              <a:off x="3851331" y="37695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1" name="椭圆 760"/>
            <p:cNvSpPr>
              <a:spLocks noChangeAspect="1"/>
            </p:cNvSpPr>
            <p:nvPr userDrawn="1"/>
          </p:nvSpPr>
          <p:spPr>
            <a:xfrm rot="1538940">
              <a:off x="3886649" y="41583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2" name="椭圆 761"/>
            <p:cNvSpPr>
              <a:spLocks noChangeAspect="1"/>
            </p:cNvSpPr>
            <p:nvPr userDrawn="1"/>
          </p:nvSpPr>
          <p:spPr>
            <a:xfrm rot="1538940">
              <a:off x="3840473" y="395622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3" name="椭圆 762"/>
            <p:cNvSpPr>
              <a:spLocks noChangeAspect="1"/>
            </p:cNvSpPr>
            <p:nvPr userDrawn="1"/>
          </p:nvSpPr>
          <p:spPr>
            <a:xfrm rot="1538940">
              <a:off x="4069562" y="36829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4" name="椭圆 763"/>
            <p:cNvSpPr>
              <a:spLocks noChangeAspect="1"/>
            </p:cNvSpPr>
            <p:nvPr userDrawn="1"/>
          </p:nvSpPr>
          <p:spPr>
            <a:xfrm rot="1538940">
              <a:off x="3756794" y="42312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5" name="椭圆 764"/>
            <p:cNvSpPr>
              <a:spLocks noChangeAspect="1"/>
            </p:cNvSpPr>
            <p:nvPr userDrawn="1"/>
          </p:nvSpPr>
          <p:spPr>
            <a:xfrm rot="1538940">
              <a:off x="4031499" y="34961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6" name="椭圆 765"/>
            <p:cNvSpPr>
              <a:spLocks noChangeAspect="1"/>
            </p:cNvSpPr>
            <p:nvPr userDrawn="1"/>
          </p:nvSpPr>
          <p:spPr>
            <a:xfrm rot="1538940">
              <a:off x="3795303" y="35662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7" name="椭圆 766"/>
            <p:cNvSpPr>
              <a:spLocks noChangeAspect="1"/>
            </p:cNvSpPr>
            <p:nvPr userDrawn="1"/>
          </p:nvSpPr>
          <p:spPr>
            <a:xfrm rot="1538940">
              <a:off x="3702652" y="40791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8" name="椭圆 767"/>
            <p:cNvSpPr>
              <a:spLocks noChangeAspect="1"/>
            </p:cNvSpPr>
            <p:nvPr userDrawn="1"/>
          </p:nvSpPr>
          <p:spPr>
            <a:xfrm rot="1538940">
              <a:off x="3653437" y="39281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9" name="椭圆 768"/>
            <p:cNvSpPr>
              <a:spLocks noChangeAspect="1"/>
            </p:cNvSpPr>
            <p:nvPr userDrawn="1"/>
          </p:nvSpPr>
          <p:spPr>
            <a:xfrm rot="1538940">
              <a:off x="3656043" y="37810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0" name="椭圆 769"/>
            <p:cNvSpPr>
              <a:spLocks noChangeAspect="1"/>
            </p:cNvSpPr>
            <p:nvPr userDrawn="1"/>
          </p:nvSpPr>
          <p:spPr>
            <a:xfrm rot="1538940">
              <a:off x="3585472" y="36567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1" name="椭圆 770"/>
            <p:cNvSpPr>
              <a:spLocks noChangeAspect="1"/>
            </p:cNvSpPr>
            <p:nvPr userDrawn="1"/>
          </p:nvSpPr>
          <p:spPr>
            <a:xfrm rot="1538940">
              <a:off x="3613610" y="35227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2" name="椭圆 771"/>
            <p:cNvSpPr>
              <a:spLocks noChangeAspect="1"/>
            </p:cNvSpPr>
            <p:nvPr userDrawn="1"/>
          </p:nvSpPr>
          <p:spPr>
            <a:xfrm rot="1538940">
              <a:off x="4292358" y="33682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3" name="椭圆 772"/>
            <p:cNvSpPr>
              <a:spLocks noChangeAspect="1"/>
            </p:cNvSpPr>
            <p:nvPr userDrawn="1"/>
          </p:nvSpPr>
          <p:spPr>
            <a:xfrm rot="1538940">
              <a:off x="4523965" y="34058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4" name="椭圆 773"/>
            <p:cNvSpPr>
              <a:spLocks noChangeAspect="1"/>
            </p:cNvSpPr>
            <p:nvPr userDrawn="1"/>
          </p:nvSpPr>
          <p:spPr>
            <a:xfrm rot="1538940">
              <a:off x="4083923" y="328511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5" name="椭圆 774"/>
            <p:cNvSpPr>
              <a:spLocks noChangeAspect="1"/>
            </p:cNvSpPr>
            <p:nvPr userDrawn="1"/>
          </p:nvSpPr>
          <p:spPr>
            <a:xfrm rot="1538940">
              <a:off x="3647670" y="32757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6" name="椭圆 775"/>
            <p:cNvSpPr>
              <a:spLocks noChangeAspect="1"/>
            </p:cNvSpPr>
            <p:nvPr userDrawn="1"/>
          </p:nvSpPr>
          <p:spPr>
            <a:xfrm rot="1538940">
              <a:off x="3550453" y="33807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7" name="椭圆 776"/>
            <p:cNvSpPr>
              <a:spLocks noChangeAspect="1"/>
            </p:cNvSpPr>
            <p:nvPr userDrawn="1"/>
          </p:nvSpPr>
          <p:spPr>
            <a:xfrm rot="1538940">
              <a:off x="3681506" y="309188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8" name="椭圆 777"/>
            <p:cNvSpPr>
              <a:spLocks noChangeAspect="1"/>
            </p:cNvSpPr>
            <p:nvPr userDrawn="1"/>
          </p:nvSpPr>
          <p:spPr>
            <a:xfrm rot="1538940">
              <a:off x="3536872" y="318545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9" name="椭圆 778"/>
            <p:cNvSpPr>
              <a:spLocks noChangeAspect="1"/>
            </p:cNvSpPr>
            <p:nvPr userDrawn="1"/>
          </p:nvSpPr>
          <p:spPr>
            <a:xfrm rot="1538940">
              <a:off x="4225069" y="305113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0" name="椭圆 779"/>
            <p:cNvSpPr>
              <a:spLocks noChangeAspect="1"/>
            </p:cNvSpPr>
            <p:nvPr userDrawn="1"/>
          </p:nvSpPr>
          <p:spPr>
            <a:xfrm rot="1538940">
              <a:off x="4470502" y="313910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1" name="椭圆 780"/>
            <p:cNvSpPr>
              <a:spLocks noChangeAspect="1"/>
            </p:cNvSpPr>
            <p:nvPr userDrawn="1"/>
          </p:nvSpPr>
          <p:spPr>
            <a:xfrm rot="1538940">
              <a:off x="4894600" y="33875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2" name="椭圆 781"/>
            <p:cNvSpPr>
              <a:spLocks noChangeAspect="1"/>
            </p:cNvSpPr>
            <p:nvPr userDrawn="1"/>
          </p:nvSpPr>
          <p:spPr>
            <a:xfrm rot="1538940">
              <a:off x="3766105" y="29271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3" name="椭圆 782"/>
            <p:cNvSpPr>
              <a:spLocks noChangeAspect="1"/>
            </p:cNvSpPr>
            <p:nvPr userDrawn="1"/>
          </p:nvSpPr>
          <p:spPr>
            <a:xfrm rot="1538940">
              <a:off x="4028564" y="29430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4" name="椭圆 783"/>
            <p:cNvSpPr>
              <a:spLocks noChangeAspect="1"/>
            </p:cNvSpPr>
            <p:nvPr userDrawn="1"/>
          </p:nvSpPr>
          <p:spPr>
            <a:xfrm rot="1538940">
              <a:off x="3564266" y="29876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5" name="椭圆 784"/>
            <p:cNvSpPr>
              <a:spLocks noChangeAspect="1"/>
            </p:cNvSpPr>
            <p:nvPr userDrawn="1"/>
          </p:nvSpPr>
          <p:spPr>
            <a:xfrm rot="1538940">
              <a:off x="4384014" y="28701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6" name="椭圆 785"/>
            <p:cNvSpPr>
              <a:spLocks noChangeAspect="1"/>
            </p:cNvSpPr>
            <p:nvPr userDrawn="1"/>
          </p:nvSpPr>
          <p:spPr>
            <a:xfrm rot="1538940">
              <a:off x="4163500" y="27431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7" name="椭圆 786"/>
            <p:cNvSpPr>
              <a:spLocks noChangeAspect="1"/>
            </p:cNvSpPr>
            <p:nvPr userDrawn="1"/>
          </p:nvSpPr>
          <p:spPr>
            <a:xfrm rot="1538940">
              <a:off x="3900581" y="27660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8" name="椭圆 787"/>
            <p:cNvSpPr>
              <a:spLocks noChangeAspect="1"/>
            </p:cNvSpPr>
            <p:nvPr userDrawn="1"/>
          </p:nvSpPr>
          <p:spPr>
            <a:xfrm rot="1538940">
              <a:off x="3586428" y="28359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9" name="椭圆 788"/>
            <p:cNvSpPr>
              <a:spLocks noChangeAspect="1"/>
            </p:cNvSpPr>
            <p:nvPr userDrawn="1"/>
          </p:nvSpPr>
          <p:spPr>
            <a:xfrm rot="1538940">
              <a:off x="3742075" y="26452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0" name="椭圆 789"/>
            <p:cNvSpPr>
              <a:spLocks noChangeAspect="1"/>
            </p:cNvSpPr>
            <p:nvPr userDrawn="1"/>
          </p:nvSpPr>
          <p:spPr>
            <a:xfrm rot="1538940">
              <a:off x="3595155" y="26867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1" name="椭圆 790"/>
            <p:cNvSpPr>
              <a:spLocks noChangeAspect="1"/>
            </p:cNvSpPr>
            <p:nvPr userDrawn="1"/>
          </p:nvSpPr>
          <p:spPr>
            <a:xfrm rot="1538940">
              <a:off x="3637341" y="25086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2" name="椭圆 791"/>
            <p:cNvSpPr>
              <a:spLocks noChangeAspect="1"/>
            </p:cNvSpPr>
            <p:nvPr userDrawn="1"/>
          </p:nvSpPr>
          <p:spPr>
            <a:xfrm rot="1538940">
              <a:off x="4028185" y="25460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3" name="椭圆 792"/>
            <p:cNvSpPr>
              <a:spLocks noChangeAspect="1"/>
            </p:cNvSpPr>
            <p:nvPr userDrawn="1"/>
          </p:nvSpPr>
          <p:spPr>
            <a:xfrm rot="1538940">
              <a:off x="3846984" y="24676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4" name="椭圆 793"/>
            <p:cNvSpPr>
              <a:spLocks noChangeAspect="1"/>
            </p:cNvSpPr>
            <p:nvPr userDrawn="1"/>
          </p:nvSpPr>
          <p:spPr>
            <a:xfrm rot="1538940">
              <a:off x="4706187" y="29641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5" name="椭圆 794"/>
            <p:cNvSpPr>
              <a:spLocks noChangeAspect="1"/>
            </p:cNvSpPr>
            <p:nvPr userDrawn="1"/>
          </p:nvSpPr>
          <p:spPr>
            <a:xfrm rot="1538940">
              <a:off x="3690133" y="23675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6" name="椭圆 795"/>
            <p:cNvSpPr>
              <a:spLocks noChangeAspect="1"/>
            </p:cNvSpPr>
            <p:nvPr userDrawn="1"/>
          </p:nvSpPr>
          <p:spPr>
            <a:xfrm rot="1538940">
              <a:off x="3945713" y="226259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7" name="椭圆 796"/>
            <p:cNvSpPr>
              <a:spLocks noChangeAspect="1"/>
            </p:cNvSpPr>
            <p:nvPr userDrawn="1"/>
          </p:nvSpPr>
          <p:spPr>
            <a:xfrm rot="1538940">
              <a:off x="3757639" y="22453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8" name="椭圆 797"/>
            <p:cNvSpPr>
              <a:spLocks noChangeAspect="1"/>
            </p:cNvSpPr>
            <p:nvPr userDrawn="1"/>
          </p:nvSpPr>
          <p:spPr>
            <a:xfrm rot="1538940">
              <a:off x="4555118" y="27413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" name="椭圆 798"/>
            <p:cNvSpPr>
              <a:spLocks noChangeAspect="1"/>
            </p:cNvSpPr>
            <p:nvPr userDrawn="1"/>
          </p:nvSpPr>
          <p:spPr>
            <a:xfrm rot="1538940">
              <a:off x="4162811" y="23714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0" name="椭圆 799"/>
            <p:cNvSpPr>
              <a:spLocks noChangeAspect="1"/>
            </p:cNvSpPr>
            <p:nvPr userDrawn="1"/>
          </p:nvSpPr>
          <p:spPr>
            <a:xfrm rot="1538940">
              <a:off x="4157495" y="216239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1" name="椭圆 800"/>
            <p:cNvSpPr>
              <a:spLocks noChangeAspect="1"/>
            </p:cNvSpPr>
            <p:nvPr userDrawn="1"/>
          </p:nvSpPr>
          <p:spPr>
            <a:xfrm rot="1538940">
              <a:off x="3792174" y="21222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2" name="椭圆 801"/>
            <p:cNvSpPr>
              <a:spLocks noChangeAspect="1"/>
            </p:cNvSpPr>
            <p:nvPr userDrawn="1"/>
          </p:nvSpPr>
          <p:spPr>
            <a:xfrm rot="1538940">
              <a:off x="4949676" y="29277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3" name="椭圆 802"/>
            <p:cNvSpPr>
              <a:spLocks noChangeAspect="1"/>
            </p:cNvSpPr>
            <p:nvPr userDrawn="1"/>
          </p:nvSpPr>
          <p:spPr>
            <a:xfrm rot="1538940">
              <a:off x="5035975" y="319195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4" name="椭圆 803"/>
            <p:cNvSpPr>
              <a:spLocks noChangeAspect="1"/>
            </p:cNvSpPr>
            <p:nvPr userDrawn="1"/>
          </p:nvSpPr>
          <p:spPr>
            <a:xfrm rot="1538940">
              <a:off x="4862306" y="1927121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5" name="椭圆 804"/>
            <p:cNvSpPr>
              <a:spLocks noChangeAspect="1"/>
            </p:cNvSpPr>
            <p:nvPr userDrawn="1"/>
          </p:nvSpPr>
          <p:spPr>
            <a:xfrm rot="1538940">
              <a:off x="4497524" y="1541138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6" name="椭圆 805"/>
            <p:cNvSpPr>
              <a:spLocks noChangeAspect="1"/>
            </p:cNvSpPr>
            <p:nvPr userDrawn="1"/>
          </p:nvSpPr>
          <p:spPr>
            <a:xfrm rot="1538940">
              <a:off x="5197800" y="30070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7" name="椭圆 806"/>
            <p:cNvSpPr>
              <a:spLocks noChangeAspect="1"/>
            </p:cNvSpPr>
            <p:nvPr userDrawn="1"/>
          </p:nvSpPr>
          <p:spPr>
            <a:xfrm rot="1538940">
              <a:off x="5208296" y="27441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8" name="椭圆 807"/>
            <p:cNvSpPr>
              <a:spLocks noChangeAspect="1"/>
            </p:cNvSpPr>
            <p:nvPr userDrawn="1"/>
          </p:nvSpPr>
          <p:spPr>
            <a:xfrm rot="1538940">
              <a:off x="4738914" y="260167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" name="椭圆 808"/>
            <p:cNvSpPr>
              <a:spLocks noChangeAspect="1"/>
            </p:cNvSpPr>
            <p:nvPr userDrawn="1"/>
          </p:nvSpPr>
          <p:spPr>
            <a:xfrm rot="1538940">
              <a:off x="5541597" y="26564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0" name="椭圆 809"/>
            <p:cNvSpPr>
              <a:spLocks noChangeAspect="1"/>
            </p:cNvSpPr>
            <p:nvPr userDrawn="1"/>
          </p:nvSpPr>
          <p:spPr>
            <a:xfrm rot="1538940">
              <a:off x="5846240" y="27494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1" name="椭圆 810"/>
            <p:cNvSpPr>
              <a:spLocks noChangeAspect="1"/>
            </p:cNvSpPr>
            <p:nvPr userDrawn="1"/>
          </p:nvSpPr>
          <p:spPr>
            <a:xfrm rot="1538940">
              <a:off x="4984080" y="24164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2" name="椭圆 811"/>
            <p:cNvSpPr>
              <a:spLocks noChangeAspect="1"/>
            </p:cNvSpPr>
            <p:nvPr userDrawn="1"/>
          </p:nvSpPr>
          <p:spPr>
            <a:xfrm rot="1538940">
              <a:off x="5310339" y="25478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3" name="椭圆 812"/>
            <p:cNvSpPr>
              <a:spLocks noChangeAspect="1"/>
            </p:cNvSpPr>
            <p:nvPr userDrawn="1"/>
          </p:nvSpPr>
          <p:spPr>
            <a:xfrm rot="1538940">
              <a:off x="5456541" y="23445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4" name="椭圆 813"/>
            <p:cNvSpPr>
              <a:spLocks noChangeAspect="1"/>
            </p:cNvSpPr>
            <p:nvPr userDrawn="1"/>
          </p:nvSpPr>
          <p:spPr>
            <a:xfrm rot="1538940">
              <a:off x="5788645" y="24956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5" name="椭圆 814"/>
            <p:cNvSpPr>
              <a:spLocks noChangeAspect="1"/>
            </p:cNvSpPr>
            <p:nvPr userDrawn="1"/>
          </p:nvSpPr>
          <p:spPr>
            <a:xfrm rot="1538940">
              <a:off x="6096871" y="24758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6" name="椭圆 815"/>
            <p:cNvSpPr>
              <a:spLocks noChangeAspect="1"/>
            </p:cNvSpPr>
            <p:nvPr userDrawn="1"/>
          </p:nvSpPr>
          <p:spPr>
            <a:xfrm rot="1538940">
              <a:off x="5987161" y="224168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7" name="椭圆 816"/>
            <p:cNvSpPr>
              <a:spLocks noChangeAspect="1"/>
            </p:cNvSpPr>
            <p:nvPr userDrawn="1"/>
          </p:nvSpPr>
          <p:spPr>
            <a:xfrm rot="1538940">
              <a:off x="4412027" y="23319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8" name="椭圆 817"/>
            <p:cNvSpPr>
              <a:spLocks noChangeAspect="1"/>
            </p:cNvSpPr>
            <p:nvPr userDrawn="1"/>
          </p:nvSpPr>
          <p:spPr>
            <a:xfrm rot="1538940">
              <a:off x="4597182" y="24335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" name="椭圆 818"/>
            <p:cNvSpPr>
              <a:spLocks noChangeAspect="1"/>
            </p:cNvSpPr>
            <p:nvPr userDrawn="1"/>
          </p:nvSpPr>
          <p:spPr>
            <a:xfrm rot="1538940">
              <a:off x="4765229" y="22546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" name="椭圆 819"/>
            <p:cNvSpPr>
              <a:spLocks noChangeAspect="1"/>
            </p:cNvSpPr>
            <p:nvPr userDrawn="1"/>
          </p:nvSpPr>
          <p:spPr>
            <a:xfrm rot="1538940">
              <a:off x="5198871" y="22796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" name="椭圆 820"/>
            <p:cNvSpPr>
              <a:spLocks noChangeAspect="1"/>
            </p:cNvSpPr>
            <p:nvPr userDrawn="1"/>
          </p:nvSpPr>
          <p:spPr>
            <a:xfrm rot="1538940">
              <a:off x="5025003" y="21373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2" name="椭圆 821"/>
            <p:cNvSpPr>
              <a:spLocks noChangeAspect="1"/>
            </p:cNvSpPr>
            <p:nvPr userDrawn="1"/>
          </p:nvSpPr>
          <p:spPr>
            <a:xfrm rot="1538940">
              <a:off x="4660627" y="20433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3" name="椭圆 822"/>
            <p:cNvSpPr>
              <a:spLocks noChangeAspect="1"/>
            </p:cNvSpPr>
            <p:nvPr userDrawn="1"/>
          </p:nvSpPr>
          <p:spPr>
            <a:xfrm rot="1538940">
              <a:off x="5697617" y="2284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4" name="椭圆 823"/>
            <p:cNvSpPr>
              <a:spLocks noChangeAspect="1"/>
            </p:cNvSpPr>
            <p:nvPr userDrawn="1"/>
          </p:nvSpPr>
          <p:spPr>
            <a:xfrm rot="1538940">
              <a:off x="5384547" y="20843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5" name="椭圆 824"/>
            <p:cNvSpPr>
              <a:spLocks noChangeAspect="1"/>
            </p:cNvSpPr>
            <p:nvPr userDrawn="1"/>
          </p:nvSpPr>
          <p:spPr>
            <a:xfrm rot="1538940">
              <a:off x="5747067" y="206854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" name="椭圆 825"/>
            <p:cNvSpPr>
              <a:spLocks noChangeAspect="1"/>
            </p:cNvSpPr>
            <p:nvPr userDrawn="1"/>
          </p:nvSpPr>
          <p:spPr>
            <a:xfrm rot="1538940">
              <a:off x="5545189" y="19090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7" name="椭圆 826"/>
            <p:cNvSpPr>
              <a:spLocks noChangeAspect="1"/>
            </p:cNvSpPr>
            <p:nvPr userDrawn="1"/>
          </p:nvSpPr>
          <p:spPr>
            <a:xfrm rot="1538940">
              <a:off x="5774706" y="17551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8" name="椭圆 827"/>
            <p:cNvSpPr>
              <a:spLocks noChangeAspect="1"/>
            </p:cNvSpPr>
            <p:nvPr userDrawn="1"/>
          </p:nvSpPr>
          <p:spPr>
            <a:xfrm rot="1538940">
              <a:off x="3995671" y="20147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9" name="椭圆 828"/>
            <p:cNvSpPr>
              <a:spLocks noChangeAspect="1"/>
            </p:cNvSpPr>
            <p:nvPr userDrawn="1"/>
          </p:nvSpPr>
          <p:spPr>
            <a:xfrm rot="1538940">
              <a:off x="3859642" y="197067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0" name="椭圆 829"/>
            <p:cNvSpPr>
              <a:spLocks noChangeAspect="1"/>
            </p:cNvSpPr>
            <p:nvPr userDrawn="1"/>
          </p:nvSpPr>
          <p:spPr>
            <a:xfrm rot="1538940">
              <a:off x="3943956" y="18210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1" name="椭圆 830"/>
            <p:cNvSpPr>
              <a:spLocks noChangeAspect="1"/>
            </p:cNvSpPr>
            <p:nvPr userDrawn="1"/>
          </p:nvSpPr>
          <p:spPr>
            <a:xfrm rot="1538940">
              <a:off x="4070545" y="17580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2" name="椭圆 831"/>
            <p:cNvSpPr>
              <a:spLocks noChangeAspect="1"/>
            </p:cNvSpPr>
            <p:nvPr userDrawn="1"/>
          </p:nvSpPr>
          <p:spPr>
            <a:xfrm rot="1538940">
              <a:off x="4080465" y="16337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3" name="椭圆 832"/>
            <p:cNvSpPr>
              <a:spLocks noChangeAspect="1"/>
            </p:cNvSpPr>
            <p:nvPr userDrawn="1"/>
          </p:nvSpPr>
          <p:spPr>
            <a:xfrm rot="1538940">
              <a:off x="4328706" y="18222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4" name="椭圆 833"/>
            <p:cNvSpPr>
              <a:spLocks noChangeAspect="1"/>
            </p:cNvSpPr>
            <p:nvPr userDrawn="1"/>
          </p:nvSpPr>
          <p:spPr>
            <a:xfrm rot="1538940">
              <a:off x="4524674" y="18850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5" name="椭圆 834"/>
            <p:cNvSpPr>
              <a:spLocks noChangeAspect="1"/>
            </p:cNvSpPr>
            <p:nvPr userDrawn="1"/>
          </p:nvSpPr>
          <p:spPr>
            <a:xfrm rot="1538940">
              <a:off x="4304565" y="16360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6" name="椭圆 835"/>
            <p:cNvSpPr>
              <a:spLocks noChangeAspect="1"/>
            </p:cNvSpPr>
            <p:nvPr userDrawn="1"/>
          </p:nvSpPr>
          <p:spPr>
            <a:xfrm rot="1538940">
              <a:off x="4299925" y="144338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7" name="椭圆 836"/>
            <p:cNvSpPr>
              <a:spLocks noChangeAspect="1"/>
            </p:cNvSpPr>
            <p:nvPr userDrawn="1"/>
          </p:nvSpPr>
          <p:spPr>
            <a:xfrm rot="1538940">
              <a:off x="4672956" y="16998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8" name="椭圆 837"/>
            <p:cNvSpPr>
              <a:spLocks noChangeAspect="1"/>
            </p:cNvSpPr>
            <p:nvPr userDrawn="1"/>
          </p:nvSpPr>
          <p:spPr>
            <a:xfrm rot="1538940">
              <a:off x="4352075" y="13004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9" name="椭圆 838"/>
            <p:cNvSpPr>
              <a:spLocks noChangeAspect="1"/>
            </p:cNvSpPr>
            <p:nvPr userDrawn="1"/>
          </p:nvSpPr>
          <p:spPr>
            <a:xfrm rot="1538940">
              <a:off x="4879904" y="16883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0" name="椭圆 839"/>
            <p:cNvSpPr>
              <a:spLocks noChangeAspect="1"/>
            </p:cNvSpPr>
            <p:nvPr userDrawn="1"/>
          </p:nvSpPr>
          <p:spPr>
            <a:xfrm rot="1538940">
              <a:off x="5127107" y="19221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1" name="椭圆 840"/>
            <p:cNvSpPr>
              <a:spLocks noChangeAspect="1"/>
            </p:cNvSpPr>
            <p:nvPr userDrawn="1"/>
          </p:nvSpPr>
          <p:spPr>
            <a:xfrm rot="1538940">
              <a:off x="5330474" y="17870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2" name="椭圆 841"/>
            <p:cNvSpPr>
              <a:spLocks noChangeAspect="1"/>
            </p:cNvSpPr>
            <p:nvPr userDrawn="1"/>
          </p:nvSpPr>
          <p:spPr>
            <a:xfrm rot="1538940">
              <a:off x="4880179" y="14395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3" name="椭圆 842"/>
            <p:cNvSpPr>
              <a:spLocks noChangeAspect="1"/>
            </p:cNvSpPr>
            <p:nvPr userDrawn="1"/>
          </p:nvSpPr>
          <p:spPr>
            <a:xfrm rot="1538940">
              <a:off x="5538071" y="16265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4" name="椭圆 843"/>
            <p:cNvSpPr>
              <a:spLocks noChangeAspect="1"/>
            </p:cNvSpPr>
            <p:nvPr userDrawn="1"/>
          </p:nvSpPr>
          <p:spPr>
            <a:xfrm rot="1538940">
              <a:off x="5099954" y="16446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5" name="椭圆 844"/>
            <p:cNvSpPr>
              <a:spLocks noChangeAspect="1"/>
            </p:cNvSpPr>
            <p:nvPr userDrawn="1"/>
          </p:nvSpPr>
          <p:spPr>
            <a:xfrm rot="1538940">
              <a:off x="5301592" y="149806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6" name="椭圆 845"/>
            <p:cNvSpPr>
              <a:spLocks noChangeAspect="1"/>
            </p:cNvSpPr>
            <p:nvPr userDrawn="1"/>
          </p:nvSpPr>
          <p:spPr>
            <a:xfrm rot="1538940">
              <a:off x="5102531" y="13801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7" name="椭圆 846"/>
            <p:cNvSpPr>
              <a:spLocks noChangeAspect="1"/>
            </p:cNvSpPr>
            <p:nvPr userDrawn="1"/>
          </p:nvSpPr>
          <p:spPr>
            <a:xfrm rot="1538940">
              <a:off x="4686031" y="13821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8" name="椭圆 847"/>
            <p:cNvSpPr>
              <a:spLocks noChangeAspect="1"/>
            </p:cNvSpPr>
            <p:nvPr userDrawn="1"/>
          </p:nvSpPr>
          <p:spPr>
            <a:xfrm rot="1538940">
              <a:off x="4494872" y="13540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9" name="椭圆 848"/>
            <p:cNvSpPr>
              <a:spLocks noChangeAspect="1"/>
            </p:cNvSpPr>
            <p:nvPr userDrawn="1"/>
          </p:nvSpPr>
          <p:spPr>
            <a:xfrm rot="1538940">
              <a:off x="4769748" y="11904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0" name="椭圆 849"/>
            <p:cNvSpPr>
              <a:spLocks noChangeAspect="1"/>
            </p:cNvSpPr>
            <p:nvPr userDrawn="1"/>
          </p:nvSpPr>
          <p:spPr>
            <a:xfrm rot="1538940">
              <a:off x="4595933" y="11069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1" name="椭圆 850"/>
            <p:cNvSpPr>
              <a:spLocks noChangeAspect="1"/>
            </p:cNvSpPr>
            <p:nvPr userDrawn="1"/>
          </p:nvSpPr>
          <p:spPr>
            <a:xfrm rot="1538940">
              <a:off x="4724114" y="10134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2" name="椭圆 851"/>
            <p:cNvSpPr>
              <a:spLocks noChangeAspect="1"/>
            </p:cNvSpPr>
            <p:nvPr userDrawn="1"/>
          </p:nvSpPr>
          <p:spPr>
            <a:xfrm rot="1538940">
              <a:off x="4872047" y="9773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3" name="椭圆 852"/>
            <p:cNvSpPr>
              <a:spLocks noChangeAspect="1"/>
            </p:cNvSpPr>
            <p:nvPr userDrawn="1"/>
          </p:nvSpPr>
          <p:spPr>
            <a:xfrm rot="1538940">
              <a:off x="4965941" y="8873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4" name="椭圆 853"/>
            <p:cNvSpPr>
              <a:spLocks noChangeAspect="1"/>
            </p:cNvSpPr>
            <p:nvPr userDrawn="1"/>
          </p:nvSpPr>
          <p:spPr>
            <a:xfrm rot="1538940">
              <a:off x="5972746" y="163648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5" name="椭圆 854"/>
            <p:cNvSpPr>
              <a:spLocks noChangeAspect="1"/>
            </p:cNvSpPr>
            <p:nvPr userDrawn="1"/>
          </p:nvSpPr>
          <p:spPr>
            <a:xfrm rot="1538940">
              <a:off x="6214996" y="20541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6" name="椭圆 855"/>
            <p:cNvSpPr>
              <a:spLocks noChangeAspect="1"/>
            </p:cNvSpPr>
            <p:nvPr userDrawn="1"/>
          </p:nvSpPr>
          <p:spPr>
            <a:xfrm rot="1538940">
              <a:off x="6232539" y="18385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7" name="椭圆 856"/>
            <p:cNvSpPr>
              <a:spLocks noChangeAspect="1"/>
            </p:cNvSpPr>
            <p:nvPr userDrawn="1"/>
          </p:nvSpPr>
          <p:spPr>
            <a:xfrm rot="1538940">
              <a:off x="6533107" y="18772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8" name="椭圆 857"/>
            <p:cNvSpPr>
              <a:spLocks noChangeAspect="1"/>
            </p:cNvSpPr>
            <p:nvPr userDrawn="1"/>
          </p:nvSpPr>
          <p:spPr>
            <a:xfrm rot="1538940">
              <a:off x="5214730" y="11638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9" name="椭圆 858"/>
            <p:cNvSpPr>
              <a:spLocks noChangeAspect="1"/>
            </p:cNvSpPr>
            <p:nvPr userDrawn="1"/>
          </p:nvSpPr>
          <p:spPr>
            <a:xfrm rot="1538940">
              <a:off x="5445221" y="13246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0" name="椭圆 859"/>
            <p:cNvSpPr>
              <a:spLocks noChangeAspect="1"/>
            </p:cNvSpPr>
            <p:nvPr userDrawn="1"/>
          </p:nvSpPr>
          <p:spPr>
            <a:xfrm rot="1538940">
              <a:off x="5687241" y="14373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1" name="椭圆 860"/>
            <p:cNvSpPr>
              <a:spLocks noChangeAspect="1"/>
            </p:cNvSpPr>
            <p:nvPr userDrawn="1"/>
          </p:nvSpPr>
          <p:spPr>
            <a:xfrm rot="1538940">
              <a:off x="5895565" y="1416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2" name="椭圆 861"/>
            <p:cNvSpPr>
              <a:spLocks noChangeAspect="1"/>
            </p:cNvSpPr>
            <p:nvPr userDrawn="1"/>
          </p:nvSpPr>
          <p:spPr>
            <a:xfrm rot="1538940">
              <a:off x="5408308" y="10516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3" name="椭圆 862"/>
            <p:cNvSpPr>
              <a:spLocks noChangeAspect="1"/>
            </p:cNvSpPr>
            <p:nvPr userDrawn="1"/>
          </p:nvSpPr>
          <p:spPr>
            <a:xfrm rot="1538940">
              <a:off x="5600200" y="11644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4" name="椭圆 863"/>
            <p:cNvSpPr>
              <a:spLocks noChangeAspect="1"/>
            </p:cNvSpPr>
            <p:nvPr userDrawn="1"/>
          </p:nvSpPr>
          <p:spPr>
            <a:xfrm rot="1538940">
              <a:off x="5269089" y="8768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5" name="椭圆 864"/>
            <p:cNvSpPr>
              <a:spLocks noChangeAspect="1"/>
            </p:cNvSpPr>
            <p:nvPr userDrawn="1"/>
          </p:nvSpPr>
          <p:spPr>
            <a:xfrm rot="1538940">
              <a:off x="5116846" y="7888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6" name="椭圆 865"/>
            <p:cNvSpPr>
              <a:spLocks noChangeAspect="1"/>
            </p:cNvSpPr>
            <p:nvPr userDrawn="1"/>
          </p:nvSpPr>
          <p:spPr>
            <a:xfrm rot="1538940">
              <a:off x="5283320" y="73469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7" name="椭圆 866"/>
            <p:cNvSpPr>
              <a:spLocks noChangeAspect="1"/>
            </p:cNvSpPr>
            <p:nvPr userDrawn="1"/>
          </p:nvSpPr>
          <p:spPr>
            <a:xfrm rot="1538940">
              <a:off x="5489504" y="8644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8" name="椭圆 867"/>
            <p:cNvSpPr>
              <a:spLocks noChangeAspect="1"/>
            </p:cNvSpPr>
            <p:nvPr userDrawn="1"/>
          </p:nvSpPr>
          <p:spPr>
            <a:xfrm rot="1538940">
              <a:off x="5807680" y="10981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9" name="椭圆 868"/>
            <p:cNvSpPr>
              <a:spLocks noChangeAspect="1"/>
            </p:cNvSpPr>
            <p:nvPr userDrawn="1"/>
          </p:nvSpPr>
          <p:spPr>
            <a:xfrm rot="1538940">
              <a:off x="5674684" y="91601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0" name="椭圆 869"/>
            <p:cNvSpPr>
              <a:spLocks noChangeAspect="1"/>
            </p:cNvSpPr>
            <p:nvPr userDrawn="1"/>
          </p:nvSpPr>
          <p:spPr>
            <a:xfrm rot="1538940">
              <a:off x="5442855" y="6961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1" name="椭圆 870"/>
            <p:cNvSpPr>
              <a:spLocks noChangeAspect="1"/>
            </p:cNvSpPr>
            <p:nvPr userDrawn="1"/>
          </p:nvSpPr>
          <p:spPr>
            <a:xfrm rot="1538940">
              <a:off x="5583606" y="67909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2" name="椭圆 871"/>
            <p:cNvSpPr>
              <a:spLocks noChangeAspect="1"/>
            </p:cNvSpPr>
            <p:nvPr userDrawn="1"/>
          </p:nvSpPr>
          <p:spPr>
            <a:xfrm rot="1538940">
              <a:off x="5777340" y="7385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3" name="椭圆 872"/>
            <p:cNvSpPr>
              <a:spLocks noChangeAspect="1"/>
            </p:cNvSpPr>
            <p:nvPr userDrawn="1"/>
          </p:nvSpPr>
          <p:spPr>
            <a:xfrm rot="1538940">
              <a:off x="5976943" y="6814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4" name="椭圆 873"/>
            <p:cNvSpPr>
              <a:spLocks noChangeAspect="1"/>
            </p:cNvSpPr>
            <p:nvPr userDrawn="1"/>
          </p:nvSpPr>
          <p:spPr>
            <a:xfrm rot="1538940">
              <a:off x="6212203" y="15712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5" name="椭圆 874"/>
            <p:cNvSpPr>
              <a:spLocks noChangeAspect="1"/>
            </p:cNvSpPr>
            <p:nvPr userDrawn="1"/>
          </p:nvSpPr>
          <p:spPr>
            <a:xfrm rot="1538940">
              <a:off x="6448467" y="16667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6" name="椭圆 875"/>
            <p:cNvSpPr>
              <a:spLocks noChangeAspect="1"/>
            </p:cNvSpPr>
            <p:nvPr userDrawn="1"/>
          </p:nvSpPr>
          <p:spPr>
            <a:xfrm rot="1538940">
              <a:off x="6243152" y="135797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7" name="椭圆 876"/>
            <p:cNvSpPr>
              <a:spLocks noChangeAspect="1"/>
            </p:cNvSpPr>
            <p:nvPr userDrawn="1"/>
          </p:nvSpPr>
          <p:spPr>
            <a:xfrm rot="1538940">
              <a:off x="6515389" y="14379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8" name="椭圆 877"/>
            <p:cNvSpPr>
              <a:spLocks noChangeAspect="1"/>
            </p:cNvSpPr>
            <p:nvPr userDrawn="1"/>
          </p:nvSpPr>
          <p:spPr>
            <a:xfrm rot="1538940">
              <a:off x="6719275" y="14400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9" name="椭圆 878"/>
            <p:cNvSpPr>
              <a:spLocks noChangeAspect="1"/>
            </p:cNvSpPr>
            <p:nvPr userDrawn="1"/>
          </p:nvSpPr>
          <p:spPr>
            <a:xfrm rot="1538940">
              <a:off x="6858414" y="16171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0" name="椭圆 879"/>
            <p:cNvSpPr>
              <a:spLocks noChangeAspect="1"/>
            </p:cNvSpPr>
            <p:nvPr userDrawn="1"/>
          </p:nvSpPr>
          <p:spPr>
            <a:xfrm rot="1538940">
              <a:off x="6309927" y="11423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1" name="椭圆 880"/>
            <p:cNvSpPr>
              <a:spLocks noChangeAspect="1"/>
            </p:cNvSpPr>
            <p:nvPr userDrawn="1"/>
          </p:nvSpPr>
          <p:spPr>
            <a:xfrm rot="1538940">
              <a:off x="6519743" y="11352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2" name="椭圆 881"/>
            <p:cNvSpPr>
              <a:spLocks noChangeAspect="1"/>
            </p:cNvSpPr>
            <p:nvPr userDrawn="1"/>
          </p:nvSpPr>
          <p:spPr>
            <a:xfrm rot="1538940">
              <a:off x="6703685" y="12032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3" name="椭圆 882"/>
            <p:cNvSpPr>
              <a:spLocks noChangeAspect="1"/>
            </p:cNvSpPr>
            <p:nvPr userDrawn="1"/>
          </p:nvSpPr>
          <p:spPr>
            <a:xfrm rot="1538940">
              <a:off x="6897316" y="10692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4" name="椭圆 883"/>
            <p:cNvSpPr>
              <a:spLocks noChangeAspect="1"/>
            </p:cNvSpPr>
            <p:nvPr userDrawn="1"/>
          </p:nvSpPr>
          <p:spPr>
            <a:xfrm rot="1538940">
              <a:off x="6520035" y="8911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5" name="椭圆 884"/>
            <p:cNvSpPr>
              <a:spLocks noChangeAspect="1"/>
            </p:cNvSpPr>
            <p:nvPr userDrawn="1"/>
          </p:nvSpPr>
          <p:spPr>
            <a:xfrm rot="1538940">
              <a:off x="6120740" y="69609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6" name="椭圆 885"/>
            <p:cNvSpPr>
              <a:spLocks noChangeAspect="1"/>
            </p:cNvSpPr>
            <p:nvPr userDrawn="1"/>
          </p:nvSpPr>
          <p:spPr>
            <a:xfrm rot="1538940">
              <a:off x="6301986" y="8760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7" name="椭圆 886"/>
            <p:cNvSpPr>
              <a:spLocks noChangeAspect="1"/>
            </p:cNvSpPr>
            <p:nvPr userDrawn="1"/>
          </p:nvSpPr>
          <p:spPr>
            <a:xfrm rot="1538940">
              <a:off x="6762121" y="8995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8" name="椭圆 887"/>
            <p:cNvSpPr>
              <a:spLocks noChangeAspect="1"/>
            </p:cNvSpPr>
            <p:nvPr userDrawn="1"/>
          </p:nvSpPr>
          <p:spPr>
            <a:xfrm rot="1538940">
              <a:off x="7013252" y="8979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9" name="椭圆 888"/>
            <p:cNvSpPr>
              <a:spLocks noChangeAspect="1"/>
            </p:cNvSpPr>
            <p:nvPr userDrawn="1"/>
          </p:nvSpPr>
          <p:spPr>
            <a:xfrm rot="1538940">
              <a:off x="6322728" y="6980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0" name="椭圆 889"/>
            <p:cNvSpPr>
              <a:spLocks noChangeAspect="1"/>
            </p:cNvSpPr>
            <p:nvPr userDrawn="1"/>
          </p:nvSpPr>
          <p:spPr>
            <a:xfrm rot="1538940">
              <a:off x="6639383" y="7438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1" name="椭圆 890"/>
            <p:cNvSpPr>
              <a:spLocks noChangeAspect="1"/>
            </p:cNvSpPr>
            <p:nvPr userDrawn="1"/>
          </p:nvSpPr>
          <p:spPr>
            <a:xfrm rot="1538940">
              <a:off x="6546700" y="62301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2" name="椭圆 891"/>
            <p:cNvSpPr>
              <a:spLocks noChangeAspect="1"/>
            </p:cNvSpPr>
            <p:nvPr userDrawn="1"/>
          </p:nvSpPr>
          <p:spPr>
            <a:xfrm rot="1538940">
              <a:off x="6400718" y="5827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3" name="椭圆 892"/>
            <p:cNvSpPr>
              <a:spLocks noChangeAspect="1"/>
            </p:cNvSpPr>
            <p:nvPr userDrawn="1"/>
          </p:nvSpPr>
          <p:spPr>
            <a:xfrm rot="1538940">
              <a:off x="6186632" y="5731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4" name="椭圆 893"/>
            <p:cNvSpPr>
              <a:spLocks noChangeAspect="1"/>
            </p:cNvSpPr>
            <p:nvPr userDrawn="1"/>
          </p:nvSpPr>
          <p:spPr>
            <a:xfrm rot="1538940">
              <a:off x="5930260" y="57925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5" name="椭圆 894"/>
            <p:cNvSpPr>
              <a:spLocks noChangeAspect="1"/>
            </p:cNvSpPr>
            <p:nvPr userDrawn="1"/>
          </p:nvSpPr>
          <p:spPr>
            <a:xfrm rot="1538940">
              <a:off x="6867374" y="71150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6" name="椭圆 895"/>
            <p:cNvSpPr>
              <a:spLocks noChangeAspect="1"/>
            </p:cNvSpPr>
            <p:nvPr userDrawn="1"/>
          </p:nvSpPr>
          <p:spPr>
            <a:xfrm rot="1538940">
              <a:off x="6729318" y="6365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6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" grpId="0" animBg="1"/>
      <p:bldP spid="452" grpId="0" animBg="1"/>
      <p:bldP spid="454" grpId="0" animBg="1"/>
      <p:bldP spid="455" grpId="0" animBg="1"/>
      <p:bldP spid="45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椭圆 450"/>
          <p:cNvSpPr>
            <a:spLocks/>
          </p:cNvSpPr>
          <p:nvPr userDrawn="1"/>
        </p:nvSpPr>
        <p:spPr>
          <a:xfrm rot="20469222">
            <a:off x="4656547" y="4038784"/>
            <a:ext cx="191572" cy="191572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2" name="椭圆 451"/>
          <p:cNvSpPr>
            <a:spLocks noChangeAspect="1"/>
          </p:cNvSpPr>
          <p:nvPr userDrawn="1"/>
        </p:nvSpPr>
        <p:spPr>
          <a:xfrm rot="20469222">
            <a:off x="7021210" y="5070787"/>
            <a:ext cx="180000" cy="180000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4" name="椭圆 453"/>
          <p:cNvSpPr/>
          <p:nvPr userDrawn="1"/>
        </p:nvSpPr>
        <p:spPr>
          <a:xfrm rot="20469222">
            <a:off x="7902443" y="4032550"/>
            <a:ext cx="152732" cy="152732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5" name="椭圆 454"/>
          <p:cNvSpPr/>
          <p:nvPr userDrawn="1"/>
        </p:nvSpPr>
        <p:spPr>
          <a:xfrm rot="20469222">
            <a:off x="7659384" y="2207049"/>
            <a:ext cx="180596" cy="180596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6" name="椭圆 455"/>
          <p:cNvSpPr/>
          <p:nvPr userDrawn="1"/>
        </p:nvSpPr>
        <p:spPr>
          <a:xfrm rot="20469222">
            <a:off x="8045398" y="3641633"/>
            <a:ext cx="132739" cy="132739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98" name="组合 897"/>
          <p:cNvGrpSpPr/>
          <p:nvPr userDrawn="1"/>
        </p:nvGrpSpPr>
        <p:grpSpPr>
          <a:xfrm rot="18930282">
            <a:off x="4137448" y="1457238"/>
            <a:ext cx="4000635" cy="3996362"/>
            <a:chOff x="3536872" y="571875"/>
            <a:chExt cx="5311716" cy="5306043"/>
          </a:xfrm>
          <a:solidFill>
            <a:schemeClr val="bg1">
              <a:lumMod val="10000"/>
              <a:lumOff val="90000"/>
            </a:schemeClr>
          </a:solidFill>
        </p:grpSpPr>
        <p:sp>
          <p:nvSpPr>
            <p:cNvPr id="457" name="椭圆 456"/>
            <p:cNvSpPr/>
            <p:nvPr userDrawn="1"/>
          </p:nvSpPr>
          <p:spPr>
            <a:xfrm rot="1538940">
              <a:off x="7885733" y="5155507"/>
              <a:ext cx="78396" cy="783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8" name="椭圆 457"/>
            <p:cNvSpPr/>
            <p:nvPr userDrawn="1"/>
          </p:nvSpPr>
          <p:spPr>
            <a:xfrm rot="1538940">
              <a:off x="7625299" y="5352520"/>
              <a:ext cx="101147" cy="1011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9" name="椭圆 458"/>
            <p:cNvSpPr/>
            <p:nvPr userDrawn="1"/>
          </p:nvSpPr>
          <p:spPr>
            <a:xfrm rot="1538940">
              <a:off x="6066129" y="965587"/>
              <a:ext cx="141883" cy="1418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" name="椭圆 459"/>
            <p:cNvSpPr/>
            <p:nvPr userDrawn="1"/>
          </p:nvSpPr>
          <p:spPr>
            <a:xfrm rot="1538940">
              <a:off x="5986079" y="1204066"/>
              <a:ext cx="92649" cy="926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" name="椭圆 460"/>
            <p:cNvSpPr/>
            <p:nvPr userDrawn="1"/>
          </p:nvSpPr>
          <p:spPr>
            <a:xfrm rot="1538940">
              <a:off x="5700699" y="571875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2" name="椭圆 461"/>
            <p:cNvSpPr/>
            <p:nvPr userDrawn="1"/>
          </p:nvSpPr>
          <p:spPr>
            <a:xfrm rot="1538940">
              <a:off x="7303982" y="807159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3" name="椭圆 462"/>
            <p:cNvSpPr/>
            <p:nvPr userDrawn="1"/>
          </p:nvSpPr>
          <p:spPr>
            <a:xfrm rot="1538940">
              <a:off x="8342635" y="1721610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4" name="椭圆 463"/>
            <p:cNvSpPr/>
            <p:nvPr userDrawn="1"/>
          </p:nvSpPr>
          <p:spPr>
            <a:xfrm rot="1538940">
              <a:off x="4489545" y="1171988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5" name="椭圆 464"/>
            <p:cNvSpPr/>
            <p:nvPr userDrawn="1"/>
          </p:nvSpPr>
          <p:spPr>
            <a:xfrm rot="1538940">
              <a:off x="5083019" y="969427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6" name="椭圆 465"/>
            <p:cNvSpPr/>
            <p:nvPr userDrawn="1"/>
          </p:nvSpPr>
          <p:spPr>
            <a:xfrm rot="1538940">
              <a:off x="4981427" y="1161362"/>
              <a:ext cx="54310" cy="5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7" name="椭圆 466"/>
            <p:cNvSpPr/>
            <p:nvPr userDrawn="1"/>
          </p:nvSpPr>
          <p:spPr>
            <a:xfrm rot="1538940">
              <a:off x="8065051" y="2859988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8" name="椭圆 467"/>
            <p:cNvSpPr/>
            <p:nvPr userDrawn="1"/>
          </p:nvSpPr>
          <p:spPr>
            <a:xfrm rot="1538940">
              <a:off x="8788009" y="3159682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9" name="椭圆 468"/>
            <p:cNvSpPr/>
            <p:nvPr userDrawn="1"/>
          </p:nvSpPr>
          <p:spPr>
            <a:xfrm rot="1538940">
              <a:off x="8766230" y="2850776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0" name="椭圆 469"/>
            <p:cNvSpPr/>
            <p:nvPr userDrawn="1"/>
          </p:nvSpPr>
          <p:spPr>
            <a:xfrm rot="1538940">
              <a:off x="8709745" y="2548559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" name="椭圆 470"/>
            <p:cNvSpPr/>
            <p:nvPr userDrawn="1"/>
          </p:nvSpPr>
          <p:spPr>
            <a:xfrm rot="1538940">
              <a:off x="8571495" y="2136723"/>
              <a:ext cx="60579" cy="60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2" name="椭圆 471"/>
            <p:cNvSpPr/>
            <p:nvPr userDrawn="1"/>
          </p:nvSpPr>
          <p:spPr>
            <a:xfrm rot="1538940">
              <a:off x="4033570" y="4007294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3" name="椭圆 472"/>
            <p:cNvSpPr/>
            <p:nvPr userDrawn="1"/>
          </p:nvSpPr>
          <p:spPr>
            <a:xfrm rot="1538940">
              <a:off x="3741484" y="4377608"/>
              <a:ext cx="78067" cy="780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4" name="椭圆 473"/>
            <p:cNvSpPr>
              <a:spLocks noChangeAspect="1"/>
            </p:cNvSpPr>
            <p:nvPr userDrawn="1"/>
          </p:nvSpPr>
          <p:spPr>
            <a:xfrm rot="1538940">
              <a:off x="7871770" y="306821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5" name="椭圆 474"/>
            <p:cNvSpPr>
              <a:spLocks noChangeAspect="1"/>
            </p:cNvSpPr>
            <p:nvPr userDrawn="1"/>
          </p:nvSpPr>
          <p:spPr>
            <a:xfrm rot="1538940">
              <a:off x="7814552" y="33391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6" name="椭圆 475"/>
            <p:cNvSpPr>
              <a:spLocks noChangeAspect="1"/>
            </p:cNvSpPr>
            <p:nvPr userDrawn="1"/>
          </p:nvSpPr>
          <p:spPr>
            <a:xfrm rot="1538940">
              <a:off x="7570476" y="328721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7" name="椭圆 476"/>
            <p:cNvSpPr>
              <a:spLocks noChangeAspect="1"/>
            </p:cNvSpPr>
            <p:nvPr userDrawn="1"/>
          </p:nvSpPr>
          <p:spPr>
            <a:xfrm rot="1538940">
              <a:off x="7529770" y="30838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8" name="椭圆 477"/>
            <p:cNvSpPr>
              <a:spLocks noChangeAspect="1"/>
            </p:cNvSpPr>
            <p:nvPr userDrawn="1"/>
          </p:nvSpPr>
          <p:spPr>
            <a:xfrm rot="1538940">
              <a:off x="7514183" y="35220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9" name="椭圆 478"/>
            <p:cNvSpPr>
              <a:spLocks noChangeAspect="1"/>
            </p:cNvSpPr>
            <p:nvPr userDrawn="1"/>
          </p:nvSpPr>
          <p:spPr>
            <a:xfrm rot="1538940">
              <a:off x="7719646" y="36454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0" name="椭圆 479"/>
            <p:cNvSpPr>
              <a:spLocks noChangeAspect="1"/>
            </p:cNvSpPr>
            <p:nvPr userDrawn="1"/>
          </p:nvSpPr>
          <p:spPr>
            <a:xfrm rot="1538940">
              <a:off x="7341048" y="385152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" name="椭圆 480"/>
            <p:cNvSpPr>
              <a:spLocks noChangeAspect="1"/>
            </p:cNvSpPr>
            <p:nvPr userDrawn="1"/>
          </p:nvSpPr>
          <p:spPr>
            <a:xfrm rot="1538940">
              <a:off x="7334393" y="35987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2" name="椭圆 481"/>
            <p:cNvSpPr>
              <a:spLocks noChangeAspect="1"/>
            </p:cNvSpPr>
            <p:nvPr userDrawn="1"/>
          </p:nvSpPr>
          <p:spPr>
            <a:xfrm rot="1538940">
              <a:off x="7587591" y="38792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3" name="椭圆 482"/>
            <p:cNvSpPr>
              <a:spLocks noChangeAspect="1"/>
            </p:cNvSpPr>
            <p:nvPr userDrawn="1"/>
          </p:nvSpPr>
          <p:spPr>
            <a:xfrm rot="1538940">
              <a:off x="7499851" y="41342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4" name="椭圆 483"/>
            <p:cNvSpPr>
              <a:spLocks noChangeAspect="1"/>
            </p:cNvSpPr>
            <p:nvPr userDrawn="1"/>
          </p:nvSpPr>
          <p:spPr>
            <a:xfrm rot="1538940">
              <a:off x="7235968" y="40703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5" name="椭圆 484"/>
            <p:cNvSpPr>
              <a:spLocks noChangeAspect="1"/>
            </p:cNvSpPr>
            <p:nvPr userDrawn="1"/>
          </p:nvSpPr>
          <p:spPr>
            <a:xfrm rot="1538940">
              <a:off x="7065298" y="386593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6" name="椭圆 485"/>
            <p:cNvSpPr>
              <a:spLocks noChangeAspect="1"/>
            </p:cNvSpPr>
            <p:nvPr userDrawn="1"/>
          </p:nvSpPr>
          <p:spPr>
            <a:xfrm rot="1538940">
              <a:off x="7063206" y="360273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7" name="椭圆 486"/>
            <p:cNvSpPr>
              <a:spLocks noChangeAspect="1"/>
            </p:cNvSpPr>
            <p:nvPr userDrawn="1"/>
          </p:nvSpPr>
          <p:spPr>
            <a:xfrm rot="1538940">
              <a:off x="7141037" y="33578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8" name="椭圆 487"/>
            <p:cNvSpPr>
              <a:spLocks noChangeAspect="1"/>
            </p:cNvSpPr>
            <p:nvPr userDrawn="1"/>
          </p:nvSpPr>
          <p:spPr>
            <a:xfrm rot="1538940">
              <a:off x="7270831" y="31806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9" name="椭圆 488"/>
            <p:cNvSpPr>
              <a:spLocks noChangeAspect="1"/>
            </p:cNvSpPr>
            <p:nvPr userDrawn="1"/>
          </p:nvSpPr>
          <p:spPr>
            <a:xfrm rot="1538940">
              <a:off x="6838533" y="38391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0" name="椭圆 489"/>
            <p:cNvSpPr>
              <a:spLocks noChangeAspect="1"/>
            </p:cNvSpPr>
            <p:nvPr userDrawn="1"/>
          </p:nvSpPr>
          <p:spPr>
            <a:xfrm rot="1538940">
              <a:off x="6853943" y="34723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" name="椭圆 490"/>
            <p:cNvSpPr>
              <a:spLocks noChangeAspect="1"/>
            </p:cNvSpPr>
            <p:nvPr userDrawn="1"/>
          </p:nvSpPr>
          <p:spPr>
            <a:xfrm rot="1538940">
              <a:off x="6631250" y="36276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" name="椭圆 491"/>
            <p:cNvSpPr>
              <a:spLocks noChangeAspect="1"/>
            </p:cNvSpPr>
            <p:nvPr userDrawn="1"/>
          </p:nvSpPr>
          <p:spPr>
            <a:xfrm rot="1538940">
              <a:off x="6580050" y="38937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3" name="椭圆 492"/>
            <p:cNvSpPr>
              <a:spLocks noChangeAspect="1"/>
            </p:cNvSpPr>
            <p:nvPr userDrawn="1"/>
          </p:nvSpPr>
          <p:spPr>
            <a:xfrm rot="1538940">
              <a:off x="6937396" y="31858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4" name="椭圆 493"/>
            <p:cNvSpPr>
              <a:spLocks noChangeAspect="1"/>
            </p:cNvSpPr>
            <p:nvPr userDrawn="1"/>
          </p:nvSpPr>
          <p:spPr>
            <a:xfrm rot="1538940">
              <a:off x="6638850" y="33541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5" name="椭圆 494"/>
            <p:cNvSpPr>
              <a:spLocks noChangeAspect="1"/>
            </p:cNvSpPr>
            <p:nvPr userDrawn="1"/>
          </p:nvSpPr>
          <p:spPr>
            <a:xfrm rot="1538940">
              <a:off x="6665788" y="30823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6" name="椭圆 495"/>
            <p:cNvSpPr>
              <a:spLocks noChangeAspect="1"/>
            </p:cNvSpPr>
            <p:nvPr userDrawn="1"/>
          </p:nvSpPr>
          <p:spPr>
            <a:xfrm rot="1538940">
              <a:off x="6382859" y="31518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7" name="椭圆 496"/>
            <p:cNvSpPr>
              <a:spLocks noChangeAspect="1"/>
            </p:cNvSpPr>
            <p:nvPr userDrawn="1"/>
          </p:nvSpPr>
          <p:spPr>
            <a:xfrm rot="1538940">
              <a:off x="6373716" y="33870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8" name="椭圆 497"/>
            <p:cNvSpPr>
              <a:spLocks noChangeAspect="1"/>
            </p:cNvSpPr>
            <p:nvPr userDrawn="1"/>
          </p:nvSpPr>
          <p:spPr>
            <a:xfrm rot="1538940">
              <a:off x="6357676" y="36980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9" name="椭圆 498"/>
            <p:cNvSpPr>
              <a:spLocks noChangeAspect="1"/>
            </p:cNvSpPr>
            <p:nvPr userDrawn="1"/>
          </p:nvSpPr>
          <p:spPr>
            <a:xfrm rot="1538940">
              <a:off x="6165861" y="35415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0" name="椭圆 499"/>
            <p:cNvSpPr>
              <a:spLocks noChangeAspect="1"/>
            </p:cNvSpPr>
            <p:nvPr userDrawn="1"/>
          </p:nvSpPr>
          <p:spPr>
            <a:xfrm rot="1538940">
              <a:off x="6066716" y="33118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" name="椭圆 500"/>
            <p:cNvSpPr>
              <a:spLocks noChangeAspect="1"/>
            </p:cNvSpPr>
            <p:nvPr userDrawn="1"/>
          </p:nvSpPr>
          <p:spPr>
            <a:xfrm rot="1538940">
              <a:off x="6431372" y="28810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2" name="椭圆 501"/>
            <p:cNvSpPr>
              <a:spLocks noChangeAspect="1"/>
            </p:cNvSpPr>
            <p:nvPr userDrawn="1"/>
          </p:nvSpPr>
          <p:spPr>
            <a:xfrm rot="1538940">
              <a:off x="6764234" y="281509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3" name="椭圆 502"/>
            <p:cNvSpPr>
              <a:spLocks noChangeAspect="1"/>
            </p:cNvSpPr>
            <p:nvPr userDrawn="1"/>
          </p:nvSpPr>
          <p:spPr>
            <a:xfrm rot="1538940">
              <a:off x="6955779" y="29517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4" name="椭圆 503"/>
            <p:cNvSpPr>
              <a:spLocks noChangeAspect="1"/>
            </p:cNvSpPr>
            <p:nvPr userDrawn="1"/>
          </p:nvSpPr>
          <p:spPr>
            <a:xfrm rot="1538940">
              <a:off x="6113663" y="270920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5" name="椭圆 504"/>
            <p:cNvSpPr>
              <a:spLocks noChangeAspect="1"/>
            </p:cNvSpPr>
            <p:nvPr userDrawn="1"/>
          </p:nvSpPr>
          <p:spPr>
            <a:xfrm rot="1538940">
              <a:off x="6195785" y="29705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6" name="椭圆 505"/>
            <p:cNvSpPr>
              <a:spLocks noChangeAspect="1"/>
            </p:cNvSpPr>
            <p:nvPr userDrawn="1"/>
          </p:nvSpPr>
          <p:spPr>
            <a:xfrm rot="1538940">
              <a:off x="5972063" y="30040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7" name="椭圆 506"/>
            <p:cNvSpPr>
              <a:spLocks noChangeAspect="1"/>
            </p:cNvSpPr>
            <p:nvPr userDrawn="1"/>
          </p:nvSpPr>
          <p:spPr>
            <a:xfrm rot="1538940">
              <a:off x="5826468" y="31889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8" name="椭圆 507"/>
            <p:cNvSpPr>
              <a:spLocks noChangeAspect="1"/>
            </p:cNvSpPr>
            <p:nvPr userDrawn="1"/>
          </p:nvSpPr>
          <p:spPr>
            <a:xfrm rot="1538940">
              <a:off x="7943848" y="35268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9" name="椭圆 508"/>
            <p:cNvSpPr>
              <a:spLocks noChangeAspect="1"/>
            </p:cNvSpPr>
            <p:nvPr userDrawn="1"/>
          </p:nvSpPr>
          <p:spPr>
            <a:xfrm rot="1538940">
              <a:off x="7867867" y="38306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0" name="椭圆 509"/>
            <p:cNvSpPr>
              <a:spLocks noChangeAspect="1"/>
            </p:cNvSpPr>
            <p:nvPr userDrawn="1"/>
          </p:nvSpPr>
          <p:spPr>
            <a:xfrm rot="1538940">
              <a:off x="8111036" y="36981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1" name="椭圆 510"/>
            <p:cNvSpPr>
              <a:spLocks noChangeAspect="1"/>
            </p:cNvSpPr>
            <p:nvPr userDrawn="1"/>
          </p:nvSpPr>
          <p:spPr>
            <a:xfrm rot="1538940">
              <a:off x="7782902" y="406987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" name="椭圆 511"/>
            <p:cNvSpPr>
              <a:spLocks noChangeAspect="1"/>
            </p:cNvSpPr>
            <p:nvPr userDrawn="1"/>
          </p:nvSpPr>
          <p:spPr>
            <a:xfrm rot="1538940">
              <a:off x="8059539" y="39545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" name="椭圆 512"/>
            <p:cNvSpPr>
              <a:spLocks noChangeAspect="1"/>
            </p:cNvSpPr>
            <p:nvPr userDrawn="1"/>
          </p:nvSpPr>
          <p:spPr>
            <a:xfrm rot="1538940">
              <a:off x="8174027" y="34143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4" name="椭圆 513"/>
            <p:cNvSpPr>
              <a:spLocks noChangeAspect="1"/>
            </p:cNvSpPr>
            <p:nvPr userDrawn="1"/>
          </p:nvSpPr>
          <p:spPr>
            <a:xfrm rot="1538940">
              <a:off x="8064827" y="3223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5" name="椭圆 514"/>
            <p:cNvSpPr>
              <a:spLocks noChangeAspect="1"/>
            </p:cNvSpPr>
            <p:nvPr userDrawn="1"/>
          </p:nvSpPr>
          <p:spPr>
            <a:xfrm rot="1538940">
              <a:off x="7348630" y="29203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6" name="椭圆 515"/>
            <p:cNvSpPr>
              <a:spLocks noChangeAspect="1"/>
            </p:cNvSpPr>
            <p:nvPr userDrawn="1"/>
          </p:nvSpPr>
          <p:spPr>
            <a:xfrm rot="1538940">
              <a:off x="7686034" y="290787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7" name="椭圆 516"/>
            <p:cNvSpPr>
              <a:spLocks noChangeAspect="1"/>
            </p:cNvSpPr>
            <p:nvPr userDrawn="1"/>
          </p:nvSpPr>
          <p:spPr>
            <a:xfrm rot="1538940">
              <a:off x="7144764" y="28161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8" name="椭圆 517"/>
            <p:cNvSpPr>
              <a:spLocks noChangeAspect="1"/>
            </p:cNvSpPr>
            <p:nvPr userDrawn="1"/>
          </p:nvSpPr>
          <p:spPr>
            <a:xfrm rot="1538940">
              <a:off x="7474703" y="26786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9" name="椭圆 518"/>
            <p:cNvSpPr>
              <a:spLocks noChangeAspect="1"/>
            </p:cNvSpPr>
            <p:nvPr userDrawn="1"/>
          </p:nvSpPr>
          <p:spPr>
            <a:xfrm rot="1538940">
              <a:off x="8356957" y="354617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0" name="椭圆 519"/>
            <p:cNvSpPr>
              <a:spLocks noChangeAspect="1"/>
            </p:cNvSpPr>
            <p:nvPr userDrawn="1"/>
          </p:nvSpPr>
          <p:spPr>
            <a:xfrm rot="1538940">
              <a:off x="8274458" y="39267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1" name="椭圆 520"/>
            <p:cNvSpPr>
              <a:spLocks noChangeAspect="1"/>
            </p:cNvSpPr>
            <p:nvPr userDrawn="1"/>
          </p:nvSpPr>
          <p:spPr>
            <a:xfrm rot="1538940">
              <a:off x="8394436" y="37468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2" name="椭圆 521"/>
            <p:cNvSpPr>
              <a:spLocks noChangeAspect="1"/>
            </p:cNvSpPr>
            <p:nvPr userDrawn="1"/>
          </p:nvSpPr>
          <p:spPr>
            <a:xfrm rot="1538940">
              <a:off x="8140519" y="417461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3" name="椭圆 522"/>
            <p:cNvSpPr>
              <a:spLocks noChangeAspect="1"/>
            </p:cNvSpPr>
            <p:nvPr userDrawn="1"/>
          </p:nvSpPr>
          <p:spPr>
            <a:xfrm rot="1538940">
              <a:off x="7958076" y="42772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4" name="椭圆 523"/>
            <p:cNvSpPr>
              <a:spLocks noChangeAspect="1"/>
            </p:cNvSpPr>
            <p:nvPr userDrawn="1"/>
          </p:nvSpPr>
          <p:spPr>
            <a:xfrm rot="1538940">
              <a:off x="8395968" y="33161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5" name="椭圆 524"/>
            <p:cNvSpPr>
              <a:spLocks noChangeAspect="1"/>
            </p:cNvSpPr>
            <p:nvPr userDrawn="1"/>
          </p:nvSpPr>
          <p:spPr>
            <a:xfrm rot="1538940">
              <a:off x="8459693" y="31060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6" name="椭圆 525"/>
            <p:cNvSpPr>
              <a:spLocks noChangeAspect="1"/>
            </p:cNvSpPr>
            <p:nvPr userDrawn="1"/>
          </p:nvSpPr>
          <p:spPr>
            <a:xfrm rot="1538940">
              <a:off x="7920958" y="27371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7" name="椭圆 526"/>
            <p:cNvSpPr>
              <a:spLocks noChangeAspect="1"/>
            </p:cNvSpPr>
            <p:nvPr userDrawn="1"/>
          </p:nvSpPr>
          <p:spPr>
            <a:xfrm rot="1538940">
              <a:off x="8251074" y="275479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8" name="椭圆 527"/>
            <p:cNvSpPr>
              <a:spLocks noChangeAspect="1"/>
            </p:cNvSpPr>
            <p:nvPr userDrawn="1"/>
          </p:nvSpPr>
          <p:spPr>
            <a:xfrm rot="1538940">
              <a:off x="8434605" y="28716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9" name="椭圆 528"/>
            <p:cNvSpPr>
              <a:spLocks noChangeAspect="1"/>
            </p:cNvSpPr>
            <p:nvPr userDrawn="1"/>
          </p:nvSpPr>
          <p:spPr>
            <a:xfrm rot="1538940">
              <a:off x="8617960" y="300305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0" name="椭圆 529"/>
            <p:cNvSpPr>
              <a:spLocks noChangeAspect="1"/>
            </p:cNvSpPr>
            <p:nvPr userDrawn="1"/>
          </p:nvSpPr>
          <p:spPr>
            <a:xfrm rot="1538940">
              <a:off x="7712159" y="26417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1" name="椭圆 530"/>
            <p:cNvSpPr>
              <a:spLocks noChangeAspect="1"/>
            </p:cNvSpPr>
            <p:nvPr userDrawn="1"/>
          </p:nvSpPr>
          <p:spPr>
            <a:xfrm rot="1538940">
              <a:off x="8089231" y="255310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" name="椭圆 531"/>
            <p:cNvSpPr>
              <a:spLocks noChangeAspect="1"/>
            </p:cNvSpPr>
            <p:nvPr userDrawn="1"/>
          </p:nvSpPr>
          <p:spPr>
            <a:xfrm rot="1538940">
              <a:off x="8369483" y="25891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3" name="椭圆 532"/>
            <p:cNvSpPr>
              <a:spLocks noChangeAspect="1"/>
            </p:cNvSpPr>
            <p:nvPr userDrawn="1"/>
          </p:nvSpPr>
          <p:spPr>
            <a:xfrm rot="1538940">
              <a:off x="7676069" y="239934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4" name="椭圆 533"/>
            <p:cNvSpPr>
              <a:spLocks noChangeAspect="1"/>
            </p:cNvSpPr>
            <p:nvPr userDrawn="1"/>
          </p:nvSpPr>
          <p:spPr>
            <a:xfrm rot="1538940">
              <a:off x="7938460" y="2382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5" name="椭圆 534"/>
            <p:cNvSpPr>
              <a:spLocks noChangeAspect="1"/>
            </p:cNvSpPr>
            <p:nvPr userDrawn="1"/>
          </p:nvSpPr>
          <p:spPr>
            <a:xfrm rot="1538940">
              <a:off x="8151068" y="22890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6" name="椭圆 535"/>
            <p:cNvSpPr>
              <a:spLocks noChangeAspect="1"/>
            </p:cNvSpPr>
            <p:nvPr userDrawn="1"/>
          </p:nvSpPr>
          <p:spPr>
            <a:xfrm rot="1538940">
              <a:off x="8349868" y="240316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7" name="椭圆 536"/>
            <p:cNvSpPr>
              <a:spLocks noChangeAspect="1"/>
            </p:cNvSpPr>
            <p:nvPr userDrawn="1"/>
          </p:nvSpPr>
          <p:spPr>
            <a:xfrm rot="1538940">
              <a:off x="8610764" y="32912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8" name="椭圆 537"/>
            <p:cNvSpPr>
              <a:spLocks noChangeAspect="1"/>
            </p:cNvSpPr>
            <p:nvPr userDrawn="1"/>
          </p:nvSpPr>
          <p:spPr>
            <a:xfrm rot="1538940">
              <a:off x="7339223" y="24771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9" name="椭圆 538"/>
            <p:cNvSpPr>
              <a:spLocks noChangeAspect="1"/>
            </p:cNvSpPr>
            <p:nvPr userDrawn="1"/>
          </p:nvSpPr>
          <p:spPr>
            <a:xfrm rot="1538940">
              <a:off x="8593121" y="27564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0" name="椭圆 539"/>
            <p:cNvSpPr>
              <a:spLocks noChangeAspect="1"/>
            </p:cNvSpPr>
            <p:nvPr userDrawn="1"/>
          </p:nvSpPr>
          <p:spPr>
            <a:xfrm rot="1538940">
              <a:off x="8579272" y="35112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1" name="椭圆 540"/>
            <p:cNvSpPr>
              <a:spLocks noChangeAspect="1"/>
            </p:cNvSpPr>
            <p:nvPr userDrawn="1"/>
          </p:nvSpPr>
          <p:spPr>
            <a:xfrm rot="1538940">
              <a:off x="8565152" y="253755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2" name="椭圆 541"/>
            <p:cNvSpPr>
              <a:spLocks noChangeAspect="1"/>
            </p:cNvSpPr>
            <p:nvPr userDrawn="1"/>
          </p:nvSpPr>
          <p:spPr>
            <a:xfrm rot="1538940">
              <a:off x="8389227" y="22194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3" name="椭圆 542"/>
            <p:cNvSpPr>
              <a:spLocks noChangeAspect="1"/>
            </p:cNvSpPr>
            <p:nvPr userDrawn="1"/>
          </p:nvSpPr>
          <p:spPr>
            <a:xfrm rot="1538940">
              <a:off x="8221432" y="204857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4" name="椭圆 543"/>
            <p:cNvSpPr>
              <a:spLocks noChangeAspect="1"/>
            </p:cNvSpPr>
            <p:nvPr userDrawn="1"/>
          </p:nvSpPr>
          <p:spPr>
            <a:xfrm rot="1538940">
              <a:off x="5968614" y="37260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5" name="椭圆 544"/>
            <p:cNvSpPr>
              <a:spLocks noChangeAspect="1"/>
            </p:cNvSpPr>
            <p:nvPr userDrawn="1"/>
          </p:nvSpPr>
          <p:spPr>
            <a:xfrm rot="1538940">
              <a:off x="5843012" y="351419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6" name="椭圆 545"/>
            <p:cNvSpPr>
              <a:spLocks noChangeAspect="1"/>
            </p:cNvSpPr>
            <p:nvPr userDrawn="1"/>
          </p:nvSpPr>
          <p:spPr>
            <a:xfrm rot="1538940">
              <a:off x="6255952" y="39169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7" name="椭圆 546"/>
            <p:cNvSpPr>
              <a:spLocks noChangeAspect="1"/>
            </p:cNvSpPr>
            <p:nvPr userDrawn="1"/>
          </p:nvSpPr>
          <p:spPr>
            <a:xfrm rot="1538940">
              <a:off x="6421635" y="41264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8" name="椭圆 547"/>
            <p:cNvSpPr>
              <a:spLocks noChangeAspect="1"/>
            </p:cNvSpPr>
            <p:nvPr userDrawn="1"/>
          </p:nvSpPr>
          <p:spPr>
            <a:xfrm rot="1538940">
              <a:off x="6009515" y="39779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9" name="椭圆 548"/>
            <p:cNvSpPr>
              <a:spLocks noChangeAspect="1"/>
            </p:cNvSpPr>
            <p:nvPr userDrawn="1"/>
          </p:nvSpPr>
          <p:spPr>
            <a:xfrm rot="1538940">
              <a:off x="6156712" y="42047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0" name="椭圆 549"/>
            <p:cNvSpPr>
              <a:spLocks noChangeAspect="1"/>
            </p:cNvSpPr>
            <p:nvPr userDrawn="1"/>
          </p:nvSpPr>
          <p:spPr>
            <a:xfrm rot="1538940">
              <a:off x="6574867" y="43259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1" name="椭圆 550"/>
            <p:cNvSpPr>
              <a:spLocks noChangeAspect="1"/>
            </p:cNvSpPr>
            <p:nvPr userDrawn="1"/>
          </p:nvSpPr>
          <p:spPr>
            <a:xfrm rot="1538940">
              <a:off x="6751397" y="41019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2" name="椭圆 551"/>
            <p:cNvSpPr>
              <a:spLocks noChangeAspect="1"/>
            </p:cNvSpPr>
            <p:nvPr userDrawn="1"/>
          </p:nvSpPr>
          <p:spPr>
            <a:xfrm rot="1538940">
              <a:off x="6980963" y="418024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3" name="椭圆 552"/>
            <p:cNvSpPr>
              <a:spLocks noChangeAspect="1"/>
            </p:cNvSpPr>
            <p:nvPr userDrawn="1"/>
          </p:nvSpPr>
          <p:spPr>
            <a:xfrm rot="1538940">
              <a:off x="6836623" y="44029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4" name="椭圆 553"/>
            <p:cNvSpPr>
              <a:spLocks noChangeAspect="1"/>
            </p:cNvSpPr>
            <p:nvPr userDrawn="1"/>
          </p:nvSpPr>
          <p:spPr>
            <a:xfrm rot="1538940">
              <a:off x="6685357" y="45949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5" name="椭圆 554"/>
            <p:cNvSpPr>
              <a:spLocks noChangeAspect="1"/>
            </p:cNvSpPr>
            <p:nvPr userDrawn="1"/>
          </p:nvSpPr>
          <p:spPr>
            <a:xfrm rot="1538940">
              <a:off x="6338169" y="44337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6" name="椭圆 555"/>
            <p:cNvSpPr>
              <a:spLocks noChangeAspect="1"/>
            </p:cNvSpPr>
            <p:nvPr userDrawn="1"/>
          </p:nvSpPr>
          <p:spPr>
            <a:xfrm rot="1538940">
              <a:off x="6397262" y="464587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7" name="椭圆 556"/>
            <p:cNvSpPr>
              <a:spLocks noChangeAspect="1"/>
            </p:cNvSpPr>
            <p:nvPr userDrawn="1"/>
          </p:nvSpPr>
          <p:spPr>
            <a:xfrm rot="1538940">
              <a:off x="6061255" y="443467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8" name="椭圆 557"/>
            <p:cNvSpPr>
              <a:spLocks noChangeAspect="1"/>
            </p:cNvSpPr>
            <p:nvPr userDrawn="1"/>
          </p:nvSpPr>
          <p:spPr>
            <a:xfrm rot="1538940">
              <a:off x="6089050" y="46654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9" name="椭圆 558"/>
            <p:cNvSpPr>
              <a:spLocks noChangeAspect="1"/>
            </p:cNvSpPr>
            <p:nvPr userDrawn="1"/>
          </p:nvSpPr>
          <p:spPr>
            <a:xfrm rot="1538940">
              <a:off x="5672866" y="37668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0" name="椭圆 559"/>
            <p:cNvSpPr>
              <a:spLocks noChangeAspect="1"/>
            </p:cNvSpPr>
            <p:nvPr userDrawn="1"/>
          </p:nvSpPr>
          <p:spPr>
            <a:xfrm rot="1538940">
              <a:off x="5777358" y="40381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1" name="椭圆 560"/>
            <p:cNvSpPr>
              <a:spLocks noChangeAspect="1"/>
            </p:cNvSpPr>
            <p:nvPr userDrawn="1"/>
          </p:nvSpPr>
          <p:spPr>
            <a:xfrm rot="1538940">
              <a:off x="5833461" y="42583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2" name="椭圆 561"/>
            <p:cNvSpPr>
              <a:spLocks noChangeAspect="1"/>
            </p:cNvSpPr>
            <p:nvPr userDrawn="1"/>
          </p:nvSpPr>
          <p:spPr>
            <a:xfrm rot="1538940">
              <a:off x="5801309" y="44928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3" name="椭圆 562"/>
            <p:cNvSpPr>
              <a:spLocks noChangeAspect="1"/>
            </p:cNvSpPr>
            <p:nvPr userDrawn="1"/>
          </p:nvSpPr>
          <p:spPr>
            <a:xfrm rot="1538940">
              <a:off x="5588542" y="31797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4" name="椭圆 563"/>
            <p:cNvSpPr>
              <a:spLocks noChangeAspect="1"/>
            </p:cNvSpPr>
            <p:nvPr userDrawn="1"/>
          </p:nvSpPr>
          <p:spPr>
            <a:xfrm rot="1538940">
              <a:off x="5599081" y="34356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5" name="椭圆 564"/>
            <p:cNvSpPr>
              <a:spLocks noChangeAspect="1"/>
            </p:cNvSpPr>
            <p:nvPr userDrawn="1"/>
          </p:nvSpPr>
          <p:spPr>
            <a:xfrm rot="1538940">
              <a:off x="5639177" y="288907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6" name="椭圆 565"/>
            <p:cNvSpPr>
              <a:spLocks noChangeAspect="1"/>
            </p:cNvSpPr>
            <p:nvPr userDrawn="1"/>
          </p:nvSpPr>
          <p:spPr>
            <a:xfrm rot="1538940">
              <a:off x="5310836" y="33121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7" name="椭圆 566"/>
            <p:cNvSpPr>
              <a:spLocks noChangeAspect="1"/>
            </p:cNvSpPr>
            <p:nvPr userDrawn="1"/>
          </p:nvSpPr>
          <p:spPr>
            <a:xfrm rot="1538940">
              <a:off x="5157858" y="34867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8" name="椭圆 567"/>
            <p:cNvSpPr>
              <a:spLocks noChangeAspect="1"/>
            </p:cNvSpPr>
            <p:nvPr userDrawn="1"/>
          </p:nvSpPr>
          <p:spPr>
            <a:xfrm rot="1538940">
              <a:off x="5275770" y="3755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9" name="椭圆 568"/>
            <p:cNvSpPr>
              <a:spLocks noChangeAspect="1"/>
            </p:cNvSpPr>
            <p:nvPr userDrawn="1"/>
          </p:nvSpPr>
          <p:spPr>
            <a:xfrm rot="1538940">
              <a:off x="5418182" y="29995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0" name="椭圆 569"/>
            <p:cNvSpPr>
              <a:spLocks noChangeAspect="1"/>
            </p:cNvSpPr>
            <p:nvPr userDrawn="1"/>
          </p:nvSpPr>
          <p:spPr>
            <a:xfrm rot="1538940">
              <a:off x="5438909" y="36051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1" name="椭圆 570"/>
            <p:cNvSpPr>
              <a:spLocks noChangeAspect="1"/>
            </p:cNvSpPr>
            <p:nvPr userDrawn="1"/>
          </p:nvSpPr>
          <p:spPr>
            <a:xfrm rot="1538940">
              <a:off x="5529206" y="39888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2" name="椭圆 571"/>
            <p:cNvSpPr>
              <a:spLocks noChangeAspect="1"/>
            </p:cNvSpPr>
            <p:nvPr userDrawn="1"/>
          </p:nvSpPr>
          <p:spPr>
            <a:xfrm rot="1538940">
              <a:off x="5481091" y="42358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" name="椭圆 572"/>
            <p:cNvSpPr>
              <a:spLocks noChangeAspect="1"/>
            </p:cNvSpPr>
            <p:nvPr userDrawn="1"/>
          </p:nvSpPr>
          <p:spPr>
            <a:xfrm rot="1538940">
              <a:off x="5490095" y="44475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4" name="椭圆 573"/>
            <p:cNvSpPr>
              <a:spLocks noChangeAspect="1"/>
            </p:cNvSpPr>
            <p:nvPr userDrawn="1"/>
          </p:nvSpPr>
          <p:spPr>
            <a:xfrm rot="1538940">
              <a:off x="5278008" y="402150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5" name="椭圆 574"/>
            <p:cNvSpPr>
              <a:spLocks noChangeAspect="1"/>
            </p:cNvSpPr>
            <p:nvPr userDrawn="1"/>
          </p:nvSpPr>
          <p:spPr>
            <a:xfrm rot="1538940">
              <a:off x="5200769" y="42725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6" name="椭圆 575"/>
            <p:cNvSpPr>
              <a:spLocks noChangeAspect="1"/>
            </p:cNvSpPr>
            <p:nvPr userDrawn="1"/>
          </p:nvSpPr>
          <p:spPr>
            <a:xfrm rot="1538940">
              <a:off x="4977960" y="36825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7" name="椭圆 576"/>
            <p:cNvSpPr>
              <a:spLocks noChangeAspect="1"/>
            </p:cNvSpPr>
            <p:nvPr userDrawn="1"/>
          </p:nvSpPr>
          <p:spPr>
            <a:xfrm rot="1538940">
              <a:off x="5047605" y="394319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8" name="椭圆 577"/>
            <p:cNvSpPr>
              <a:spLocks noChangeAspect="1"/>
            </p:cNvSpPr>
            <p:nvPr userDrawn="1"/>
          </p:nvSpPr>
          <p:spPr>
            <a:xfrm rot="1538940">
              <a:off x="5641028" y="46519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9" name="椭圆 578"/>
            <p:cNvSpPr>
              <a:spLocks noChangeAspect="1"/>
            </p:cNvSpPr>
            <p:nvPr userDrawn="1"/>
          </p:nvSpPr>
          <p:spPr>
            <a:xfrm rot="1538940">
              <a:off x="5741516" y="48406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0" name="椭圆 579"/>
            <p:cNvSpPr>
              <a:spLocks noChangeAspect="1"/>
            </p:cNvSpPr>
            <p:nvPr userDrawn="1"/>
          </p:nvSpPr>
          <p:spPr>
            <a:xfrm rot="1538940">
              <a:off x="5274326" y="46279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1" name="椭圆 580"/>
            <p:cNvSpPr>
              <a:spLocks noChangeAspect="1"/>
            </p:cNvSpPr>
            <p:nvPr userDrawn="1"/>
          </p:nvSpPr>
          <p:spPr>
            <a:xfrm rot="1538940">
              <a:off x="5437225" y="47847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2" name="椭圆 581"/>
            <p:cNvSpPr>
              <a:spLocks noChangeAspect="1"/>
            </p:cNvSpPr>
            <p:nvPr userDrawn="1"/>
          </p:nvSpPr>
          <p:spPr>
            <a:xfrm rot="1538940">
              <a:off x="5360675" y="49752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" name="椭圆 582"/>
            <p:cNvSpPr>
              <a:spLocks noChangeAspect="1"/>
            </p:cNvSpPr>
            <p:nvPr userDrawn="1"/>
          </p:nvSpPr>
          <p:spPr>
            <a:xfrm rot="1538940">
              <a:off x="5103980" y="44978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4" name="椭圆 583"/>
            <p:cNvSpPr>
              <a:spLocks noChangeAspect="1"/>
            </p:cNvSpPr>
            <p:nvPr userDrawn="1"/>
          </p:nvSpPr>
          <p:spPr>
            <a:xfrm rot="1538940">
              <a:off x="4968490" y="42135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5" name="椭圆 584"/>
            <p:cNvSpPr>
              <a:spLocks noChangeAspect="1"/>
            </p:cNvSpPr>
            <p:nvPr userDrawn="1"/>
          </p:nvSpPr>
          <p:spPr>
            <a:xfrm rot="1538940">
              <a:off x="4874211" y="44895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6" name="椭圆 585"/>
            <p:cNvSpPr>
              <a:spLocks noChangeAspect="1"/>
            </p:cNvSpPr>
            <p:nvPr userDrawn="1"/>
          </p:nvSpPr>
          <p:spPr>
            <a:xfrm rot="1538940">
              <a:off x="4804846" y="38902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7" name="椭圆 586"/>
            <p:cNvSpPr>
              <a:spLocks noChangeAspect="1"/>
            </p:cNvSpPr>
            <p:nvPr userDrawn="1"/>
          </p:nvSpPr>
          <p:spPr>
            <a:xfrm rot="1538940">
              <a:off x="4749558" y="41709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8" name="椭圆 587"/>
            <p:cNvSpPr>
              <a:spLocks noChangeAspect="1"/>
            </p:cNvSpPr>
            <p:nvPr userDrawn="1"/>
          </p:nvSpPr>
          <p:spPr>
            <a:xfrm rot="1538940">
              <a:off x="4751542" y="48176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9" name="椭圆 588"/>
            <p:cNvSpPr>
              <a:spLocks noChangeAspect="1"/>
            </p:cNvSpPr>
            <p:nvPr userDrawn="1"/>
          </p:nvSpPr>
          <p:spPr>
            <a:xfrm rot="1538940">
              <a:off x="5128338" y="49320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0" name="椭圆 589"/>
            <p:cNvSpPr>
              <a:spLocks noChangeAspect="1"/>
            </p:cNvSpPr>
            <p:nvPr userDrawn="1"/>
          </p:nvSpPr>
          <p:spPr>
            <a:xfrm rot="1538940">
              <a:off x="4898539" y="500851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1" name="椭圆 590"/>
            <p:cNvSpPr>
              <a:spLocks noChangeAspect="1"/>
            </p:cNvSpPr>
            <p:nvPr userDrawn="1"/>
          </p:nvSpPr>
          <p:spPr>
            <a:xfrm rot="1538940">
              <a:off x="4667297" y="46273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2" name="椭圆 591"/>
            <p:cNvSpPr>
              <a:spLocks noChangeAspect="1"/>
            </p:cNvSpPr>
            <p:nvPr userDrawn="1"/>
          </p:nvSpPr>
          <p:spPr>
            <a:xfrm rot="1538940">
              <a:off x="4482729" y="47468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3" name="椭圆 592"/>
            <p:cNvSpPr>
              <a:spLocks noChangeAspect="1"/>
            </p:cNvSpPr>
            <p:nvPr userDrawn="1"/>
          </p:nvSpPr>
          <p:spPr>
            <a:xfrm rot="1538940">
              <a:off x="4640670" y="43923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" name="椭圆 593"/>
            <p:cNvSpPr>
              <a:spLocks noChangeAspect="1"/>
            </p:cNvSpPr>
            <p:nvPr userDrawn="1"/>
          </p:nvSpPr>
          <p:spPr>
            <a:xfrm rot="1538940">
              <a:off x="4569307" y="405999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5" name="椭圆 594"/>
            <p:cNvSpPr>
              <a:spLocks noChangeAspect="1"/>
            </p:cNvSpPr>
            <p:nvPr userDrawn="1"/>
          </p:nvSpPr>
          <p:spPr>
            <a:xfrm rot="1538940">
              <a:off x="4584835" y="374977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6" name="椭圆 595"/>
            <p:cNvSpPr>
              <a:spLocks noChangeAspect="1"/>
            </p:cNvSpPr>
            <p:nvPr userDrawn="1"/>
          </p:nvSpPr>
          <p:spPr>
            <a:xfrm rot="1538940">
              <a:off x="4397137" y="38871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7" name="椭圆 596"/>
            <p:cNvSpPr>
              <a:spLocks noChangeAspect="1"/>
            </p:cNvSpPr>
            <p:nvPr userDrawn="1"/>
          </p:nvSpPr>
          <p:spPr>
            <a:xfrm rot="1538940">
              <a:off x="4734745" y="356571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8" name="椭圆 597"/>
            <p:cNvSpPr>
              <a:spLocks noChangeAspect="1"/>
            </p:cNvSpPr>
            <p:nvPr userDrawn="1"/>
          </p:nvSpPr>
          <p:spPr>
            <a:xfrm rot="1538940">
              <a:off x="4657763" y="49818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9" name="椭圆 598"/>
            <p:cNvSpPr>
              <a:spLocks noChangeAspect="1"/>
            </p:cNvSpPr>
            <p:nvPr userDrawn="1"/>
          </p:nvSpPr>
          <p:spPr>
            <a:xfrm rot="1538940">
              <a:off x="4352759" y="36071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0" name="椭圆 599"/>
            <p:cNvSpPr>
              <a:spLocks noChangeAspect="1"/>
            </p:cNvSpPr>
            <p:nvPr userDrawn="1"/>
          </p:nvSpPr>
          <p:spPr>
            <a:xfrm rot="1538940">
              <a:off x="5120869" y="518489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1" name="椭圆 600"/>
            <p:cNvSpPr>
              <a:spLocks noChangeAspect="1"/>
            </p:cNvSpPr>
            <p:nvPr userDrawn="1"/>
          </p:nvSpPr>
          <p:spPr>
            <a:xfrm rot="1538940">
              <a:off x="5346720" y="52021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2" name="椭圆 601"/>
            <p:cNvSpPr>
              <a:spLocks noChangeAspect="1"/>
            </p:cNvSpPr>
            <p:nvPr userDrawn="1"/>
          </p:nvSpPr>
          <p:spPr>
            <a:xfrm rot="1538940">
              <a:off x="5569597" y="51289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3" name="椭圆 602"/>
            <p:cNvSpPr>
              <a:spLocks noChangeAspect="1"/>
            </p:cNvSpPr>
            <p:nvPr userDrawn="1"/>
          </p:nvSpPr>
          <p:spPr>
            <a:xfrm rot="1538940">
              <a:off x="5788442" y="50629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4" name="椭圆 603"/>
            <p:cNvSpPr>
              <a:spLocks noChangeAspect="1"/>
            </p:cNvSpPr>
            <p:nvPr userDrawn="1"/>
          </p:nvSpPr>
          <p:spPr>
            <a:xfrm rot="1538940">
              <a:off x="5998714" y="48535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5" name="椭圆 604"/>
            <p:cNvSpPr>
              <a:spLocks noChangeAspect="1"/>
            </p:cNvSpPr>
            <p:nvPr userDrawn="1"/>
          </p:nvSpPr>
          <p:spPr>
            <a:xfrm rot="1538940">
              <a:off x="6378397" y="48678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6" name="椭圆 605"/>
            <p:cNvSpPr>
              <a:spLocks noChangeAspect="1"/>
            </p:cNvSpPr>
            <p:nvPr userDrawn="1"/>
          </p:nvSpPr>
          <p:spPr>
            <a:xfrm rot="1538940">
              <a:off x="6024045" y="516090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7" name="椭圆 606"/>
            <p:cNvSpPr>
              <a:spLocks noChangeAspect="1"/>
            </p:cNvSpPr>
            <p:nvPr userDrawn="1"/>
          </p:nvSpPr>
          <p:spPr>
            <a:xfrm rot="1538940">
              <a:off x="5286262" y="542193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8" name="椭圆 607"/>
            <p:cNvSpPr>
              <a:spLocks noChangeAspect="1"/>
            </p:cNvSpPr>
            <p:nvPr userDrawn="1"/>
          </p:nvSpPr>
          <p:spPr>
            <a:xfrm rot="1538940">
              <a:off x="5503542" y="53985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9" name="椭圆 608"/>
            <p:cNvSpPr>
              <a:spLocks noChangeAspect="1"/>
            </p:cNvSpPr>
            <p:nvPr userDrawn="1"/>
          </p:nvSpPr>
          <p:spPr>
            <a:xfrm rot="1538940">
              <a:off x="5800701" y="52970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0" name="椭圆 609"/>
            <p:cNvSpPr>
              <a:spLocks noChangeAspect="1"/>
            </p:cNvSpPr>
            <p:nvPr userDrawn="1"/>
          </p:nvSpPr>
          <p:spPr>
            <a:xfrm rot="1538940">
              <a:off x="5733582" y="54679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1" name="椭圆 610"/>
            <p:cNvSpPr>
              <a:spLocks noChangeAspect="1"/>
            </p:cNvSpPr>
            <p:nvPr userDrawn="1"/>
          </p:nvSpPr>
          <p:spPr>
            <a:xfrm rot="1538940">
              <a:off x="6006826" y="54054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2" name="椭圆 611"/>
            <p:cNvSpPr>
              <a:spLocks noChangeAspect="1"/>
            </p:cNvSpPr>
            <p:nvPr userDrawn="1"/>
          </p:nvSpPr>
          <p:spPr>
            <a:xfrm rot="1538940">
              <a:off x="6288838" y="522571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3" name="椭圆 612"/>
            <p:cNvSpPr>
              <a:spLocks noChangeAspect="1"/>
            </p:cNvSpPr>
            <p:nvPr userDrawn="1"/>
          </p:nvSpPr>
          <p:spPr>
            <a:xfrm rot="1538940">
              <a:off x="6256519" y="54587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4" name="椭圆 613"/>
            <p:cNvSpPr>
              <a:spLocks noChangeAspect="1"/>
            </p:cNvSpPr>
            <p:nvPr userDrawn="1"/>
          </p:nvSpPr>
          <p:spPr>
            <a:xfrm rot="1538940">
              <a:off x="5909708" y="568012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5" name="椭圆 614"/>
            <p:cNvSpPr>
              <a:spLocks noChangeAspect="1"/>
            </p:cNvSpPr>
            <p:nvPr userDrawn="1"/>
          </p:nvSpPr>
          <p:spPr>
            <a:xfrm rot="1538940">
              <a:off x="6177192" y="57241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6" name="椭圆 615"/>
            <p:cNvSpPr>
              <a:spLocks noChangeAspect="1"/>
            </p:cNvSpPr>
            <p:nvPr userDrawn="1"/>
          </p:nvSpPr>
          <p:spPr>
            <a:xfrm rot="1538940">
              <a:off x="5126296" y="54736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7" name="椭圆 616"/>
            <p:cNvSpPr>
              <a:spLocks noChangeAspect="1"/>
            </p:cNvSpPr>
            <p:nvPr userDrawn="1"/>
          </p:nvSpPr>
          <p:spPr>
            <a:xfrm rot="1538940">
              <a:off x="4795682" y="52538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8" name="椭圆 617"/>
            <p:cNvSpPr>
              <a:spLocks noChangeAspect="1"/>
            </p:cNvSpPr>
            <p:nvPr userDrawn="1"/>
          </p:nvSpPr>
          <p:spPr>
            <a:xfrm rot="1538940">
              <a:off x="4577235" y="513400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9" name="椭圆 618"/>
            <p:cNvSpPr>
              <a:spLocks noChangeAspect="1"/>
            </p:cNvSpPr>
            <p:nvPr userDrawn="1"/>
          </p:nvSpPr>
          <p:spPr>
            <a:xfrm rot="1538940">
              <a:off x="6071732" y="56004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0" name="椭圆 619"/>
            <p:cNvSpPr>
              <a:spLocks noChangeAspect="1"/>
            </p:cNvSpPr>
            <p:nvPr userDrawn="1"/>
          </p:nvSpPr>
          <p:spPr>
            <a:xfrm rot="1538940">
              <a:off x="5727721" y="56376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1" name="椭圆 620"/>
            <p:cNvSpPr>
              <a:spLocks noChangeAspect="1"/>
            </p:cNvSpPr>
            <p:nvPr userDrawn="1"/>
          </p:nvSpPr>
          <p:spPr>
            <a:xfrm rot="1538940">
              <a:off x="6491900" y="52911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2" name="椭圆 621"/>
            <p:cNvSpPr>
              <a:spLocks noChangeAspect="1"/>
            </p:cNvSpPr>
            <p:nvPr userDrawn="1"/>
          </p:nvSpPr>
          <p:spPr>
            <a:xfrm rot="1538940">
              <a:off x="6548734" y="50647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3" name="椭圆 622"/>
            <p:cNvSpPr>
              <a:spLocks noChangeAspect="1"/>
            </p:cNvSpPr>
            <p:nvPr userDrawn="1"/>
          </p:nvSpPr>
          <p:spPr>
            <a:xfrm rot="1538940">
              <a:off x="6663669" y="48235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4" name="椭圆 623"/>
            <p:cNvSpPr>
              <a:spLocks noChangeAspect="1"/>
            </p:cNvSpPr>
            <p:nvPr userDrawn="1"/>
          </p:nvSpPr>
          <p:spPr>
            <a:xfrm rot="1538940">
              <a:off x="6413454" y="55789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5" name="椭圆 624"/>
            <p:cNvSpPr>
              <a:spLocks noChangeAspect="1"/>
            </p:cNvSpPr>
            <p:nvPr userDrawn="1"/>
          </p:nvSpPr>
          <p:spPr>
            <a:xfrm rot="1538940">
              <a:off x="6883370" y="48980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6" name="椭圆 625"/>
            <p:cNvSpPr>
              <a:spLocks noChangeAspect="1"/>
            </p:cNvSpPr>
            <p:nvPr userDrawn="1"/>
          </p:nvSpPr>
          <p:spPr>
            <a:xfrm rot="1538940">
              <a:off x="6773538" y="51267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7" name="椭圆 626"/>
            <p:cNvSpPr>
              <a:spLocks noChangeAspect="1"/>
            </p:cNvSpPr>
            <p:nvPr userDrawn="1"/>
          </p:nvSpPr>
          <p:spPr>
            <a:xfrm rot="1538940">
              <a:off x="4768371" y="54236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8" name="椭圆 627"/>
            <p:cNvSpPr>
              <a:spLocks noChangeAspect="1"/>
            </p:cNvSpPr>
            <p:nvPr userDrawn="1"/>
          </p:nvSpPr>
          <p:spPr>
            <a:xfrm rot="1538940">
              <a:off x="4916169" y="54619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9" name="椭圆 628"/>
            <p:cNvSpPr>
              <a:spLocks noChangeAspect="1"/>
            </p:cNvSpPr>
            <p:nvPr userDrawn="1"/>
          </p:nvSpPr>
          <p:spPr>
            <a:xfrm rot="1538940">
              <a:off x="4482407" y="52359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0" name="椭圆 629"/>
            <p:cNvSpPr>
              <a:spLocks noChangeAspect="1"/>
            </p:cNvSpPr>
            <p:nvPr userDrawn="1"/>
          </p:nvSpPr>
          <p:spPr>
            <a:xfrm rot="1538940">
              <a:off x="4636540" y="53071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1" name="椭圆 630"/>
            <p:cNvSpPr>
              <a:spLocks noChangeAspect="1"/>
            </p:cNvSpPr>
            <p:nvPr userDrawn="1"/>
          </p:nvSpPr>
          <p:spPr>
            <a:xfrm rot="1538940">
              <a:off x="5021671" y="55607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2" name="椭圆 631"/>
            <p:cNvSpPr>
              <a:spLocks noChangeAspect="1"/>
            </p:cNvSpPr>
            <p:nvPr userDrawn="1"/>
          </p:nvSpPr>
          <p:spPr>
            <a:xfrm rot="1538940">
              <a:off x="5195335" y="564235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3" name="椭圆 632"/>
            <p:cNvSpPr>
              <a:spLocks noChangeAspect="1"/>
            </p:cNvSpPr>
            <p:nvPr userDrawn="1"/>
          </p:nvSpPr>
          <p:spPr>
            <a:xfrm rot="1538940">
              <a:off x="4433239" y="50244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4" name="椭圆 633"/>
            <p:cNvSpPr>
              <a:spLocks noChangeAspect="1"/>
            </p:cNvSpPr>
            <p:nvPr userDrawn="1"/>
          </p:nvSpPr>
          <p:spPr>
            <a:xfrm rot="1538940">
              <a:off x="6039651" y="58262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5" name="椭圆 634"/>
            <p:cNvSpPr>
              <a:spLocks noChangeAspect="1"/>
            </p:cNvSpPr>
            <p:nvPr userDrawn="1"/>
          </p:nvSpPr>
          <p:spPr>
            <a:xfrm rot="1538940">
              <a:off x="6663039" y="538824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6" name="椭圆 635"/>
            <p:cNvSpPr>
              <a:spLocks noChangeAspect="1"/>
            </p:cNvSpPr>
            <p:nvPr userDrawn="1"/>
          </p:nvSpPr>
          <p:spPr>
            <a:xfrm rot="1538940">
              <a:off x="6889690" y="53112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7" name="椭圆 636"/>
            <p:cNvSpPr>
              <a:spLocks noChangeAspect="1"/>
            </p:cNvSpPr>
            <p:nvPr userDrawn="1"/>
          </p:nvSpPr>
          <p:spPr>
            <a:xfrm rot="1538940">
              <a:off x="4414400" y="45097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8" name="椭圆 637"/>
            <p:cNvSpPr>
              <a:spLocks noChangeAspect="1"/>
            </p:cNvSpPr>
            <p:nvPr userDrawn="1"/>
          </p:nvSpPr>
          <p:spPr>
            <a:xfrm rot="1538940">
              <a:off x="4394042" y="43286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9" name="椭圆 638"/>
            <p:cNvSpPr>
              <a:spLocks noChangeAspect="1"/>
            </p:cNvSpPr>
            <p:nvPr userDrawn="1"/>
          </p:nvSpPr>
          <p:spPr>
            <a:xfrm rot="1538940">
              <a:off x="4309532" y="413181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0" name="椭圆 639"/>
            <p:cNvSpPr>
              <a:spLocks noChangeAspect="1"/>
            </p:cNvSpPr>
            <p:nvPr userDrawn="1"/>
          </p:nvSpPr>
          <p:spPr>
            <a:xfrm rot="1538940">
              <a:off x="4330561" y="48540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1" name="椭圆 640"/>
            <p:cNvSpPr>
              <a:spLocks noChangeAspect="1"/>
            </p:cNvSpPr>
            <p:nvPr userDrawn="1"/>
          </p:nvSpPr>
          <p:spPr>
            <a:xfrm rot="1538940">
              <a:off x="4286809" y="5037025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2" name="椭圆 641"/>
            <p:cNvSpPr>
              <a:spLocks noChangeAspect="1"/>
            </p:cNvSpPr>
            <p:nvPr userDrawn="1"/>
          </p:nvSpPr>
          <p:spPr>
            <a:xfrm rot="1538940">
              <a:off x="3969290" y="4367384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3" name="椭圆 642"/>
            <p:cNvSpPr>
              <a:spLocks noChangeAspect="1"/>
            </p:cNvSpPr>
            <p:nvPr userDrawn="1"/>
          </p:nvSpPr>
          <p:spPr>
            <a:xfrm rot="1538940">
              <a:off x="6234560" y="5824045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4" name="椭圆 643"/>
            <p:cNvSpPr>
              <a:spLocks noChangeAspect="1"/>
            </p:cNvSpPr>
            <p:nvPr userDrawn="1"/>
          </p:nvSpPr>
          <p:spPr>
            <a:xfrm rot="1538940">
              <a:off x="6672112" y="5777203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" name="椭圆 644"/>
            <p:cNvSpPr>
              <a:spLocks noChangeAspect="1"/>
            </p:cNvSpPr>
            <p:nvPr userDrawn="1"/>
          </p:nvSpPr>
          <p:spPr>
            <a:xfrm rot="1538940">
              <a:off x="6910169" y="5713628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" name="椭圆 645"/>
            <p:cNvSpPr>
              <a:spLocks noChangeAspect="1"/>
            </p:cNvSpPr>
            <p:nvPr userDrawn="1"/>
          </p:nvSpPr>
          <p:spPr>
            <a:xfrm rot="1538940">
              <a:off x="6762078" y="5672166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7" name="椭圆 646"/>
            <p:cNvSpPr>
              <a:spLocks noChangeAspect="1"/>
            </p:cNvSpPr>
            <p:nvPr userDrawn="1"/>
          </p:nvSpPr>
          <p:spPr>
            <a:xfrm rot="1538940">
              <a:off x="6511485" y="5782427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8" name="椭圆 647"/>
            <p:cNvSpPr>
              <a:spLocks noChangeAspect="1"/>
            </p:cNvSpPr>
            <p:nvPr userDrawn="1"/>
          </p:nvSpPr>
          <p:spPr>
            <a:xfrm rot="1538940">
              <a:off x="4169035" y="4898121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9" name="椭圆 648"/>
            <p:cNvSpPr>
              <a:spLocks noChangeAspect="1"/>
            </p:cNvSpPr>
            <p:nvPr userDrawn="1"/>
          </p:nvSpPr>
          <p:spPr>
            <a:xfrm rot="1538940">
              <a:off x="3813805" y="4361901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0" name="椭圆 649"/>
            <p:cNvSpPr>
              <a:spLocks noChangeAspect="1"/>
            </p:cNvSpPr>
            <p:nvPr userDrawn="1"/>
          </p:nvSpPr>
          <p:spPr>
            <a:xfrm rot="1538940">
              <a:off x="3805487" y="3343315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1" name="椭圆 650"/>
            <p:cNvSpPr>
              <a:spLocks noChangeAspect="1"/>
            </p:cNvSpPr>
            <p:nvPr userDrawn="1"/>
          </p:nvSpPr>
          <p:spPr>
            <a:xfrm rot="1538940">
              <a:off x="3913566" y="3125092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2" name="椭圆 651"/>
            <p:cNvSpPr>
              <a:spLocks noChangeAspect="1"/>
            </p:cNvSpPr>
            <p:nvPr userDrawn="1"/>
          </p:nvSpPr>
          <p:spPr>
            <a:xfrm rot="1538940">
              <a:off x="4250394" y="465889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3" name="椭圆 652"/>
            <p:cNvSpPr>
              <a:spLocks noChangeAspect="1"/>
            </p:cNvSpPr>
            <p:nvPr userDrawn="1"/>
          </p:nvSpPr>
          <p:spPr>
            <a:xfrm rot="1538940">
              <a:off x="4123394" y="45309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4" name="椭圆 653"/>
            <p:cNvSpPr>
              <a:spLocks noChangeAspect="1"/>
            </p:cNvSpPr>
            <p:nvPr userDrawn="1"/>
          </p:nvSpPr>
          <p:spPr>
            <a:xfrm rot="1538940">
              <a:off x="4135192" y="42777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5" name="椭圆 654"/>
            <p:cNvSpPr>
              <a:spLocks noChangeAspect="1"/>
            </p:cNvSpPr>
            <p:nvPr userDrawn="1"/>
          </p:nvSpPr>
          <p:spPr>
            <a:xfrm rot="1538940">
              <a:off x="4100878" y="478877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6" name="椭圆 655"/>
            <p:cNvSpPr>
              <a:spLocks noChangeAspect="1"/>
            </p:cNvSpPr>
            <p:nvPr userDrawn="1"/>
          </p:nvSpPr>
          <p:spPr>
            <a:xfrm rot="1538940">
              <a:off x="3996103" y="46705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7" name="椭圆 656"/>
            <p:cNvSpPr>
              <a:spLocks noChangeAspect="1"/>
            </p:cNvSpPr>
            <p:nvPr userDrawn="1"/>
          </p:nvSpPr>
          <p:spPr>
            <a:xfrm rot="1538940">
              <a:off x="3906706" y="45360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8" name="椭圆 657"/>
            <p:cNvSpPr>
              <a:spLocks noChangeAspect="1"/>
            </p:cNvSpPr>
            <p:nvPr userDrawn="1"/>
          </p:nvSpPr>
          <p:spPr>
            <a:xfrm rot="1538940">
              <a:off x="5848226" y="58125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9" name="椭圆 658"/>
            <p:cNvSpPr>
              <a:spLocks noChangeAspect="1"/>
            </p:cNvSpPr>
            <p:nvPr userDrawn="1"/>
          </p:nvSpPr>
          <p:spPr>
            <a:xfrm rot="1538940">
              <a:off x="6588810" y="560481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0" name="椭圆 659"/>
            <p:cNvSpPr>
              <a:spLocks noChangeAspect="1"/>
            </p:cNvSpPr>
            <p:nvPr userDrawn="1"/>
          </p:nvSpPr>
          <p:spPr>
            <a:xfrm rot="1538940">
              <a:off x="6384293" y="577661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1" name="椭圆 660"/>
            <p:cNvSpPr>
              <a:spLocks noChangeAspect="1"/>
            </p:cNvSpPr>
            <p:nvPr userDrawn="1"/>
          </p:nvSpPr>
          <p:spPr>
            <a:xfrm rot="1538940">
              <a:off x="6864296" y="553191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2" name="椭圆 661"/>
            <p:cNvSpPr>
              <a:spLocks noChangeAspect="1"/>
            </p:cNvSpPr>
            <p:nvPr userDrawn="1"/>
          </p:nvSpPr>
          <p:spPr>
            <a:xfrm rot="1538940">
              <a:off x="7059862" y="54823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3" name="椭圆 662"/>
            <p:cNvSpPr>
              <a:spLocks noChangeAspect="1"/>
            </p:cNvSpPr>
            <p:nvPr userDrawn="1"/>
          </p:nvSpPr>
          <p:spPr>
            <a:xfrm rot="1538940">
              <a:off x="7120405" y="52550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4" name="椭圆 663"/>
            <p:cNvSpPr>
              <a:spLocks noChangeAspect="1"/>
            </p:cNvSpPr>
            <p:nvPr userDrawn="1"/>
          </p:nvSpPr>
          <p:spPr>
            <a:xfrm rot="1538940">
              <a:off x="7068216" y="50596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5" name="椭圆 664"/>
            <p:cNvSpPr>
              <a:spLocks noChangeAspect="1"/>
            </p:cNvSpPr>
            <p:nvPr userDrawn="1"/>
          </p:nvSpPr>
          <p:spPr>
            <a:xfrm rot="1538940">
              <a:off x="7073121" y="47517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6" name="椭圆 665"/>
            <p:cNvSpPr>
              <a:spLocks noChangeAspect="1"/>
            </p:cNvSpPr>
            <p:nvPr userDrawn="1"/>
          </p:nvSpPr>
          <p:spPr>
            <a:xfrm rot="1538940">
              <a:off x="7181272" y="431339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7" name="椭圆 666"/>
            <p:cNvSpPr>
              <a:spLocks noChangeAspect="1"/>
            </p:cNvSpPr>
            <p:nvPr userDrawn="1"/>
          </p:nvSpPr>
          <p:spPr>
            <a:xfrm rot="1538940">
              <a:off x="7298599" y="46585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8" name="椭圆 667"/>
            <p:cNvSpPr>
              <a:spLocks noChangeAspect="1"/>
            </p:cNvSpPr>
            <p:nvPr userDrawn="1"/>
          </p:nvSpPr>
          <p:spPr>
            <a:xfrm rot="1538940">
              <a:off x="7369457" y="44004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9" name="椭圆 668"/>
            <p:cNvSpPr>
              <a:spLocks noChangeAspect="1"/>
            </p:cNvSpPr>
            <p:nvPr userDrawn="1"/>
          </p:nvSpPr>
          <p:spPr>
            <a:xfrm rot="1538940">
              <a:off x="7587550" y="44715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0" name="椭圆 669"/>
            <p:cNvSpPr>
              <a:spLocks noChangeAspect="1"/>
            </p:cNvSpPr>
            <p:nvPr userDrawn="1"/>
          </p:nvSpPr>
          <p:spPr>
            <a:xfrm rot="1538940">
              <a:off x="7509818" y="47138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1" name="椭圆 670"/>
            <p:cNvSpPr>
              <a:spLocks noChangeAspect="1"/>
            </p:cNvSpPr>
            <p:nvPr userDrawn="1"/>
          </p:nvSpPr>
          <p:spPr>
            <a:xfrm rot="1538940">
              <a:off x="7256686" y="49267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2" name="椭圆 671"/>
            <p:cNvSpPr>
              <a:spLocks noChangeAspect="1"/>
            </p:cNvSpPr>
            <p:nvPr userDrawn="1"/>
          </p:nvSpPr>
          <p:spPr>
            <a:xfrm rot="1538940">
              <a:off x="7450720" y="498291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3" name="椭圆 672"/>
            <p:cNvSpPr>
              <a:spLocks noChangeAspect="1"/>
            </p:cNvSpPr>
            <p:nvPr userDrawn="1"/>
          </p:nvSpPr>
          <p:spPr>
            <a:xfrm rot="1538940">
              <a:off x="7332101" y="52157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4" name="椭圆 673"/>
            <p:cNvSpPr>
              <a:spLocks noChangeAspect="1"/>
            </p:cNvSpPr>
            <p:nvPr userDrawn="1"/>
          </p:nvSpPr>
          <p:spPr>
            <a:xfrm rot="1538940">
              <a:off x="7539339" y="52489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5" name="椭圆 674"/>
            <p:cNvSpPr>
              <a:spLocks noChangeAspect="1"/>
            </p:cNvSpPr>
            <p:nvPr userDrawn="1"/>
          </p:nvSpPr>
          <p:spPr>
            <a:xfrm rot="1538940">
              <a:off x="7673874" y="49033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6" name="椭圆 675"/>
            <p:cNvSpPr>
              <a:spLocks noChangeAspect="1"/>
            </p:cNvSpPr>
            <p:nvPr userDrawn="1"/>
          </p:nvSpPr>
          <p:spPr>
            <a:xfrm rot="1538940">
              <a:off x="7662966" y="51069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7" name="椭圆 676"/>
            <p:cNvSpPr>
              <a:spLocks noChangeAspect="1"/>
            </p:cNvSpPr>
            <p:nvPr userDrawn="1"/>
          </p:nvSpPr>
          <p:spPr>
            <a:xfrm rot="1538940">
              <a:off x="7874144" y="49724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8" name="椭圆 677"/>
            <p:cNvSpPr>
              <a:spLocks noChangeAspect="1"/>
            </p:cNvSpPr>
            <p:nvPr userDrawn="1"/>
          </p:nvSpPr>
          <p:spPr>
            <a:xfrm rot="1538940">
              <a:off x="7740394" y="46920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9" name="椭圆 678"/>
            <p:cNvSpPr>
              <a:spLocks noChangeAspect="1"/>
            </p:cNvSpPr>
            <p:nvPr userDrawn="1"/>
          </p:nvSpPr>
          <p:spPr>
            <a:xfrm rot="1538940">
              <a:off x="7712263" y="42990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0" name="椭圆 679"/>
            <p:cNvSpPr>
              <a:spLocks noChangeAspect="1"/>
            </p:cNvSpPr>
            <p:nvPr userDrawn="1"/>
          </p:nvSpPr>
          <p:spPr>
            <a:xfrm rot="1538940">
              <a:off x="8070278" y="48504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1" name="椭圆 680"/>
            <p:cNvSpPr>
              <a:spLocks noChangeAspect="1"/>
            </p:cNvSpPr>
            <p:nvPr userDrawn="1"/>
          </p:nvSpPr>
          <p:spPr>
            <a:xfrm rot="1538940">
              <a:off x="7953286" y="47264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2" name="椭圆 681"/>
            <p:cNvSpPr>
              <a:spLocks noChangeAspect="1"/>
            </p:cNvSpPr>
            <p:nvPr userDrawn="1"/>
          </p:nvSpPr>
          <p:spPr>
            <a:xfrm rot="1538940">
              <a:off x="7887020" y="451030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3" name="椭圆 682"/>
            <p:cNvSpPr>
              <a:spLocks noChangeAspect="1"/>
            </p:cNvSpPr>
            <p:nvPr userDrawn="1"/>
          </p:nvSpPr>
          <p:spPr>
            <a:xfrm rot="1538940">
              <a:off x="8095311" y="45324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4" name="椭圆 683"/>
            <p:cNvSpPr>
              <a:spLocks noChangeAspect="1"/>
            </p:cNvSpPr>
            <p:nvPr userDrawn="1"/>
          </p:nvSpPr>
          <p:spPr>
            <a:xfrm rot="1538940">
              <a:off x="7982158" y="509623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5" name="椭圆 684"/>
            <p:cNvSpPr>
              <a:spLocks noChangeAspect="1"/>
            </p:cNvSpPr>
            <p:nvPr userDrawn="1"/>
          </p:nvSpPr>
          <p:spPr>
            <a:xfrm rot="1538940">
              <a:off x="8194783" y="4820463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6" name="椭圆 685"/>
            <p:cNvSpPr>
              <a:spLocks noChangeAspect="1"/>
            </p:cNvSpPr>
            <p:nvPr userDrawn="1"/>
          </p:nvSpPr>
          <p:spPr>
            <a:xfrm rot="1538940">
              <a:off x="5942248" y="1935088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7" name="椭圆 686"/>
            <p:cNvSpPr>
              <a:spLocks noChangeAspect="1"/>
            </p:cNvSpPr>
            <p:nvPr userDrawn="1"/>
          </p:nvSpPr>
          <p:spPr>
            <a:xfrm rot="1538940">
              <a:off x="4382866" y="2095497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8" name="椭圆 687"/>
            <p:cNvSpPr>
              <a:spLocks noChangeAspect="1"/>
            </p:cNvSpPr>
            <p:nvPr userDrawn="1"/>
          </p:nvSpPr>
          <p:spPr>
            <a:xfrm rot="1538940">
              <a:off x="4175363" y="1910213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9" name="椭圆 688"/>
            <p:cNvSpPr>
              <a:spLocks noChangeAspect="1"/>
            </p:cNvSpPr>
            <p:nvPr userDrawn="1"/>
          </p:nvSpPr>
          <p:spPr>
            <a:xfrm rot="1538940">
              <a:off x="4163427" y="1496009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0" name="椭圆 689"/>
            <p:cNvSpPr>
              <a:spLocks noChangeAspect="1"/>
            </p:cNvSpPr>
            <p:nvPr userDrawn="1"/>
          </p:nvSpPr>
          <p:spPr>
            <a:xfrm rot="1538940">
              <a:off x="7177921" y="967006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1" name="椭圆 690"/>
            <p:cNvSpPr>
              <a:spLocks noChangeAspect="1"/>
            </p:cNvSpPr>
            <p:nvPr userDrawn="1"/>
          </p:nvSpPr>
          <p:spPr>
            <a:xfrm rot="1538940">
              <a:off x="7126763" y="757970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2" name="椭圆 691"/>
            <p:cNvSpPr>
              <a:spLocks noChangeAspect="1"/>
            </p:cNvSpPr>
            <p:nvPr userDrawn="1"/>
          </p:nvSpPr>
          <p:spPr>
            <a:xfrm rot="1538940">
              <a:off x="6977280" y="712546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3" name="椭圆 692"/>
            <p:cNvSpPr>
              <a:spLocks noChangeAspect="1"/>
            </p:cNvSpPr>
            <p:nvPr userDrawn="1"/>
          </p:nvSpPr>
          <p:spPr>
            <a:xfrm rot="1538940">
              <a:off x="8338962" y="42003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4" name="椭圆 693"/>
            <p:cNvSpPr>
              <a:spLocks noChangeAspect="1"/>
            </p:cNvSpPr>
            <p:nvPr userDrawn="1"/>
          </p:nvSpPr>
          <p:spPr>
            <a:xfrm rot="1538940">
              <a:off x="8488489" y="410119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5" name="椭圆 694"/>
            <p:cNvSpPr>
              <a:spLocks noChangeAspect="1"/>
            </p:cNvSpPr>
            <p:nvPr userDrawn="1"/>
          </p:nvSpPr>
          <p:spPr>
            <a:xfrm rot="1538940">
              <a:off x="8555283" y="42913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6" name="椭圆 695"/>
            <p:cNvSpPr>
              <a:spLocks noChangeAspect="1"/>
            </p:cNvSpPr>
            <p:nvPr userDrawn="1"/>
          </p:nvSpPr>
          <p:spPr>
            <a:xfrm rot="1538940">
              <a:off x="8436741" y="43772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7" name="椭圆 696"/>
            <p:cNvSpPr>
              <a:spLocks noChangeAspect="1"/>
            </p:cNvSpPr>
            <p:nvPr userDrawn="1"/>
          </p:nvSpPr>
          <p:spPr>
            <a:xfrm rot="1538940">
              <a:off x="8240798" y="44211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8" name="椭圆 697"/>
            <p:cNvSpPr>
              <a:spLocks noChangeAspect="1"/>
            </p:cNvSpPr>
            <p:nvPr userDrawn="1"/>
          </p:nvSpPr>
          <p:spPr>
            <a:xfrm rot="1538940">
              <a:off x="8272873" y="47066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9" name="椭圆 698"/>
            <p:cNvSpPr>
              <a:spLocks noChangeAspect="1"/>
            </p:cNvSpPr>
            <p:nvPr userDrawn="1"/>
          </p:nvSpPr>
          <p:spPr>
            <a:xfrm rot="1538940">
              <a:off x="8096399" y="49799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0" name="椭圆 699"/>
            <p:cNvSpPr>
              <a:spLocks noChangeAspect="1"/>
            </p:cNvSpPr>
            <p:nvPr userDrawn="1"/>
          </p:nvSpPr>
          <p:spPr>
            <a:xfrm rot="1538940">
              <a:off x="8332077" y="461263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1" name="椭圆 700"/>
            <p:cNvSpPr>
              <a:spLocks noChangeAspect="1"/>
            </p:cNvSpPr>
            <p:nvPr userDrawn="1"/>
          </p:nvSpPr>
          <p:spPr>
            <a:xfrm rot="1538940">
              <a:off x="8448600" y="45135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2" name="椭圆 701"/>
            <p:cNvSpPr>
              <a:spLocks noChangeAspect="1"/>
            </p:cNvSpPr>
            <p:nvPr userDrawn="1"/>
          </p:nvSpPr>
          <p:spPr>
            <a:xfrm rot="1538940">
              <a:off x="8624151" y="414796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3" name="椭圆 702"/>
            <p:cNvSpPr>
              <a:spLocks noChangeAspect="1"/>
            </p:cNvSpPr>
            <p:nvPr userDrawn="1"/>
          </p:nvSpPr>
          <p:spPr>
            <a:xfrm rot="1538940">
              <a:off x="8677347" y="397495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4" name="椭圆 703"/>
            <p:cNvSpPr>
              <a:spLocks noChangeAspect="1"/>
            </p:cNvSpPr>
            <p:nvPr userDrawn="1"/>
          </p:nvSpPr>
          <p:spPr>
            <a:xfrm rot="1538940">
              <a:off x="8527428" y="39107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5" name="椭圆 704"/>
            <p:cNvSpPr>
              <a:spLocks noChangeAspect="1"/>
            </p:cNvSpPr>
            <p:nvPr userDrawn="1"/>
          </p:nvSpPr>
          <p:spPr>
            <a:xfrm rot="1538940">
              <a:off x="8632633" y="37122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6" name="椭圆 705"/>
            <p:cNvSpPr>
              <a:spLocks noChangeAspect="1"/>
            </p:cNvSpPr>
            <p:nvPr userDrawn="1"/>
          </p:nvSpPr>
          <p:spPr>
            <a:xfrm rot="1538940">
              <a:off x="8732234" y="38227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7" name="椭圆 706"/>
            <p:cNvSpPr>
              <a:spLocks noChangeAspect="1"/>
            </p:cNvSpPr>
            <p:nvPr userDrawn="1"/>
          </p:nvSpPr>
          <p:spPr>
            <a:xfrm rot="1538940">
              <a:off x="8772396" y="34696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8" name="椭圆 707"/>
            <p:cNvSpPr>
              <a:spLocks noChangeAspect="1"/>
            </p:cNvSpPr>
            <p:nvPr userDrawn="1"/>
          </p:nvSpPr>
          <p:spPr>
            <a:xfrm rot="1538940">
              <a:off x="8776471" y="332987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9" name="椭圆 708"/>
            <p:cNvSpPr>
              <a:spLocks noChangeAspect="1"/>
            </p:cNvSpPr>
            <p:nvPr userDrawn="1"/>
          </p:nvSpPr>
          <p:spPr>
            <a:xfrm rot="1538940">
              <a:off x="8659091" y="23899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0" name="椭圆 709"/>
            <p:cNvSpPr>
              <a:spLocks noChangeAspect="1"/>
            </p:cNvSpPr>
            <p:nvPr userDrawn="1"/>
          </p:nvSpPr>
          <p:spPr>
            <a:xfrm rot="1538940">
              <a:off x="8756289" y="273157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1" name="椭圆 710"/>
            <p:cNvSpPr>
              <a:spLocks noChangeAspect="1"/>
            </p:cNvSpPr>
            <p:nvPr userDrawn="1"/>
          </p:nvSpPr>
          <p:spPr>
            <a:xfrm rot="1538940">
              <a:off x="8785208" y="305177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2" name="椭圆 711"/>
            <p:cNvSpPr>
              <a:spLocks noChangeAspect="1"/>
            </p:cNvSpPr>
            <p:nvPr userDrawn="1"/>
          </p:nvSpPr>
          <p:spPr>
            <a:xfrm rot="1538940">
              <a:off x="8602875" y="22921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3" name="椭圆 712"/>
            <p:cNvSpPr>
              <a:spLocks noChangeAspect="1"/>
            </p:cNvSpPr>
            <p:nvPr userDrawn="1"/>
          </p:nvSpPr>
          <p:spPr>
            <a:xfrm rot="1538940">
              <a:off x="8455091" y="20363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4" name="椭圆 713"/>
            <p:cNvSpPr>
              <a:spLocks noChangeAspect="1"/>
            </p:cNvSpPr>
            <p:nvPr userDrawn="1"/>
          </p:nvSpPr>
          <p:spPr>
            <a:xfrm rot="1538940">
              <a:off x="8465220" y="19148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5" name="椭圆 714"/>
            <p:cNvSpPr>
              <a:spLocks noChangeAspect="1"/>
            </p:cNvSpPr>
            <p:nvPr userDrawn="1"/>
          </p:nvSpPr>
          <p:spPr>
            <a:xfrm rot="1538940">
              <a:off x="7995740" y="209800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6" name="椭圆 715"/>
            <p:cNvSpPr>
              <a:spLocks noChangeAspect="1"/>
            </p:cNvSpPr>
            <p:nvPr userDrawn="1"/>
          </p:nvSpPr>
          <p:spPr>
            <a:xfrm rot="1538940">
              <a:off x="7758480" y="21858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" name="椭圆 716"/>
            <p:cNvSpPr>
              <a:spLocks noChangeAspect="1"/>
            </p:cNvSpPr>
            <p:nvPr userDrawn="1"/>
          </p:nvSpPr>
          <p:spPr>
            <a:xfrm rot="1538940">
              <a:off x="7913625" y="189748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" name="椭圆 717"/>
            <p:cNvSpPr>
              <a:spLocks noChangeAspect="1"/>
            </p:cNvSpPr>
            <p:nvPr userDrawn="1"/>
          </p:nvSpPr>
          <p:spPr>
            <a:xfrm rot="1538940">
              <a:off x="8289769" y="18751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9" name="椭圆 718"/>
            <p:cNvSpPr>
              <a:spLocks noChangeAspect="1"/>
            </p:cNvSpPr>
            <p:nvPr userDrawn="1"/>
          </p:nvSpPr>
          <p:spPr>
            <a:xfrm rot="1538940">
              <a:off x="8135052" y="17921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0" name="椭圆 719"/>
            <p:cNvSpPr>
              <a:spLocks noChangeAspect="1"/>
            </p:cNvSpPr>
            <p:nvPr userDrawn="1"/>
          </p:nvSpPr>
          <p:spPr>
            <a:xfrm rot="1538940">
              <a:off x="8242154" y="16212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1" name="椭圆 720"/>
            <p:cNvSpPr>
              <a:spLocks noChangeAspect="1"/>
            </p:cNvSpPr>
            <p:nvPr userDrawn="1"/>
          </p:nvSpPr>
          <p:spPr>
            <a:xfrm rot="1538940">
              <a:off x="8170922" y="14943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2" name="椭圆 721"/>
            <p:cNvSpPr>
              <a:spLocks noChangeAspect="1"/>
            </p:cNvSpPr>
            <p:nvPr userDrawn="1"/>
          </p:nvSpPr>
          <p:spPr>
            <a:xfrm rot="1538940">
              <a:off x="8025613" y="148124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3" name="椭圆 722"/>
            <p:cNvSpPr>
              <a:spLocks noChangeAspect="1"/>
            </p:cNvSpPr>
            <p:nvPr userDrawn="1"/>
          </p:nvSpPr>
          <p:spPr>
            <a:xfrm rot="1538940">
              <a:off x="8000870" y="16501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4" name="椭圆 723"/>
            <p:cNvSpPr>
              <a:spLocks noChangeAspect="1"/>
            </p:cNvSpPr>
            <p:nvPr userDrawn="1"/>
          </p:nvSpPr>
          <p:spPr>
            <a:xfrm rot="1538940">
              <a:off x="7772587" y="169741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5" name="椭圆 724"/>
            <p:cNvSpPr>
              <a:spLocks noChangeAspect="1"/>
            </p:cNvSpPr>
            <p:nvPr userDrawn="1"/>
          </p:nvSpPr>
          <p:spPr>
            <a:xfrm rot="1538940">
              <a:off x="7689703" y="196599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6" name="椭圆 725"/>
            <p:cNvSpPr>
              <a:spLocks noChangeAspect="1"/>
            </p:cNvSpPr>
            <p:nvPr userDrawn="1"/>
          </p:nvSpPr>
          <p:spPr>
            <a:xfrm rot="1538940">
              <a:off x="7482628" y="207670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7" name="椭圆 726"/>
            <p:cNvSpPr>
              <a:spLocks noChangeAspect="1"/>
            </p:cNvSpPr>
            <p:nvPr userDrawn="1"/>
          </p:nvSpPr>
          <p:spPr>
            <a:xfrm rot="1538940">
              <a:off x="7406536" y="228174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8" name="椭圆 727"/>
            <p:cNvSpPr>
              <a:spLocks noChangeAspect="1"/>
            </p:cNvSpPr>
            <p:nvPr userDrawn="1"/>
          </p:nvSpPr>
          <p:spPr>
            <a:xfrm rot="1538940">
              <a:off x="7804527" y="14924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9" name="椭圆 728"/>
            <p:cNvSpPr>
              <a:spLocks noChangeAspect="1"/>
            </p:cNvSpPr>
            <p:nvPr userDrawn="1"/>
          </p:nvSpPr>
          <p:spPr>
            <a:xfrm rot="1538940">
              <a:off x="7124183" y="258047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0" name="椭圆 729"/>
            <p:cNvSpPr>
              <a:spLocks noChangeAspect="1"/>
            </p:cNvSpPr>
            <p:nvPr userDrawn="1"/>
          </p:nvSpPr>
          <p:spPr>
            <a:xfrm rot="1538940">
              <a:off x="6992594" y="239611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1" name="椭圆 730"/>
            <p:cNvSpPr>
              <a:spLocks noChangeAspect="1"/>
            </p:cNvSpPr>
            <p:nvPr userDrawn="1"/>
          </p:nvSpPr>
          <p:spPr>
            <a:xfrm rot="1538940">
              <a:off x="6812584" y="257143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2" name="椭圆 731"/>
            <p:cNvSpPr>
              <a:spLocks noChangeAspect="1"/>
            </p:cNvSpPr>
            <p:nvPr userDrawn="1"/>
          </p:nvSpPr>
          <p:spPr>
            <a:xfrm rot="1538940">
              <a:off x="6621988" y="23670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3" name="椭圆 732"/>
            <p:cNvSpPr>
              <a:spLocks noChangeAspect="1"/>
            </p:cNvSpPr>
            <p:nvPr userDrawn="1"/>
          </p:nvSpPr>
          <p:spPr>
            <a:xfrm rot="1538940">
              <a:off x="6532633" y="26701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4" name="椭圆 733"/>
            <p:cNvSpPr>
              <a:spLocks noChangeAspect="1"/>
            </p:cNvSpPr>
            <p:nvPr userDrawn="1"/>
          </p:nvSpPr>
          <p:spPr>
            <a:xfrm rot="1538940">
              <a:off x="6360526" y="25105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5" name="椭圆 734"/>
            <p:cNvSpPr>
              <a:spLocks noChangeAspect="1"/>
            </p:cNvSpPr>
            <p:nvPr userDrawn="1"/>
          </p:nvSpPr>
          <p:spPr>
            <a:xfrm rot="1538940">
              <a:off x="7203480" y="212779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6" name="椭圆 735"/>
            <p:cNvSpPr>
              <a:spLocks noChangeAspect="1"/>
            </p:cNvSpPr>
            <p:nvPr userDrawn="1"/>
          </p:nvSpPr>
          <p:spPr>
            <a:xfrm rot="1538940">
              <a:off x="6537320" y="214235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7" name="椭圆 736"/>
            <p:cNvSpPr>
              <a:spLocks noChangeAspect="1"/>
            </p:cNvSpPr>
            <p:nvPr userDrawn="1"/>
          </p:nvSpPr>
          <p:spPr>
            <a:xfrm rot="1538940">
              <a:off x="6314688" y="226433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8" name="椭圆 737"/>
            <p:cNvSpPr>
              <a:spLocks noChangeAspect="1"/>
            </p:cNvSpPr>
            <p:nvPr userDrawn="1"/>
          </p:nvSpPr>
          <p:spPr>
            <a:xfrm rot="1538940">
              <a:off x="6804751" y="20300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9" name="椭圆 738"/>
            <p:cNvSpPr>
              <a:spLocks noChangeAspect="1"/>
            </p:cNvSpPr>
            <p:nvPr userDrawn="1"/>
          </p:nvSpPr>
          <p:spPr>
            <a:xfrm rot="1538940">
              <a:off x="7054899" y="19110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0" name="椭圆 739"/>
            <p:cNvSpPr>
              <a:spLocks noChangeAspect="1"/>
            </p:cNvSpPr>
            <p:nvPr userDrawn="1"/>
          </p:nvSpPr>
          <p:spPr>
            <a:xfrm rot="1538940">
              <a:off x="7260446" y="182579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1" name="椭圆 740"/>
            <p:cNvSpPr>
              <a:spLocks noChangeAspect="1"/>
            </p:cNvSpPr>
            <p:nvPr userDrawn="1"/>
          </p:nvSpPr>
          <p:spPr>
            <a:xfrm rot="1538940">
              <a:off x="7510109" y="17973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2" name="椭圆 741"/>
            <p:cNvSpPr>
              <a:spLocks noChangeAspect="1"/>
            </p:cNvSpPr>
            <p:nvPr userDrawn="1"/>
          </p:nvSpPr>
          <p:spPr>
            <a:xfrm rot="1538940">
              <a:off x="7544493" y="157210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3" name="椭圆 742"/>
            <p:cNvSpPr>
              <a:spLocks noChangeAspect="1"/>
            </p:cNvSpPr>
            <p:nvPr userDrawn="1"/>
          </p:nvSpPr>
          <p:spPr>
            <a:xfrm rot="1538940">
              <a:off x="7289125" y="15976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4" name="椭圆 743"/>
            <p:cNvSpPr>
              <a:spLocks noChangeAspect="1"/>
            </p:cNvSpPr>
            <p:nvPr userDrawn="1"/>
          </p:nvSpPr>
          <p:spPr>
            <a:xfrm rot="1538940">
              <a:off x="7058503" y="15655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5" name="椭圆 744"/>
            <p:cNvSpPr>
              <a:spLocks noChangeAspect="1"/>
            </p:cNvSpPr>
            <p:nvPr userDrawn="1"/>
          </p:nvSpPr>
          <p:spPr>
            <a:xfrm rot="1538940">
              <a:off x="6772726" y="18074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6" name="椭圆 745"/>
            <p:cNvSpPr>
              <a:spLocks noChangeAspect="1"/>
            </p:cNvSpPr>
            <p:nvPr userDrawn="1"/>
          </p:nvSpPr>
          <p:spPr>
            <a:xfrm rot="1538940">
              <a:off x="7406017" y="26673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7" name="椭圆 746"/>
            <p:cNvSpPr>
              <a:spLocks noChangeAspect="1"/>
            </p:cNvSpPr>
            <p:nvPr userDrawn="1"/>
          </p:nvSpPr>
          <p:spPr>
            <a:xfrm rot="1538940">
              <a:off x="8000111" y="13389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8" name="椭圆 747"/>
            <p:cNvSpPr>
              <a:spLocks noChangeAspect="1"/>
            </p:cNvSpPr>
            <p:nvPr userDrawn="1"/>
          </p:nvSpPr>
          <p:spPr>
            <a:xfrm rot="1538940">
              <a:off x="7724965" y="13219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9" name="椭圆 748"/>
            <p:cNvSpPr>
              <a:spLocks noChangeAspect="1"/>
            </p:cNvSpPr>
            <p:nvPr userDrawn="1"/>
          </p:nvSpPr>
          <p:spPr>
            <a:xfrm rot="1538940">
              <a:off x="7525925" y="13437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0" name="椭圆 749"/>
            <p:cNvSpPr>
              <a:spLocks noChangeAspect="1"/>
            </p:cNvSpPr>
            <p:nvPr userDrawn="1"/>
          </p:nvSpPr>
          <p:spPr>
            <a:xfrm rot="1538940">
              <a:off x="7784250" y="11487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1" name="椭圆 750"/>
            <p:cNvSpPr>
              <a:spLocks noChangeAspect="1"/>
            </p:cNvSpPr>
            <p:nvPr userDrawn="1"/>
          </p:nvSpPr>
          <p:spPr>
            <a:xfrm rot="1538940">
              <a:off x="7673431" y="106762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2" name="椭圆 751"/>
            <p:cNvSpPr>
              <a:spLocks noChangeAspect="1"/>
            </p:cNvSpPr>
            <p:nvPr userDrawn="1"/>
          </p:nvSpPr>
          <p:spPr>
            <a:xfrm rot="1538940">
              <a:off x="7500538" y="11573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3" name="椭圆 752"/>
            <p:cNvSpPr>
              <a:spLocks noChangeAspect="1"/>
            </p:cNvSpPr>
            <p:nvPr userDrawn="1"/>
          </p:nvSpPr>
          <p:spPr>
            <a:xfrm rot="1538940">
              <a:off x="7293668" y="13819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4" name="椭圆 753"/>
            <p:cNvSpPr>
              <a:spLocks noChangeAspect="1"/>
            </p:cNvSpPr>
            <p:nvPr userDrawn="1"/>
          </p:nvSpPr>
          <p:spPr>
            <a:xfrm rot="1538940">
              <a:off x="7546974" y="9797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5" name="椭圆 754"/>
            <p:cNvSpPr>
              <a:spLocks noChangeAspect="1"/>
            </p:cNvSpPr>
            <p:nvPr userDrawn="1"/>
          </p:nvSpPr>
          <p:spPr>
            <a:xfrm rot="1538940">
              <a:off x="7418459" y="9184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6" name="椭圆 755"/>
            <p:cNvSpPr>
              <a:spLocks noChangeAspect="1"/>
            </p:cNvSpPr>
            <p:nvPr userDrawn="1"/>
          </p:nvSpPr>
          <p:spPr>
            <a:xfrm rot="1538940">
              <a:off x="7301162" y="11285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7" name="椭圆 756"/>
            <p:cNvSpPr>
              <a:spLocks noChangeAspect="1"/>
            </p:cNvSpPr>
            <p:nvPr userDrawn="1"/>
          </p:nvSpPr>
          <p:spPr>
            <a:xfrm rot="1538940">
              <a:off x="7120241" y="12306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8" name="椭圆 757"/>
            <p:cNvSpPr>
              <a:spLocks noChangeAspect="1"/>
            </p:cNvSpPr>
            <p:nvPr userDrawn="1"/>
          </p:nvSpPr>
          <p:spPr>
            <a:xfrm rot="1538940">
              <a:off x="6949206" y="13115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9" name="椭圆 758"/>
            <p:cNvSpPr>
              <a:spLocks noChangeAspect="1"/>
            </p:cNvSpPr>
            <p:nvPr userDrawn="1"/>
          </p:nvSpPr>
          <p:spPr>
            <a:xfrm rot="1538940">
              <a:off x="4167918" y="38590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0" name="椭圆 759"/>
            <p:cNvSpPr>
              <a:spLocks noChangeAspect="1"/>
            </p:cNvSpPr>
            <p:nvPr userDrawn="1"/>
          </p:nvSpPr>
          <p:spPr>
            <a:xfrm rot="1538940">
              <a:off x="3851331" y="37695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1" name="椭圆 760"/>
            <p:cNvSpPr>
              <a:spLocks noChangeAspect="1"/>
            </p:cNvSpPr>
            <p:nvPr userDrawn="1"/>
          </p:nvSpPr>
          <p:spPr>
            <a:xfrm rot="1538940">
              <a:off x="3886649" y="41583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2" name="椭圆 761"/>
            <p:cNvSpPr>
              <a:spLocks noChangeAspect="1"/>
            </p:cNvSpPr>
            <p:nvPr userDrawn="1"/>
          </p:nvSpPr>
          <p:spPr>
            <a:xfrm rot="1538940">
              <a:off x="3840473" y="395622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3" name="椭圆 762"/>
            <p:cNvSpPr>
              <a:spLocks noChangeAspect="1"/>
            </p:cNvSpPr>
            <p:nvPr userDrawn="1"/>
          </p:nvSpPr>
          <p:spPr>
            <a:xfrm rot="1538940">
              <a:off x="4069562" y="36829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4" name="椭圆 763"/>
            <p:cNvSpPr>
              <a:spLocks noChangeAspect="1"/>
            </p:cNvSpPr>
            <p:nvPr userDrawn="1"/>
          </p:nvSpPr>
          <p:spPr>
            <a:xfrm rot="1538940">
              <a:off x="3756794" y="42312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5" name="椭圆 764"/>
            <p:cNvSpPr>
              <a:spLocks noChangeAspect="1"/>
            </p:cNvSpPr>
            <p:nvPr userDrawn="1"/>
          </p:nvSpPr>
          <p:spPr>
            <a:xfrm rot="1538940">
              <a:off x="4031499" y="349616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6" name="椭圆 765"/>
            <p:cNvSpPr>
              <a:spLocks noChangeAspect="1"/>
            </p:cNvSpPr>
            <p:nvPr userDrawn="1"/>
          </p:nvSpPr>
          <p:spPr>
            <a:xfrm rot="1538940">
              <a:off x="3795303" y="35662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7" name="椭圆 766"/>
            <p:cNvSpPr>
              <a:spLocks noChangeAspect="1"/>
            </p:cNvSpPr>
            <p:nvPr userDrawn="1"/>
          </p:nvSpPr>
          <p:spPr>
            <a:xfrm rot="1538940">
              <a:off x="3702652" y="40791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8" name="椭圆 767"/>
            <p:cNvSpPr>
              <a:spLocks noChangeAspect="1"/>
            </p:cNvSpPr>
            <p:nvPr userDrawn="1"/>
          </p:nvSpPr>
          <p:spPr>
            <a:xfrm rot="1538940">
              <a:off x="3653437" y="39281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9" name="椭圆 768"/>
            <p:cNvSpPr>
              <a:spLocks noChangeAspect="1"/>
            </p:cNvSpPr>
            <p:nvPr userDrawn="1"/>
          </p:nvSpPr>
          <p:spPr>
            <a:xfrm rot="1538940">
              <a:off x="3656043" y="378106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0" name="椭圆 769"/>
            <p:cNvSpPr>
              <a:spLocks noChangeAspect="1"/>
            </p:cNvSpPr>
            <p:nvPr userDrawn="1"/>
          </p:nvSpPr>
          <p:spPr>
            <a:xfrm rot="1538940">
              <a:off x="3585472" y="36567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1" name="椭圆 770"/>
            <p:cNvSpPr>
              <a:spLocks noChangeAspect="1"/>
            </p:cNvSpPr>
            <p:nvPr userDrawn="1"/>
          </p:nvSpPr>
          <p:spPr>
            <a:xfrm rot="1538940">
              <a:off x="3613610" y="35227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2" name="椭圆 771"/>
            <p:cNvSpPr>
              <a:spLocks noChangeAspect="1"/>
            </p:cNvSpPr>
            <p:nvPr userDrawn="1"/>
          </p:nvSpPr>
          <p:spPr>
            <a:xfrm rot="1538940">
              <a:off x="4292358" y="33682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3" name="椭圆 772"/>
            <p:cNvSpPr>
              <a:spLocks noChangeAspect="1"/>
            </p:cNvSpPr>
            <p:nvPr userDrawn="1"/>
          </p:nvSpPr>
          <p:spPr>
            <a:xfrm rot="1538940">
              <a:off x="4523965" y="34058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4" name="椭圆 773"/>
            <p:cNvSpPr>
              <a:spLocks noChangeAspect="1"/>
            </p:cNvSpPr>
            <p:nvPr userDrawn="1"/>
          </p:nvSpPr>
          <p:spPr>
            <a:xfrm rot="1538940">
              <a:off x="4083923" y="328511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5" name="椭圆 774"/>
            <p:cNvSpPr>
              <a:spLocks noChangeAspect="1"/>
            </p:cNvSpPr>
            <p:nvPr userDrawn="1"/>
          </p:nvSpPr>
          <p:spPr>
            <a:xfrm rot="1538940">
              <a:off x="3647670" y="32757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6" name="椭圆 775"/>
            <p:cNvSpPr>
              <a:spLocks noChangeAspect="1"/>
            </p:cNvSpPr>
            <p:nvPr userDrawn="1"/>
          </p:nvSpPr>
          <p:spPr>
            <a:xfrm rot="1538940">
              <a:off x="3550453" y="33807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7" name="椭圆 776"/>
            <p:cNvSpPr>
              <a:spLocks noChangeAspect="1"/>
            </p:cNvSpPr>
            <p:nvPr userDrawn="1"/>
          </p:nvSpPr>
          <p:spPr>
            <a:xfrm rot="1538940">
              <a:off x="3681506" y="309188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8" name="椭圆 777"/>
            <p:cNvSpPr>
              <a:spLocks noChangeAspect="1"/>
            </p:cNvSpPr>
            <p:nvPr userDrawn="1"/>
          </p:nvSpPr>
          <p:spPr>
            <a:xfrm rot="1538940">
              <a:off x="3536872" y="318545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9" name="椭圆 778"/>
            <p:cNvSpPr>
              <a:spLocks noChangeAspect="1"/>
            </p:cNvSpPr>
            <p:nvPr userDrawn="1"/>
          </p:nvSpPr>
          <p:spPr>
            <a:xfrm rot="1538940">
              <a:off x="4225069" y="305113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0" name="椭圆 779"/>
            <p:cNvSpPr>
              <a:spLocks noChangeAspect="1"/>
            </p:cNvSpPr>
            <p:nvPr userDrawn="1"/>
          </p:nvSpPr>
          <p:spPr>
            <a:xfrm rot="1538940">
              <a:off x="4470502" y="313910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1" name="椭圆 780"/>
            <p:cNvSpPr>
              <a:spLocks noChangeAspect="1"/>
            </p:cNvSpPr>
            <p:nvPr userDrawn="1"/>
          </p:nvSpPr>
          <p:spPr>
            <a:xfrm rot="1538940">
              <a:off x="4894600" y="33875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2" name="椭圆 781"/>
            <p:cNvSpPr>
              <a:spLocks noChangeAspect="1"/>
            </p:cNvSpPr>
            <p:nvPr userDrawn="1"/>
          </p:nvSpPr>
          <p:spPr>
            <a:xfrm rot="1538940">
              <a:off x="3766105" y="29271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3" name="椭圆 782"/>
            <p:cNvSpPr>
              <a:spLocks noChangeAspect="1"/>
            </p:cNvSpPr>
            <p:nvPr userDrawn="1"/>
          </p:nvSpPr>
          <p:spPr>
            <a:xfrm rot="1538940">
              <a:off x="4028564" y="29430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4" name="椭圆 783"/>
            <p:cNvSpPr>
              <a:spLocks noChangeAspect="1"/>
            </p:cNvSpPr>
            <p:nvPr userDrawn="1"/>
          </p:nvSpPr>
          <p:spPr>
            <a:xfrm rot="1538940">
              <a:off x="3564266" y="298766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5" name="椭圆 784"/>
            <p:cNvSpPr>
              <a:spLocks noChangeAspect="1"/>
            </p:cNvSpPr>
            <p:nvPr userDrawn="1"/>
          </p:nvSpPr>
          <p:spPr>
            <a:xfrm rot="1538940">
              <a:off x="4384014" y="28701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6" name="椭圆 785"/>
            <p:cNvSpPr>
              <a:spLocks noChangeAspect="1"/>
            </p:cNvSpPr>
            <p:nvPr userDrawn="1"/>
          </p:nvSpPr>
          <p:spPr>
            <a:xfrm rot="1538940">
              <a:off x="4163500" y="27431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7" name="椭圆 786"/>
            <p:cNvSpPr>
              <a:spLocks noChangeAspect="1"/>
            </p:cNvSpPr>
            <p:nvPr userDrawn="1"/>
          </p:nvSpPr>
          <p:spPr>
            <a:xfrm rot="1538940">
              <a:off x="3900581" y="27660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8" name="椭圆 787"/>
            <p:cNvSpPr>
              <a:spLocks noChangeAspect="1"/>
            </p:cNvSpPr>
            <p:nvPr userDrawn="1"/>
          </p:nvSpPr>
          <p:spPr>
            <a:xfrm rot="1538940">
              <a:off x="3586428" y="28359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9" name="椭圆 788"/>
            <p:cNvSpPr>
              <a:spLocks noChangeAspect="1"/>
            </p:cNvSpPr>
            <p:nvPr userDrawn="1"/>
          </p:nvSpPr>
          <p:spPr>
            <a:xfrm rot="1538940">
              <a:off x="3742075" y="26452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0" name="椭圆 789"/>
            <p:cNvSpPr>
              <a:spLocks noChangeAspect="1"/>
            </p:cNvSpPr>
            <p:nvPr userDrawn="1"/>
          </p:nvSpPr>
          <p:spPr>
            <a:xfrm rot="1538940">
              <a:off x="3595155" y="26867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1" name="椭圆 790"/>
            <p:cNvSpPr>
              <a:spLocks noChangeAspect="1"/>
            </p:cNvSpPr>
            <p:nvPr userDrawn="1"/>
          </p:nvSpPr>
          <p:spPr>
            <a:xfrm rot="1538940">
              <a:off x="3637341" y="25086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2" name="椭圆 791"/>
            <p:cNvSpPr>
              <a:spLocks noChangeAspect="1"/>
            </p:cNvSpPr>
            <p:nvPr userDrawn="1"/>
          </p:nvSpPr>
          <p:spPr>
            <a:xfrm rot="1538940">
              <a:off x="4028185" y="25460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3" name="椭圆 792"/>
            <p:cNvSpPr>
              <a:spLocks noChangeAspect="1"/>
            </p:cNvSpPr>
            <p:nvPr userDrawn="1"/>
          </p:nvSpPr>
          <p:spPr>
            <a:xfrm rot="1538940">
              <a:off x="3846984" y="24676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4" name="椭圆 793"/>
            <p:cNvSpPr>
              <a:spLocks noChangeAspect="1"/>
            </p:cNvSpPr>
            <p:nvPr userDrawn="1"/>
          </p:nvSpPr>
          <p:spPr>
            <a:xfrm rot="1538940">
              <a:off x="4706187" y="296410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5" name="椭圆 794"/>
            <p:cNvSpPr>
              <a:spLocks noChangeAspect="1"/>
            </p:cNvSpPr>
            <p:nvPr userDrawn="1"/>
          </p:nvSpPr>
          <p:spPr>
            <a:xfrm rot="1538940">
              <a:off x="3690133" y="23675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6" name="椭圆 795"/>
            <p:cNvSpPr>
              <a:spLocks noChangeAspect="1"/>
            </p:cNvSpPr>
            <p:nvPr userDrawn="1"/>
          </p:nvSpPr>
          <p:spPr>
            <a:xfrm rot="1538940">
              <a:off x="3945713" y="226259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7" name="椭圆 796"/>
            <p:cNvSpPr>
              <a:spLocks noChangeAspect="1"/>
            </p:cNvSpPr>
            <p:nvPr userDrawn="1"/>
          </p:nvSpPr>
          <p:spPr>
            <a:xfrm rot="1538940">
              <a:off x="3757639" y="224533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8" name="椭圆 797"/>
            <p:cNvSpPr>
              <a:spLocks noChangeAspect="1"/>
            </p:cNvSpPr>
            <p:nvPr userDrawn="1"/>
          </p:nvSpPr>
          <p:spPr>
            <a:xfrm rot="1538940">
              <a:off x="4555118" y="27413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9" name="椭圆 798"/>
            <p:cNvSpPr>
              <a:spLocks noChangeAspect="1"/>
            </p:cNvSpPr>
            <p:nvPr userDrawn="1"/>
          </p:nvSpPr>
          <p:spPr>
            <a:xfrm rot="1538940">
              <a:off x="4162811" y="23714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0" name="椭圆 799"/>
            <p:cNvSpPr>
              <a:spLocks noChangeAspect="1"/>
            </p:cNvSpPr>
            <p:nvPr userDrawn="1"/>
          </p:nvSpPr>
          <p:spPr>
            <a:xfrm rot="1538940">
              <a:off x="4157495" y="216239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1" name="椭圆 800"/>
            <p:cNvSpPr>
              <a:spLocks noChangeAspect="1"/>
            </p:cNvSpPr>
            <p:nvPr userDrawn="1"/>
          </p:nvSpPr>
          <p:spPr>
            <a:xfrm rot="1538940">
              <a:off x="3792174" y="21222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2" name="椭圆 801"/>
            <p:cNvSpPr>
              <a:spLocks noChangeAspect="1"/>
            </p:cNvSpPr>
            <p:nvPr userDrawn="1"/>
          </p:nvSpPr>
          <p:spPr>
            <a:xfrm rot="1538940">
              <a:off x="4949676" y="292772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3" name="椭圆 802"/>
            <p:cNvSpPr>
              <a:spLocks noChangeAspect="1"/>
            </p:cNvSpPr>
            <p:nvPr userDrawn="1"/>
          </p:nvSpPr>
          <p:spPr>
            <a:xfrm rot="1538940">
              <a:off x="5035975" y="319195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4" name="椭圆 803"/>
            <p:cNvSpPr>
              <a:spLocks noChangeAspect="1"/>
            </p:cNvSpPr>
            <p:nvPr userDrawn="1"/>
          </p:nvSpPr>
          <p:spPr>
            <a:xfrm rot="1538940">
              <a:off x="4862306" y="1927121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5" name="椭圆 804"/>
            <p:cNvSpPr>
              <a:spLocks noChangeAspect="1"/>
            </p:cNvSpPr>
            <p:nvPr userDrawn="1"/>
          </p:nvSpPr>
          <p:spPr>
            <a:xfrm rot="1538940">
              <a:off x="4497524" y="1541138"/>
              <a:ext cx="53873" cy="538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6" name="椭圆 805"/>
            <p:cNvSpPr>
              <a:spLocks noChangeAspect="1"/>
            </p:cNvSpPr>
            <p:nvPr userDrawn="1"/>
          </p:nvSpPr>
          <p:spPr>
            <a:xfrm rot="1538940">
              <a:off x="5197800" y="30070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7" name="椭圆 806"/>
            <p:cNvSpPr>
              <a:spLocks noChangeAspect="1"/>
            </p:cNvSpPr>
            <p:nvPr userDrawn="1"/>
          </p:nvSpPr>
          <p:spPr>
            <a:xfrm rot="1538940">
              <a:off x="5208296" y="27441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8" name="椭圆 807"/>
            <p:cNvSpPr>
              <a:spLocks noChangeAspect="1"/>
            </p:cNvSpPr>
            <p:nvPr userDrawn="1"/>
          </p:nvSpPr>
          <p:spPr>
            <a:xfrm rot="1538940">
              <a:off x="4738914" y="260167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9" name="椭圆 808"/>
            <p:cNvSpPr>
              <a:spLocks noChangeAspect="1"/>
            </p:cNvSpPr>
            <p:nvPr userDrawn="1"/>
          </p:nvSpPr>
          <p:spPr>
            <a:xfrm rot="1538940">
              <a:off x="5541597" y="265641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0" name="椭圆 809"/>
            <p:cNvSpPr>
              <a:spLocks noChangeAspect="1"/>
            </p:cNvSpPr>
            <p:nvPr userDrawn="1"/>
          </p:nvSpPr>
          <p:spPr>
            <a:xfrm rot="1538940">
              <a:off x="5846240" y="27494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1" name="椭圆 810"/>
            <p:cNvSpPr>
              <a:spLocks noChangeAspect="1"/>
            </p:cNvSpPr>
            <p:nvPr userDrawn="1"/>
          </p:nvSpPr>
          <p:spPr>
            <a:xfrm rot="1538940">
              <a:off x="4984080" y="241648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2" name="椭圆 811"/>
            <p:cNvSpPr>
              <a:spLocks noChangeAspect="1"/>
            </p:cNvSpPr>
            <p:nvPr userDrawn="1"/>
          </p:nvSpPr>
          <p:spPr>
            <a:xfrm rot="1538940">
              <a:off x="5310339" y="25478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3" name="椭圆 812"/>
            <p:cNvSpPr>
              <a:spLocks noChangeAspect="1"/>
            </p:cNvSpPr>
            <p:nvPr userDrawn="1"/>
          </p:nvSpPr>
          <p:spPr>
            <a:xfrm rot="1538940">
              <a:off x="5456541" y="234451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4" name="椭圆 813"/>
            <p:cNvSpPr>
              <a:spLocks noChangeAspect="1"/>
            </p:cNvSpPr>
            <p:nvPr userDrawn="1"/>
          </p:nvSpPr>
          <p:spPr>
            <a:xfrm rot="1538940">
              <a:off x="5788645" y="24956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5" name="椭圆 814"/>
            <p:cNvSpPr>
              <a:spLocks noChangeAspect="1"/>
            </p:cNvSpPr>
            <p:nvPr userDrawn="1"/>
          </p:nvSpPr>
          <p:spPr>
            <a:xfrm rot="1538940">
              <a:off x="6096871" y="24758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6" name="椭圆 815"/>
            <p:cNvSpPr>
              <a:spLocks noChangeAspect="1"/>
            </p:cNvSpPr>
            <p:nvPr userDrawn="1"/>
          </p:nvSpPr>
          <p:spPr>
            <a:xfrm rot="1538940">
              <a:off x="5987161" y="224168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7" name="椭圆 816"/>
            <p:cNvSpPr>
              <a:spLocks noChangeAspect="1"/>
            </p:cNvSpPr>
            <p:nvPr userDrawn="1"/>
          </p:nvSpPr>
          <p:spPr>
            <a:xfrm rot="1538940">
              <a:off x="4412027" y="233194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8" name="椭圆 817"/>
            <p:cNvSpPr>
              <a:spLocks noChangeAspect="1"/>
            </p:cNvSpPr>
            <p:nvPr userDrawn="1"/>
          </p:nvSpPr>
          <p:spPr>
            <a:xfrm rot="1538940">
              <a:off x="4597182" y="24335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" name="椭圆 818"/>
            <p:cNvSpPr>
              <a:spLocks noChangeAspect="1"/>
            </p:cNvSpPr>
            <p:nvPr userDrawn="1"/>
          </p:nvSpPr>
          <p:spPr>
            <a:xfrm rot="1538940">
              <a:off x="4765229" y="22546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" name="椭圆 819"/>
            <p:cNvSpPr>
              <a:spLocks noChangeAspect="1"/>
            </p:cNvSpPr>
            <p:nvPr userDrawn="1"/>
          </p:nvSpPr>
          <p:spPr>
            <a:xfrm rot="1538940">
              <a:off x="5198871" y="22796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" name="椭圆 820"/>
            <p:cNvSpPr>
              <a:spLocks noChangeAspect="1"/>
            </p:cNvSpPr>
            <p:nvPr userDrawn="1"/>
          </p:nvSpPr>
          <p:spPr>
            <a:xfrm rot="1538940">
              <a:off x="5025003" y="21373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2" name="椭圆 821"/>
            <p:cNvSpPr>
              <a:spLocks noChangeAspect="1"/>
            </p:cNvSpPr>
            <p:nvPr userDrawn="1"/>
          </p:nvSpPr>
          <p:spPr>
            <a:xfrm rot="1538940">
              <a:off x="4660627" y="20433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3" name="椭圆 822"/>
            <p:cNvSpPr>
              <a:spLocks noChangeAspect="1"/>
            </p:cNvSpPr>
            <p:nvPr userDrawn="1"/>
          </p:nvSpPr>
          <p:spPr>
            <a:xfrm rot="1538940">
              <a:off x="5697617" y="2284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4" name="椭圆 823"/>
            <p:cNvSpPr>
              <a:spLocks noChangeAspect="1"/>
            </p:cNvSpPr>
            <p:nvPr userDrawn="1"/>
          </p:nvSpPr>
          <p:spPr>
            <a:xfrm rot="1538940">
              <a:off x="5384547" y="208430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5" name="椭圆 824"/>
            <p:cNvSpPr>
              <a:spLocks noChangeAspect="1"/>
            </p:cNvSpPr>
            <p:nvPr userDrawn="1"/>
          </p:nvSpPr>
          <p:spPr>
            <a:xfrm rot="1538940">
              <a:off x="5747067" y="206854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6" name="椭圆 825"/>
            <p:cNvSpPr>
              <a:spLocks noChangeAspect="1"/>
            </p:cNvSpPr>
            <p:nvPr userDrawn="1"/>
          </p:nvSpPr>
          <p:spPr>
            <a:xfrm rot="1538940">
              <a:off x="5545189" y="19090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7" name="椭圆 826"/>
            <p:cNvSpPr>
              <a:spLocks noChangeAspect="1"/>
            </p:cNvSpPr>
            <p:nvPr userDrawn="1"/>
          </p:nvSpPr>
          <p:spPr>
            <a:xfrm rot="1538940">
              <a:off x="5774706" y="175512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8" name="椭圆 827"/>
            <p:cNvSpPr>
              <a:spLocks noChangeAspect="1"/>
            </p:cNvSpPr>
            <p:nvPr userDrawn="1"/>
          </p:nvSpPr>
          <p:spPr>
            <a:xfrm rot="1538940">
              <a:off x="3995671" y="201478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9" name="椭圆 828"/>
            <p:cNvSpPr>
              <a:spLocks noChangeAspect="1"/>
            </p:cNvSpPr>
            <p:nvPr userDrawn="1"/>
          </p:nvSpPr>
          <p:spPr>
            <a:xfrm rot="1538940">
              <a:off x="3859642" y="197067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0" name="椭圆 829"/>
            <p:cNvSpPr>
              <a:spLocks noChangeAspect="1"/>
            </p:cNvSpPr>
            <p:nvPr userDrawn="1"/>
          </p:nvSpPr>
          <p:spPr>
            <a:xfrm rot="1538940">
              <a:off x="3943956" y="182103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1" name="椭圆 830"/>
            <p:cNvSpPr>
              <a:spLocks noChangeAspect="1"/>
            </p:cNvSpPr>
            <p:nvPr userDrawn="1"/>
          </p:nvSpPr>
          <p:spPr>
            <a:xfrm rot="1538940">
              <a:off x="4070545" y="17580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2" name="椭圆 831"/>
            <p:cNvSpPr>
              <a:spLocks noChangeAspect="1"/>
            </p:cNvSpPr>
            <p:nvPr userDrawn="1"/>
          </p:nvSpPr>
          <p:spPr>
            <a:xfrm rot="1538940">
              <a:off x="4080465" y="16337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3" name="椭圆 832"/>
            <p:cNvSpPr>
              <a:spLocks noChangeAspect="1"/>
            </p:cNvSpPr>
            <p:nvPr userDrawn="1"/>
          </p:nvSpPr>
          <p:spPr>
            <a:xfrm rot="1538940">
              <a:off x="4328706" y="18222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4" name="椭圆 833"/>
            <p:cNvSpPr>
              <a:spLocks noChangeAspect="1"/>
            </p:cNvSpPr>
            <p:nvPr userDrawn="1"/>
          </p:nvSpPr>
          <p:spPr>
            <a:xfrm rot="1538940">
              <a:off x="4524674" y="18850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5" name="椭圆 834"/>
            <p:cNvSpPr>
              <a:spLocks noChangeAspect="1"/>
            </p:cNvSpPr>
            <p:nvPr userDrawn="1"/>
          </p:nvSpPr>
          <p:spPr>
            <a:xfrm rot="1538940">
              <a:off x="4304565" y="163603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6" name="椭圆 835"/>
            <p:cNvSpPr>
              <a:spLocks noChangeAspect="1"/>
            </p:cNvSpPr>
            <p:nvPr userDrawn="1"/>
          </p:nvSpPr>
          <p:spPr>
            <a:xfrm rot="1538940">
              <a:off x="4299925" y="144338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7" name="椭圆 836"/>
            <p:cNvSpPr>
              <a:spLocks noChangeAspect="1"/>
            </p:cNvSpPr>
            <p:nvPr userDrawn="1"/>
          </p:nvSpPr>
          <p:spPr>
            <a:xfrm rot="1538940">
              <a:off x="4672956" y="169986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8" name="椭圆 837"/>
            <p:cNvSpPr>
              <a:spLocks noChangeAspect="1"/>
            </p:cNvSpPr>
            <p:nvPr userDrawn="1"/>
          </p:nvSpPr>
          <p:spPr>
            <a:xfrm rot="1538940">
              <a:off x="4352075" y="13004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9" name="椭圆 838"/>
            <p:cNvSpPr>
              <a:spLocks noChangeAspect="1"/>
            </p:cNvSpPr>
            <p:nvPr userDrawn="1"/>
          </p:nvSpPr>
          <p:spPr>
            <a:xfrm rot="1538940">
              <a:off x="4879904" y="16883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0" name="椭圆 839"/>
            <p:cNvSpPr>
              <a:spLocks noChangeAspect="1"/>
            </p:cNvSpPr>
            <p:nvPr userDrawn="1"/>
          </p:nvSpPr>
          <p:spPr>
            <a:xfrm rot="1538940">
              <a:off x="5127107" y="192218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1" name="椭圆 840"/>
            <p:cNvSpPr>
              <a:spLocks noChangeAspect="1"/>
            </p:cNvSpPr>
            <p:nvPr userDrawn="1"/>
          </p:nvSpPr>
          <p:spPr>
            <a:xfrm rot="1538940">
              <a:off x="5330474" y="17870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2" name="椭圆 841"/>
            <p:cNvSpPr>
              <a:spLocks noChangeAspect="1"/>
            </p:cNvSpPr>
            <p:nvPr userDrawn="1"/>
          </p:nvSpPr>
          <p:spPr>
            <a:xfrm rot="1538940">
              <a:off x="4880179" y="14395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3" name="椭圆 842"/>
            <p:cNvSpPr>
              <a:spLocks noChangeAspect="1"/>
            </p:cNvSpPr>
            <p:nvPr userDrawn="1"/>
          </p:nvSpPr>
          <p:spPr>
            <a:xfrm rot="1538940">
              <a:off x="5538071" y="162655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4" name="椭圆 843"/>
            <p:cNvSpPr>
              <a:spLocks noChangeAspect="1"/>
            </p:cNvSpPr>
            <p:nvPr userDrawn="1"/>
          </p:nvSpPr>
          <p:spPr>
            <a:xfrm rot="1538940">
              <a:off x="5099954" y="164464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5" name="椭圆 844"/>
            <p:cNvSpPr>
              <a:spLocks noChangeAspect="1"/>
            </p:cNvSpPr>
            <p:nvPr userDrawn="1"/>
          </p:nvSpPr>
          <p:spPr>
            <a:xfrm rot="1538940">
              <a:off x="5301592" y="149806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6" name="椭圆 845"/>
            <p:cNvSpPr>
              <a:spLocks noChangeAspect="1"/>
            </p:cNvSpPr>
            <p:nvPr userDrawn="1"/>
          </p:nvSpPr>
          <p:spPr>
            <a:xfrm rot="1538940">
              <a:off x="5102531" y="13801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7" name="椭圆 846"/>
            <p:cNvSpPr>
              <a:spLocks noChangeAspect="1"/>
            </p:cNvSpPr>
            <p:nvPr userDrawn="1"/>
          </p:nvSpPr>
          <p:spPr>
            <a:xfrm rot="1538940">
              <a:off x="4686031" y="13821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8" name="椭圆 847"/>
            <p:cNvSpPr>
              <a:spLocks noChangeAspect="1"/>
            </p:cNvSpPr>
            <p:nvPr userDrawn="1"/>
          </p:nvSpPr>
          <p:spPr>
            <a:xfrm rot="1538940">
              <a:off x="4494872" y="135409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9" name="椭圆 848"/>
            <p:cNvSpPr>
              <a:spLocks noChangeAspect="1"/>
            </p:cNvSpPr>
            <p:nvPr userDrawn="1"/>
          </p:nvSpPr>
          <p:spPr>
            <a:xfrm rot="1538940">
              <a:off x="4769748" y="119043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0" name="椭圆 849"/>
            <p:cNvSpPr>
              <a:spLocks noChangeAspect="1"/>
            </p:cNvSpPr>
            <p:nvPr userDrawn="1"/>
          </p:nvSpPr>
          <p:spPr>
            <a:xfrm rot="1538940">
              <a:off x="4595933" y="11069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1" name="椭圆 850"/>
            <p:cNvSpPr>
              <a:spLocks noChangeAspect="1"/>
            </p:cNvSpPr>
            <p:nvPr userDrawn="1"/>
          </p:nvSpPr>
          <p:spPr>
            <a:xfrm rot="1538940">
              <a:off x="4724114" y="101347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2" name="椭圆 851"/>
            <p:cNvSpPr>
              <a:spLocks noChangeAspect="1"/>
            </p:cNvSpPr>
            <p:nvPr userDrawn="1"/>
          </p:nvSpPr>
          <p:spPr>
            <a:xfrm rot="1538940">
              <a:off x="4872047" y="97734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3" name="椭圆 852"/>
            <p:cNvSpPr>
              <a:spLocks noChangeAspect="1"/>
            </p:cNvSpPr>
            <p:nvPr userDrawn="1"/>
          </p:nvSpPr>
          <p:spPr>
            <a:xfrm rot="1538940">
              <a:off x="4965941" y="8873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4" name="椭圆 853"/>
            <p:cNvSpPr>
              <a:spLocks noChangeAspect="1"/>
            </p:cNvSpPr>
            <p:nvPr userDrawn="1"/>
          </p:nvSpPr>
          <p:spPr>
            <a:xfrm rot="1538940">
              <a:off x="5972746" y="163648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5" name="椭圆 854"/>
            <p:cNvSpPr>
              <a:spLocks noChangeAspect="1"/>
            </p:cNvSpPr>
            <p:nvPr userDrawn="1"/>
          </p:nvSpPr>
          <p:spPr>
            <a:xfrm rot="1538940">
              <a:off x="6214996" y="205416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6" name="椭圆 855"/>
            <p:cNvSpPr>
              <a:spLocks noChangeAspect="1"/>
            </p:cNvSpPr>
            <p:nvPr userDrawn="1"/>
          </p:nvSpPr>
          <p:spPr>
            <a:xfrm rot="1538940">
              <a:off x="6232539" y="18385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7" name="椭圆 856"/>
            <p:cNvSpPr>
              <a:spLocks noChangeAspect="1"/>
            </p:cNvSpPr>
            <p:nvPr userDrawn="1"/>
          </p:nvSpPr>
          <p:spPr>
            <a:xfrm rot="1538940">
              <a:off x="6533107" y="187728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8" name="椭圆 857"/>
            <p:cNvSpPr>
              <a:spLocks noChangeAspect="1"/>
            </p:cNvSpPr>
            <p:nvPr userDrawn="1"/>
          </p:nvSpPr>
          <p:spPr>
            <a:xfrm rot="1538940">
              <a:off x="5214730" y="116386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9" name="椭圆 858"/>
            <p:cNvSpPr>
              <a:spLocks noChangeAspect="1"/>
            </p:cNvSpPr>
            <p:nvPr userDrawn="1"/>
          </p:nvSpPr>
          <p:spPr>
            <a:xfrm rot="1538940">
              <a:off x="5445221" y="132465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0" name="椭圆 859"/>
            <p:cNvSpPr>
              <a:spLocks noChangeAspect="1"/>
            </p:cNvSpPr>
            <p:nvPr userDrawn="1"/>
          </p:nvSpPr>
          <p:spPr>
            <a:xfrm rot="1538940">
              <a:off x="5687241" y="143732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1" name="椭圆 860"/>
            <p:cNvSpPr>
              <a:spLocks noChangeAspect="1"/>
            </p:cNvSpPr>
            <p:nvPr userDrawn="1"/>
          </p:nvSpPr>
          <p:spPr>
            <a:xfrm rot="1538940">
              <a:off x="5895565" y="141617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2" name="椭圆 861"/>
            <p:cNvSpPr>
              <a:spLocks noChangeAspect="1"/>
            </p:cNvSpPr>
            <p:nvPr userDrawn="1"/>
          </p:nvSpPr>
          <p:spPr>
            <a:xfrm rot="1538940">
              <a:off x="5408308" y="105160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3" name="椭圆 862"/>
            <p:cNvSpPr>
              <a:spLocks noChangeAspect="1"/>
            </p:cNvSpPr>
            <p:nvPr userDrawn="1"/>
          </p:nvSpPr>
          <p:spPr>
            <a:xfrm rot="1538940">
              <a:off x="5600200" y="116447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4" name="椭圆 863"/>
            <p:cNvSpPr>
              <a:spLocks noChangeAspect="1"/>
            </p:cNvSpPr>
            <p:nvPr userDrawn="1"/>
          </p:nvSpPr>
          <p:spPr>
            <a:xfrm rot="1538940">
              <a:off x="5269089" y="87686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5" name="椭圆 864"/>
            <p:cNvSpPr>
              <a:spLocks noChangeAspect="1"/>
            </p:cNvSpPr>
            <p:nvPr userDrawn="1"/>
          </p:nvSpPr>
          <p:spPr>
            <a:xfrm rot="1538940">
              <a:off x="5116846" y="7888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6" name="椭圆 865"/>
            <p:cNvSpPr>
              <a:spLocks noChangeAspect="1"/>
            </p:cNvSpPr>
            <p:nvPr userDrawn="1"/>
          </p:nvSpPr>
          <p:spPr>
            <a:xfrm rot="1538940">
              <a:off x="5283320" y="73469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7" name="椭圆 866"/>
            <p:cNvSpPr>
              <a:spLocks noChangeAspect="1"/>
            </p:cNvSpPr>
            <p:nvPr userDrawn="1"/>
          </p:nvSpPr>
          <p:spPr>
            <a:xfrm rot="1538940">
              <a:off x="5489504" y="86448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8" name="椭圆 867"/>
            <p:cNvSpPr>
              <a:spLocks noChangeAspect="1"/>
            </p:cNvSpPr>
            <p:nvPr userDrawn="1"/>
          </p:nvSpPr>
          <p:spPr>
            <a:xfrm rot="1538940">
              <a:off x="5807680" y="10981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9" name="椭圆 868"/>
            <p:cNvSpPr>
              <a:spLocks noChangeAspect="1"/>
            </p:cNvSpPr>
            <p:nvPr userDrawn="1"/>
          </p:nvSpPr>
          <p:spPr>
            <a:xfrm rot="1538940">
              <a:off x="5674684" y="916011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0" name="椭圆 869"/>
            <p:cNvSpPr>
              <a:spLocks noChangeAspect="1"/>
            </p:cNvSpPr>
            <p:nvPr userDrawn="1"/>
          </p:nvSpPr>
          <p:spPr>
            <a:xfrm rot="1538940">
              <a:off x="5442855" y="6961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1" name="椭圆 870"/>
            <p:cNvSpPr>
              <a:spLocks noChangeAspect="1"/>
            </p:cNvSpPr>
            <p:nvPr userDrawn="1"/>
          </p:nvSpPr>
          <p:spPr>
            <a:xfrm rot="1538940">
              <a:off x="5583606" y="67909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2" name="椭圆 871"/>
            <p:cNvSpPr>
              <a:spLocks noChangeAspect="1"/>
            </p:cNvSpPr>
            <p:nvPr userDrawn="1"/>
          </p:nvSpPr>
          <p:spPr>
            <a:xfrm rot="1538940">
              <a:off x="5777340" y="73851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3" name="椭圆 872"/>
            <p:cNvSpPr>
              <a:spLocks noChangeAspect="1"/>
            </p:cNvSpPr>
            <p:nvPr userDrawn="1"/>
          </p:nvSpPr>
          <p:spPr>
            <a:xfrm rot="1538940">
              <a:off x="5976943" y="68145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4" name="椭圆 873"/>
            <p:cNvSpPr>
              <a:spLocks noChangeAspect="1"/>
            </p:cNvSpPr>
            <p:nvPr userDrawn="1"/>
          </p:nvSpPr>
          <p:spPr>
            <a:xfrm rot="1538940">
              <a:off x="6212203" y="15712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5" name="椭圆 874"/>
            <p:cNvSpPr>
              <a:spLocks noChangeAspect="1"/>
            </p:cNvSpPr>
            <p:nvPr userDrawn="1"/>
          </p:nvSpPr>
          <p:spPr>
            <a:xfrm rot="1538940">
              <a:off x="6448467" y="166672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6" name="椭圆 875"/>
            <p:cNvSpPr>
              <a:spLocks noChangeAspect="1"/>
            </p:cNvSpPr>
            <p:nvPr userDrawn="1"/>
          </p:nvSpPr>
          <p:spPr>
            <a:xfrm rot="1538940">
              <a:off x="6243152" y="135797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7" name="椭圆 876"/>
            <p:cNvSpPr>
              <a:spLocks noChangeAspect="1"/>
            </p:cNvSpPr>
            <p:nvPr userDrawn="1"/>
          </p:nvSpPr>
          <p:spPr>
            <a:xfrm rot="1538940">
              <a:off x="6515389" y="14379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8" name="椭圆 877"/>
            <p:cNvSpPr>
              <a:spLocks noChangeAspect="1"/>
            </p:cNvSpPr>
            <p:nvPr userDrawn="1"/>
          </p:nvSpPr>
          <p:spPr>
            <a:xfrm rot="1538940">
              <a:off x="6719275" y="144004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9" name="椭圆 878"/>
            <p:cNvSpPr>
              <a:spLocks noChangeAspect="1"/>
            </p:cNvSpPr>
            <p:nvPr userDrawn="1"/>
          </p:nvSpPr>
          <p:spPr>
            <a:xfrm rot="1538940">
              <a:off x="6858414" y="161710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0" name="椭圆 879"/>
            <p:cNvSpPr>
              <a:spLocks noChangeAspect="1"/>
            </p:cNvSpPr>
            <p:nvPr userDrawn="1"/>
          </p:nvSpPr>
          <p:spPr>
            <a:xfrm rot="1538940">
              <a:off x="6309927" y="114237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1" name="椭圆 880"/>
            <p:cNvSpPr>
              <a:spLocks noChangeAspect="1"/>
            </p:cNvSpPr>
            <p:nvPr userDrawn="1"/>
          </p:nvSpPr>
          <p:spPr>
            <a:xfrm rot="1538940">
              <a:off x="6519743" y="1135222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2" name="椭圆 881"/>
            <p:cNvSpPr>
              <a:spLocks noChangeAspect="1"/>
            </p:cNvSpPr>
            <p:nvPr userDrawn="1"/>
          </p:nvSpPr>
          <p:spPr>
            <a:xfrm rot="1538940">
              <a:off x="6703685" y="1203243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3" name="椭圆 882"/>
            <p:cNvSpPr>
              <a:spLocks noChangeAspect="1"/>
            </p:cNvSpPr>
            <p:nvPr userDrawn="1"/>
          </p:nvSpPr>
          <p:spPr>
            <a:xfrm rot="1538940">
              <a:off x="6897316" y="106925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4" name="椭圆 883"/>
            <p:cNvSpPr>
              <a:spLocks noChangeAspect="1"/>
            </p:cNvSpPr>
            <p:nvPr userDrawn="1"/>
          </p:nvSpPr>
          <p:spPr>
            <a:xfrm rot="1538940">
              <a:off x="6520035" y="89111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5" name="椭圆 884"/>
            <p:cNvSpPr>
              <a:spLocks noChangeAspect="1"/>
            </p:cNvSpPr>
            <p:nvPr userDrawn="1"/>
          </p:nvSpPr>
          <p:spPr>
            <a:xfrm rot="1538940">
              <a:off x="6120740" y="696094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6" name="椭圆 885"/>
            <p:cNvSpPr>
              <a:spLocks noChangeAspect="1"/>
            </p:cNvSpPr>
            <p:nvPr userDrawn="1"/>
          </p:nvSpPr>
          <p:spPr>
            <a:xfrm rot="1538940">
              <a:off x="6301986" y="87608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7" name="椭圆 886"/>
            <p:cNvSpPr>
              <a:spLocks noChangeAspect="1"/>
            </p:cNvSpPr>
            <p:nvPr userDrawn="1"/>
          </p:nvSpPr>
          <p:spPr>
            <a:xfrm rot="1538940">
              <a:off x="6762121" y="899589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8" name="椭圆 887"/>
            <p:cNvSpPr>
              <a:spLocks noChangeAspect="1"/>
            </p:cNvSpPr>
            <p:nvPr userDrawn="1"/>
          </p:nvSpPr>
          <p:spPr>
            <a:xfrm rot="1538940">
              <a:off x="7013252" y="89795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9" name="椭圆 888"/>
            <p:cNvSpPr>
              <a:spLocks noChangeAspect="1"/>
            </p:cNvSpPr>
            <p:nvPr userDrawn="1"/>
          </p:nvSpPr>
          <p:spPr>
            <a:xfrm rot="1538940">
              <a:off x="6322728" y="698038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0" name="椭圆 889"/>
            <p:cNvSpPr>
              <a:spLocks noChangeAspect="1"/>
            </p:cNvSpPr>
            <p:nvPr userDrawn="1"/>
          </p:nvSpPr>
          <p:spPr>
            <a:xfrm rot="1538940">
              <a:off x="6639383" y="74382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1" name="椭圆 890"/>
            <p:cNvSpPr>
              <a:spLocks noChangeAspect="1"/>
            </p:cNvSpPr>
            <p:nvPr userDrawn="1"/>
          </p:nvSpPr>
          <p:spPr>
            <a:xfrm rot="1538940">
              <a:off x="6546700" y="623010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2" name="椭圆 891"/>
            <p:cNvSpPr>
              <a:spLocks noChangeAspect="1"/>
            </p:cNvSpPr>
            <p:nvPr userDrawn="1"/>
          </p:nvSpPr>
          <p:spPr>
            <a:xfrm rot="1538940">
              <a:off x="6400718" y="58279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3" name="椭圆 892"/>
            <p:cNvSpPr>
              <a:spLocks noChangeAspect="1"/>
            </p:cNvSpPr>
            <p:nvPr userDrawn="1"/>
          </p:nvSpPr>
          <p:spPr>
            <a:xfrm rot="1538940">
              <a:off x="6186632" y="573147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4" name="椭圆 893"/>
            <p:cNvSpPr>
              <a:spLocks noChangeAspect="1"/>
            </p:cNvSpPr>
            <p:nvPr userDrawn="1"/>
          </p:nvSpPr>
          <p:spPr>
            <a:xfrm rot="1538940">
              <a:off x="5930260" y="579256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5" name="椭圆 894"/>
            <p:cNvSpPr>
              <a:spLocks noChangeAspect="1"/>
            </p:cNvSpPr>
            <p:nvPr userDrawn="1"/>
          </p:nvSpPr>
          <p:spPr>
            <a:xfrm rot="1538940">
              <a:off x="6867374" y="71150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6" name="椭圆 895"/>
            <p:cNvSpPr>
              <a:spLocks noChangeAspect="1"/>
            </p:cNvSpPr>
            <p:nvPr userDrawn="1"/>
          </p:nvSpPr>
          <p:spPr>
            <a:xfrm rot="1538940">
              <a:off x="6729318" y="636535"/>
              <a:ext cx="26936" cy="26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23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" grpId="0" animBg="1"/>
      <p:bldP spid="452" grpId="0" animBg="1"/>
      <p:bldP spid="454" grpId="0" animBg="1"/>
      <p:bldP spid="455" grpId="0" animBg="1"/>
      <p:bldP spid="45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30630"/>
            <a:ext cx="5222240" cy="4373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4865536" y="3033687"/>
            <a:ext cx="2260772" cy="2260772"/>
          </a:xfrm>
          <a:custGeom>
            <a:avLst/>
            <a:gdLst>
              <a:gd name="connsiteX0" fmla="*/ 1130386 w 2260772"/>
              <a:gd name="connsiteY0" fmla="*/ 0 h 2260772"/>
              <a:gd name="connsiteX1" fmla="*/ 2260772 w 2260772"/>
              <a:gd name="connsiteY1" fmla="*/ 1130386 h 2260772"/>
              <a:gd name="connsiteX2" fmla="*/ 1130386 w 2260772"/>
              <a:gd name="connsiteY2" fmla="*/ 2260772 h 2260772"/>
              <a:gd name="connsiteX3" fmla="*/ 0 w 2260772"/>
              <a:gd name="connsiteY3" fmla="*/ 1130386 h 2260772"/>
              <a:gd name="connsiteX4" fmla="*/ 1130386 w 2260772"/>
              <a:gd name="connsiteY4" fmla="*/ 0 h 226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772" h="2260772">
                <a:moveTo>
                  <a:pt x="1130386" y="0"/>
                </a:moveTo>
                <a:cubicBezTo>
                  <a:pt x="1754681" y="0"/>
                  <a:pt x="2260772" y="506091"/>
                  <a:pt x="2260772" y="1130386"/>
                </a:cubicBezTo>
                <a:cubicBezTo>
                  <a:pt x="2260772" y="1754681"/>
                  <a:pt x="1754681" y="2260772"/>
                  <a:pt x="1130386" y="2260772"/>
                </a:cubicBezTo>
                <a:cubicBezTo>
                  <a:pt x="506091" y="2260772"/>
                  <a:pt x="0" y="1754681"/>
                  <a:pt x="0" y="1130386"/>
                </a:cubicBezTo>
                <a:cubicBezTo>
                  <a:pt x="0" y="506091"/>
                  <a:pt x="506091" y="0"/>
                  <a:pt x="1130386" y="0"/>
                </a:cubicBez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 dirty="0"/>
              <a:t>点击添加图片</a:t>
            </a:r>
          </a:p>
        </p:txBody>
      </p:sp>
    </p:spTree>
    <p:extLst>
      <p:ext uri="{BB962C8B-B14F-4D97-AF65-F5344CB8AC3E}">
        <p14:creationId xmlns:p14="http://schemas.microsoft.com/office/powerpoint/2010/main" val="21524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333500"/>
            <a:ext cx="12192000" cy="552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1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7074190" y="3634451"/>
            <a:ext cx="2108886" cy="2711385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091067" y="1145893"/>
            <a:ext cx="2108886" cy="2810379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zh-CN" altLang="en-US" dirty="0"/>
              <a:t>点击添加图片</a:t>
            </a:r>
            <a:endParaRPr 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130630"/>
            <a:ext cx="5222240" cy="4373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106329"/>
      </p:ext>
    </p:ext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ABE18-EA8B-4003-8B69-F1C09AC0FFCA}" type="datetimeFigureOut">
              <a:rPr lang="zh-CN" altLang="en-US"/>
              <a:t>2023/8/22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56C3-ECF8-4361-ADC1-0105F7C1303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63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1" r:id="rId3"/>
    <p:sldLayoutId id="2147483660" r:id="rId4"/>
    <p:sldLayoutId id="2147483658" r:id="rId5"/>
    <p:sldLayoutId id="2147483656" r:id="rId6"/>
    <p:sldLayoutId id="2147483649" r:id="rId7"/>
    <p:sldLayoutId id="2147483650" r:id="rId8"/>
    <p:sldLayoutId id="214748366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flipH="1">
            <a:off x="2500462" y="2457029"/>
            <a:ext cx="1683785" cy="376411"/>
          </a:xfrm>
          <a:prstGeom prst="triangle">
            <a:avLst>
              <a:gd name="adj" fmla="val 3163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flipV="1">
            <a:off x="8192139" y="3937966"/>
            <a:ext cx="1572774" cy="351594"/>
          </a:xfrm>
          <a:prstGeom prst="triangle">
            <a:avLst>
              <a:gd name="adj" fmla="val 2551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444686" y="2771089"/>
            <a:ext cx="7432088" cy="1207209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13800" y="2896072"/>
            <a:ext cx="5964400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Open Sans" panose="020B0606030504020204" pitchFamily="34" charset="0"/>
              </a:rPr>
              <a:t>超市收银系统</a:t>
            </a:r>
          </a:p>
        </p:txBody>
      </p:sp>
      <p:sp>
        <p:nvSpPr>
          <p:cNvPr id="9" name="矩形 8"/>
          <p:cNvSpPr/>
          <p:nvPr/>
        </p:nvSpPr>
        <p:spPr>
          <a:xfrm>
            <a:off x="4979064" y="4499028"/>
            <a:ext cx="45719" cy="30605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44784" y="4361766"/>
            <a:ext cx="2796030" cy="523220"/>
          </a:xfrm>
          <a:prstGeom prst="rect">
            <a:avLst/>
          </a:prstGeom>
          <a:solidFill>
            <a:srgbClr val="404040">
              <a:alpha val="90000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答辩人：莫航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08" y="1783276"/>
            <a:ext cx="2380280" cy="705417"/>
          </a:xfrm>
          <a:prstGeom prst="rect">
            <a:avLst/>
          </a:prstGeom>
          <a:solidFill>
            <a:srgbClr val="404040"/>
          </a:solidFill>
        </p:spPr>
      </p:pic>
      <p:sp>
        <p:nvSpPr>
          <p:cNvPr id="463" name="椭圆 462"/>
          <p:cNvSpPr>
            <a:spLocks/>
          </p:cNvSpPr>
          <p:nvPr/>
        </p:nvSpPr>
        <p:spPr>
          <a:xfrm rot="20469222">
            <a:off x="962265" y="1918606"/>
            <a:ext cx="191572" cy="191572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4" name="椭圆 463"/>
          <p:cNvSpPr/>
          <p:nvPr/>
        </p:nvSpPr>
        <p:spPr>
          <a:xfrm rot="20469222">
            <a:off x="9780169" y="1531289"/>
            <a:ext cx="113248" cy="113248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5" name="椭圆 464"/>
          <p:cNvSpPr/>
          <p:nvPr/>
        </p:nvSpPr>
        <p:spPr>
          <a:xfrm rot="20469222">
            <a:off x="3469960" y="5510715"/>
            <a:ext cx="143715" cy="143715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B686498-F261-4092-7A2E-6CDEBDFCCF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23" y="296035"/>
            <a:ext cx="3750036" cy="2357736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F595AC4-20AA-7499-9D05-E07860558508}"/>
              </a:ext>
            </a:extLst>
          </p:cNvPr>
          <p:cNvCxnSpPr/>
          <p:nvPr/>
        </p:nvCxnSpPr>
        <p:spPr>
          <a:xfrm>
            <a:off x="5044784" y="4884986"/>
            <a:ext cx="21888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4="http://schemas.microsoft.com/office/drawing/2010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4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6" grpId="0" animBg="1"/>
      <p:bldP spid="5" grpId="0"/>
      <p:bldP spid="9" grpId="0" animBg="1"/>
      <p:bldP spid="11" grpId="0" animBg="1"/>
      <p:bldP spid="463" grpId="0" animBg="1"/>
      <p:bldP spid="464" grpId="0" animBg="1"/>
      <p:bldP spid="46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80126" y="131488"/>
            <a:ext cx="161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accent2"/>
                </a:solidFill>
                <a:latin typeface="+mj-ea"/>
                <a:ea typeface="+mj-ea"/>
              </a:rPr>
              <a:t>难点分析</a:t>
            </a:r>
            <a:endParaRPr lang="zh-CN" altLang="en-US" sz="1400" b="1" spc="300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86C890-BBF4-776F-D8D3-202ABBCDA2ED}"/>
              </a:ext>
            </a:extLst>
          </p:cNvPr>
          <p:cNvSpPr txBox="1"/>
          <p:nvPr/>
        </p:nvSpPr>
        <p:spPr>
          <a:xfrm>
            <a:off x="357122" y="882300"/>
            <a:ext cx="206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难点二：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174075-157A-9E0D-F2D2-3F9E0C6C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88" y="1604797"/>
            <a:ext cx="1832872" cy="35049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09B7D7B-8137-9619-4B6B-37A68729E568}"/>
              </a:ext>
            </a:extLst>
          </p:cNvPr>
          <p:cNvSpPr txBox="1"/>
          <p:nvPr/>
        </p:nvSpPr>
        <p:spPr>
          <a:xfrm>
            <a:off x="2859742" y="2325396"/>
            <a:ext cx="855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退货发生在订单生成完，结账后。用户根据结账时产生的订单编号，申请退货。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C12E10-9940-6178-5BEE-8F6832B88169}"/>
              </a:ext>
            </a:extLst>
          </p:cNvPr>
          <p:cNvSpPr txBox="1"/>
          <p:nvPr/>
        </p:nvSpPr>
        <p:spPr>
          <a:xfrm>
            <a:off x="3030072" y="2949388"/>
            <a:ext cx="781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一个订单编号包含多个商品，用户可以只退掉自己想退的商品，而不必一次性退光所有商品。</a:t>
            </a:r>
          </a:p>
        </p:txBody>
      </p:sp>
    </p:spTree>
    <p:extLst>
      <p:ext uri="{BB962C8B-B14F-4D97-AF65-F5344CB8AC3E}">
        <p14:creationId xmlns:p14="http://schemas.microsoft.com/office/powerpoint/2010/main" val="2282771729"/>
      </p:ext>
    </p:ext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80126" y="131488"/>
            <a:ext cx="161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accent2"/>
                </a:solidFill>
                <a:latin typeface="+mj-ea"/>
                <a:ea typeface="+mj-ea"/>
              </a:rPr>
              <a:t>难点分析</a:t>
            </a:r>
            <a:endParaRPr lang="zh-CN" altLang="en-US" sz="1400" b="1" spc="300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86C890-BBF4-776F-D8D3-202ABBCDA2ED}"/>
              </a:ext>
            </a:extLst>
          </p:cNvPr>
          <p:cNvSpPr txBox="1"/>
          <p:nvPr/>
        </p:nvSpPr>
        <p:spPr>
          <a:xfrm>
            <a:off x="357122" y="882300"/>
            <a:ext cx="206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难点二：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174075-157A-9E0D-F2D2-3F9E0C6C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88" y="1604797"/>
            <a:ext cx="1832872" cy="35049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F66D07-4FDC-5D17-FFD4-4891837F1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117" y="584427"/>
            <a:ext cx="8322154" cy="627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62729"/>
      </p:ext>
    </p:ext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26367" y="758720"/>
            <a:ext cx="170044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000" dirty="0">
                <a:solidFill>
                  <a:srgbClr val="FFFFFF"/>
                </a:solidFill>
                <a:latin typeface="Century Gothic" panose="020B0502020202020204" pitchFamily="34" charset="0"/>
                <a:cs typeface="+mn-ea"/>
                <a:sym typeface="+mn-lt"/>
              </a:rPr>
              <a:t>3</a:t>
            </a:r>
            <a:endParaRPr lang="zh-CN" altLang="en-US" sz="31000" dirty="0">
              <a:solidFill>
                <a:srgbClr val="FFFFFF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32165" y="3113960"/>
            <a:ext cx="3420269" cy="766281"/>
          </a:xfrm>
          <a:prstGeom prst="roundRect">
            <a:avLst>
              <a:gd name="adj" fmla="val 50000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flipH="1">
            <a:off x="4733750" y="2983938"/>
            <a:ext cx="581623" cy="130022"/>
          </a:xfrm>
          <a:prstGeom prst="triangle">
            <a:avLst>
              <a:gd name="adj" fmla="val 3163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6997348" y="3880241"/>
            <a:ext cx="543278" cy="121450"/>
          </a:xfrm>
          <a:prstGeom prst="triangle">
            <a:avLst>
              <a:gd name="adj" fmla="val 2551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4797925" y="3121213"/>
            <a:ext cx="2814455" cy="767527"/>
          </a:xfrm>
          <a:prstGeom prst="roundRect">
            <a:avLst>
              <a:gd name="adj" fmla="val 50000"/>
            </a:avLst>
          </a:prstGeom>
          <a:noFill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4000" spc="600" dirty="0">
                <a:cs typeface="+mn-ea"/>
                <a:sym typeface="+mn-lt"/>
              </a:rPr>
              <a:t>效果展示</a:t>
            </a:r>
          </a:p>
        </p:txBody>
      </p:sp>
      <p:sp>
        <p:nvSpPr>
          <p:cNvPr id="11" name="椭圆 10"/>
          <p:cNvSpPr>
            <a:spLocks/>
          </p:cNvSpPr>
          <p:nvPr/>
        </p:nvSpPr>
        <p:spPr>
          <a:xfrm rot="20469222">
            <a:off x="1637593" y="5739994"/>
            <a:ext cx="191572" cy="191572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20469222">
            <a:off x="9692472" y="1731773"/>
            <a:ext cx="113248" cy="113248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20469222">
            <a:off x="2411902" y="2038616"/>
            <a:ext cx="143715" cy="143715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17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80126" y="131488"/>
            <a:ext cx="161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accent2"/>
                </a:solidFill>
                <a:latin typeface="+mj-ea"/>
                <a:ea typeface="+mj-ea"/>
              </a:rPr>
              <a:t>效果展示</a:t>
            </a:r>
            <a:endParaRPr lang="zh-CN" altLang="en-US" sz="1400" b="1" spc="300" dirty="0">
              <a:solidFill>
                <a:schemeClr val="accent2"/>
              </a:solidFill>
              <a:latin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8994A49-7C0D-CDAD-4FF3-99E9EC07A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74" y="609875"/>
            <a:ext cx="4640649" cy="13420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DF87C0E-263E-BB64-0808-D5B13252D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75" y="2898230"/>
            <a:ext cx="4759198" cy="154669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48A3622-C56A-F143-E896-D22E85D1B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390" y="2835699"/>
            <a:ext cx="4948563" cy="16717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C28D6A1-B4B9-9E95-538A-A06B84A54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859" y="5147673"/>
            <a:ext cx="4380208" cy="110676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24E009D-CA10-4811-D201-92729BA2C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8165" y="5095213"/>
            <a:ext cx="5646909" cy="1211685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4C3D3D1-5908-E67A-7211-9F90A3F96CD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15999" y="1951900"/>
            <a:ext cx="0" cy="28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D9EA6B7-74EA-C701-429C-247BB32D0469}"/>
              </a:ext>
            </a:extLst>
          </p:cNvPr>
          <p:cNvCxnSpPr/>
          <p:nvPr/>
        </p:nvCxnSpPr>
        <p:spPr>
          <a:xfrm>
            <a:off x="2483222" y="2205317"/>
            <a:ext cx="6248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D40BEE6-1AB3-CAC7-4A1F-659FA063982E}"/>
              </a:ext>
            </a:extLst>
          </p:cNvPr>
          <p:cNvCxnSpPr/>
          <p:nvPr/>
        </p:nvCxnSpPr>
        <p:spPr>
          <a:xfrm>
            <a:off x="2483224" y="2214282"/>
            <a:ext cx="0" cy="75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0A4625C-FD6A-EF7F-3B3F-5D88D0B91E50}"/>
              </a:ext>
            </a:extLst>
          </p:cNvPr>
          <p:cNvCxnSpPr>
            <a:cxnSpLocks/>
          </p:cNvCxnSpPr>
          <p:nvPr/>
        </p:nvCxnSpPr>
        <p:spPr>
          <a:xfrm>
            <a:off x="8731622" y="2214282"/>
            <a:ext cx="0" cy="62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FEF039-68BC-A30B-C844-F5429AB58079}"/>
              </a:ext>
            </a:extLst>
          </p:cNvPr>
          <p:cNvCxnSpPr>
            <a:cxnSpLocks/>
          </p:cNvCxnSpPr>
          <p:nvPr/>
        </p:nvCxnSpPr>
        <p:spPr>
          <a:xfrm>
            <a:off x="2483222" y="4444920"/>
            <a:ext cx="0" cy="70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F8FE547-443F-34E2-6F10-EEFDD5F06EF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731617" y="4507451"/>
            <a:ext cx="3" cy="58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A7B4D3-D245-8D7A-7D36-659B876A993A}"/>
              </a:ext>
            </a:extLst>
          </p:cNvPr>
          <p:cNvSpPr txBox="1"/>
          <p:nvPr/>
        </p:nvSpPr>
        <p:spPr>
          <a:xfrm>
            <a:off x="8041341" y="932329"/>
            <a:ext cx="107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主菜单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FCB82E8-91BD-3D06-F09E-71A2FECF44FB}"/>
              </a:ext>
            </a:extLst>
          </p:cNvPr>
          <p:cNvSpPr txBox="1"/>
          <p:nvPr/>
        </p:nvSpPr>
        <p:spPr>
          <a:xfrm>
            <a:off x="491265" y="2460148"/>
            <a:ext cx="226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普通用户二级菜单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D3F84EA-F282-E30A-279E-85244DF4BD0C}"/>
              </a:ext>
            </a:extLst>
          </p:cNvPr>
          <p:cNvSpPr txBox="1"/>
          <p:nvPr/>
        </p:nvSpPr>
        <p:spPr>
          <a:xfrm>
            <a:off x="6633883" y="2397615"/>
            <a:ext cx="25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管理员二级菜单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FCCDCE3-DB72-E506-7632-C8784FB0296C}"/>
              </a:ext>
            </a:extLst>
          </p:cNvPr>
          <p:cNvSpPr txBox="1"/>
          <p:nvPr/>
        </p:nvSpPr>
        <p:spPr>
          <a:xfrm>
            <a:off x="977153" y="4589929"/>
            <a:ext cx="177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结账菜单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1FED208-5B2C-D00A-7EE5-17037351D088}"/>
              </a:ext>
            </a:extLst>
          </p:cNvPr>
          <p:cNvSpPr txBox="1"/>
          <p:nvPr/>
        </p:nvSpPr>
        <p:spPr>
          <a:xfrm>
            <a:off x="7055224" y="4589929"/>
            <a:ext cx="125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对账菜单</a:t>
            </a:r>
          </a:p>
        </p:txBody>
      </p:sp>
    </p:spTree>
    <p:extLst>
      <p:ext uri="{BB962C8B-B14F-4D97-AF65-F5344CB8AC3E}">
        <p14:creationId xmlns:p14="http://schemas.microsoft.com/office/powerpoint/2010/main" val="4236095177"/>
      </p:ext>
    </p:ext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17966" y="2706070"/>
            <a:ext cx="5608320" cy="1437332"/>
            <a:chOff x="2397967" y="2457029"/>
            <a:chExt cx="7432088" cy="1904737"/>
          </a:xfrm>
        </p:grpSpPr>
        <p:sp>
          <p:nvSpPr>
            <p:cNvPr id="20" name="等腰三角形 19"/>
            <p:cNvSpPr/>
            <p:nvPr/>
          </p:nvSpPr>
          <p:spPr>
            <a:xfrm flipH="1">
              <a:off x="2500462" y="2457029"/>
              <a:ext cx="1683785" cy="376411"/>
            </a:xfrm>
            <a:prstGeom prst="triangle">
              <a:avLst>
                <a:gd name="adj" fmla="val 31638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flipV="1">
              <a:off x="8140982" y="4010172"/>
              <a:ext cx="1572774" cy="351594"/>
            </a:xfrm>
            <a:prstGeom prst="triangle">
              <a:avLst>
                <a:gd name="adj" fmla="val 2551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397967" y="2821625"/>
              <a:ext cx="7432088" cy="1207209"/>
            </a:xfrm>
            <a:prstGeom prst="round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751741" y="3125626"/>
            <a:ext cx="2882537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Open Sans" panose="020B0606030504020204" pitchFamily="34" charset="0"/>
              </a:rPr>
              <a:t>THANKS</a:t>
            </a:r>
            <a:endParaRPr lang="zh-CN" altLang="en-US" sz="4000" b="1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46809" y="4101403"/>
            <a:ext cx="74376" cy="32041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15714" y="4081530"/>
            <a:ext cx="1755194" cy="369332"/>
          </a:xfrm>
          <a:prstGeom prst="rect">
            <a:avLst/>
          </a:prstGeom>
          <a:solidFill>
            <a:srgbClr val="404040">
              <a:alpha val="90000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华文细黑" panose="02010600040101010101" pitchFamily="2" charset="-122"/>
              </a:rPr>
              <a:t>答辩人：莫航</a:t>
            </a: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 rot="20469222">
            <a:off x="7646243" y="4330008"/>
            <a:ext cx="180000" cy="180000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 rot="20469222">
            <a:off x="1936709" y="3328038"/>
            <a:ext cx="152732" cy="152732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523220" y="1276012"/>
            <a:ext cx="112050" cy="11205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 rot="20469222">
            <a:off x="8670431" y="2900854"/>
            <a:ext cx="132739" cy="132739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/>
          </p:cNvSpPr>
          <p:nvPr/>
        </p:nvSpPr>
        <p:spPr>
          <a:xfrm>
            <a:off x="2097898" y="2173027"/>
            <a:ext cx="120011" cy="12001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845253" y="1738890"/>
            <a:ext cx="113248" cy="113248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904706" y="3125626"/>
            <a:ext cx="143715" cy="143715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>
            <a:spLocks/>
          </p:cNvSpPr>
          <p:nvPr/>
        </p:nvSpPr>
        <p:spPr>
          <a:xfrm>
            <a:off x="2280179" y="3798297"/>
            <a:ext cx="118733" cy="118733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/>
          </p:cNvSpPr>
          <p:nvPr/>
        </p:nvSpPr>
        <p:spPr>
          <a:xfrm>
            <a:off x="3876126" y="3833413"/>
            <a:ext cx="118733" cy="118733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>
            <a:spLocks/>
          </p:cNvSpPr>
          <p:nvPr/>
        </p:nvSpPr>
        <p:spPr>
          <a:xfrm>
            <a:off x="1857473" y="2744154"/>
            <a:ext cx="191572" cy="191572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68512" y="1388062"/>
            <a:ext cx="113248" cy="113248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549910" y="4658200"/>
            <a:ext cx="143715" cy="143715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>
            <a:spLocks/>
          </p:cNvSpPr>
          <p:nvPr/>
        </p:nvSpPr>
        <p:spPr>
          <a:xfrm>
            <a:off x="1750536" y="4142876"/>
            <a:ext cx="118733" cy="118733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>
            <a:spLocks/>
          </p:cNvSpPr>
          <p:nvPr/>
        </p:nvSpPr>
        <p:spPr>
          <a:xfrm>
            <a:off x="3112197" y="4332129"/>
            <a:ext cx="118733" cy="118733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>
            <a:spLocks/>
          </p:cNvSpPr>
          <p:nvPr/>
        </p:nvSpPr>
        <p:spPr>
          <a:xfrm>
            <a:off x="10633620" y="1877077"/>
            <a:ext cx="120011" cy="12001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>
            <a:spLocks/>
          </p:cNvSpPr>
          <p:nvPr/>
        </p:nvSpPr>
        <p:spPr>
          <a:xfrm>
            <a:off x="11502185" y="2816993"/>
            <a:ext cx="65979" cy="65979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>
            <a:spLocks/>
          </p:cNvSpPr>
          <p:nvPr/>
        </p:nvSpPr>
        <p:spPr>
          <a:xfrm>
            <a:off x="9976563" y="2626375"/>
            <a:ext cx="191572" cy="191572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>
            <a:spLocks/>
          </p:cNvSpPr>
          <p:nvPr/>
        </p:nvSpPr>
        <p:spPr>
          <a:xfrm>
            <a:off x="8947327" y="4534256"/>
            <a:ext cx="118733" cy="118733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>
            <a:spLocks/>
          </p:cNvSpPr>
          <p:nvPr/>
        </p:nvSpPr>
        <p:spPr>
          <a:xfrm>
            <a:off x="10354412" y="3718930"/>
            <a:ext cx="65979" cy="65979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>
            <a:spLocks/>
          </p:cNvSpPr>
          <p:nvPr/>
        </p:nvSpPr>
        <p:spPr>
          <a:xfrm>
            <a:off x="1198355" y="5908576"/>
            <a:ext cx="76308" cy="76308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>
            <a:spLocks/>
          </p:cNvSpPr>
          <p:nvPr/>
        </p:nvSpPr>
        <p:spPr>
          <a:xfrm>
            <a:off x="10446912" y="2487871"/>
            <a:ext cx="76308" cy="76308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>
            <a:spLocks/>
          </p:cNvSpPr>
          <p:nvPr/>
        </p:nvSpPr>
        <p:spPr>
          <a:xfrm>
            <a:off x="10894755" y="4141750"/>
            <a:ext cx="65979" cy="65979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>
            <a:spLocks/>
          </p:cNvSpPr>
          <p:nvPr/>
        </p:nvSpPr>
        <p:spPr>
          <a:xfrm>
            <a:off x="9774996" y="4768925"/>
            <a:ext cx="65979" cy="65979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60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 rot="5400000">
            <a:off x="924666" y="2941976"/>
            <a:ext cx="2024197" cy="766281"/>
          </a:xfrm>
          <a:prstGeom prst="roundRect">
            <a:avLst>
              <a:gd name="adj" fmla="val 50000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08221" y="3220202"/>
            <a:ext cx="324070" cy="324070"/>
            <a:chOff x="3871352" y="508052"/>
            <a:chExt cx="324070" cy="324070"/>
          </a:xfrm>
        </p:grpSpPr>
        <p:sp>
          <p:nvSpPr>
            <p:cNvPr id="6" name="椭圆 5"/>
            <p:cNvSpPr/>
            <p:nvPr/>
          </p:nvSpPr>
          <p:spPr>
            <a:xfrm>
              <a:off x="3871352" y="508052"/>
              <a:ext cx="324070" cy="32407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 w="127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404040"/>
                </a:solidFill>
                <a:latin typeface="+mj-ea"/>
                <a:ea typeface="+mj-ea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33084" y="569784"/>
              <a:ext cx="200604" cy="200604"/>
            </a:xfrm>
            <a:prstGeom prst="ellipse">
              <a:avLst/>
            </a:prstGeom>
            <a:solidFill>
              <a:schemeClr val="accent1"/>
            </a:solidFill>
            <a:ln w="127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40404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86903" y="5103903"/>
            <a:ext cx="324070" cy="324070"/>
            <a:chOff x="3871352" y="508052"/>
            <a:chExt cx="324070" cy="324070"/>
          </a:xfrm>
        </p:grpSpPr>
        <p:sp>
          <p:nvSpPr>
            <p:cNvPr id="12" name="椭圆 11"/>
            <p:cNvSpPr/>
            <p:nvPr/>
          </p:nvSpPr>
          <p:spPr>
            <a:xfrm>
              <a:off x="3871352" y="508052"/>
              <a:ext cx="324070" cy="32407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 w="127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404040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33084" y="569784"/>
              <a:ext cx="200604" cy="200604"/>
            </a:xfrm>
            <a:prstGeom prst="ellipse">
              <a:avLst/>
            </a:prstGeom>
            <a:solidFill>
              <a:schemeClr val="accent1"/>
            </a:solidFill>
            <a:ln w="127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40404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94023" y="3141858"/>
            <a:ext cx="3860563" cy="494760"/>
            <a:chOff x="4395798" y="327405"/>
            <a:chExt cx="3860563" cy="494760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4395798" y="410754"/>
              <a:ext cx="1446814" cy="41141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932303"/>
              <a:r>
                <a:rPr lang="en-US" altLang="zh-CN" sz="1800" b="1" spc="-102" dirty="0">
                  <a:ln w="3175">
                    <a:noFill/>
                  </a:ln>
                  <a:solidFill>
                    <a:srgbClr val="404040"/>
                  </a:solidFill>
                  <a:latin typeface="+mj-ea"/>
                  <a:cs typeface="Segoe UI" pitchFamily="34" charset="0"/>
                </a:rPr>
                <a:t>PART 02</a:t>
              </a:r>
              <a:endParaRPr lang="en-US" sz="1800" b="1" spc="-102" dirty="0">
                <a:ln w="3175">
                  <a:noFill/>
                </a:ln>
                <a:solidFill>
                  <a:srgbClr val="404040"/>
                </a:solidFill>
                <a:latin typeface="+mj-ea"/>
                <a:cs typeface="Segoe UI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675887" y="327405"/>
              <a:ext cx="2580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404040"/>
                  </a:solidFill>
                  <a:latin typeface="+mj-ea"/>
                  <a:ea typeface="+mj-ea"/>
                  <a:cs typeface="+mn-ea"/>
                  <a:sym typeface="+mn-lt"/>
                </a:rPr>
                <a:t>难点分析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030050" y="4997290"/>
            <a:ext cx="3710962" cy="490934"/>
            <a:chOff x="4442008" y="402632"/>
            <a:chExt cx="3710962" cy="490934"/>
          </a:xfrm>
        </p:grpSpPr>
        <p:sp>
          <p:nvSpPr>
            <p:cNvPr id="21" name="Title 1"/>
            <p:cNvSpPr txBox="1">
              <a:spLocks/>
            </p:cNvSpPr>
            <p:nvPr/>
          </p:nvSpPr>
          <p:spPr>
            <a:xfrm>
              <a:off x="4442008" y="482155"/>
              <a:ext cx="1446814" cy="41141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932303"/>
              <a:r>
                <a:rPr lang="en-US" altLang="zh-CN" sz="1800" b="1" spc="-102" dirty="0">
                  <a:ln w="3175">
                    <a:noFill/>
                  </a:ln>
                  <a:solidFill>
                    <a:srgbClr val="404040"/>
                  </a:solidFill>
                  <a:latin typeface="+mj-ea"/>
                  <a:cs typeface="Segoe UI" pitchFamily="34" charset="0"/>
                </a:rPr>
                <a:t>PART 03</a:t>
              </a:r>
              <a:endParaRPr lang="en-US" sz="1800" b="1" spc="-102" dirty="0">
                <a:ln w="3175">
                  <a:noFill/>
                </a:ln>
                <a:solidFill>
                  <a:srgbClr val="404040"/>
                </a:solidFill>
                <a:latin typeface="+mj-ea"/>
                <a:cs typeface="Segoe UI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572496" y="402632"/>
              <a:ext cx="2580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404040"/>
                  </a:solidFill>
                  <a:latin typeface="+mj-ea"/>
                  <a:ea typeface="+mj-ea"/>
                  <a:cs typeface="+mn-ea"/>
                  <a:sym typeface="+mn-lt"/>
                </a:rPr>
                <a:t>效果展示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624820" y="2468251"/>
            <a:ext cx="623887" cy="1592242"/>
          </a:xfrm>
          <a:prstGeom prst="roundRect">
            <a:avLst>
              <a:gd name="adj" fmla="val 50000"/>
            </a:avLst>
          </a:prstGeom>
          <a:noFill/>
        </p:spPr>
        <p:txBody>
          <a:bodyPr vert="eaVert" anchor="ctr"/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spc="600"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pc="0" dirty="0">
                <a:solidFill>
                  <a:schemeClr val="bg1"/>
                </a:solidFill>
                <a:latin typeface="+mj-ea"/>
                <a:ea typeface="+mj-ea"/>
              </a:rPr>
              <a:t>目 录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580EA6D-B6E9-C670-8E61-0135200F29EF}"/>
              </a:ext>
            </a:extLst>
          </p:cNvPr>
          <p:cNvGrpSpPr/>
          <p:nvPr/>
        </p:nvGrpSpPr>
        <p:grpSpPr>
          <a:xfrm>
            <a:off x="4543946" y="1355224"/>
            <a:ext cx="324070" cy="324070"/>
            <a:chOff x="3871352" y="508052"/>
            <a:chExt cx="324070" cy="324070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F695998-F50E-C95E-867E-DD0A338B6605}"/>
                </a:ext>
              </a:extLst>
            </p:cNvPr>
            <p:cNvSpPr/>
            <p:nvPr/>
          </p:nvSpPr>
          <p:spPr>
            <a:xfrm>
              <a:off x="3871352" y="508052"/>
              <a:ext cx="324070" cy="32407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 w="127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404040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E36317B-5D6A-066D-9D98-8E7216EAD45B}"/>
                </a:ext>
              </a:extLst>
            </p:cNvPr>
            <p:cNvSpPr/>
            <p:nvPr/>
          </p:nvSpPr>
          <p:spPr>
            <a:xfrm>
              <a:off x="3933084" y="569784"/>
              <a:ext cx="200604" cy="200604"/>
            </a:xfrm>
            <a:prstGeom prst="ellipse">
              <a:avLst/>
            </a:prstGeom>
            <a:solidFill>
              <a:schemeClr val="accent1"/>
            </a:solidFill>
            <a:ln w="127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40404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060552A-74BC-0EFF-7A71-95E7D563A258}"/>
              </a:ext>
            </a:extLst>
          </p:cNvPr>
          <p:cNvGrpSpPr/>
          <p:nvPr/>
        </p:nvGrpSpPr>
        <p:grpSpPr>
          <a:xfrm>
            <a:off x="4891181" y="1286427"/>
            <a:ext cx="3860563" cy="494760"/>
            <a:chOff x="4395798" y="327405"/>
            <a:chExt cx="3860563" cy="494760"/>
          </a:xfrm>
        </p:grpSpPr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6581C259-56C6-2E58-CF1A-ABAED2E5610C}"/>
                </a:ext>
              </a:extLst>
            </p:cNvPr>
            <p:cNvSpPr txBox="1">
              <a:spLocks/>
            </p:cNvSpPr>
            <p:nvPr/>
          </p:nvSpPr>
          <p:spPr>
            <a:xfrm>
              <a:off x="4395798" y="410754"/>
              <a:ext cx="1446814" cy="41141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932303"/>
              <a:r>
                <a:rPr lang="en-US" altLang="zh-CN" sz="1800" b="1" spc="-102" dirty="0">
                  <a:ln w="3175">
                    <a:noFill/>
                  </a:ln>
                  <a:solidFill>
                    <a:srgbClr val="404040"/>
                  </a:solidFill>
                  <a:latin typeface="+mj-ea"/>
                  <a:cs typeface="Segoe UI" pitchFamily="34" charset="0"/>
                </a:rPr>
                <a:t>PART 01</a:t>
              </a:r>
              <a:endParaRPr lang="en-US" sz="1800" b="1" spc="-102" dirty="0">
                <a:ln w="3175">
                  <a:noFill/>
                </a:ln>
                <a:solidFill>
                  <a:srgbClr val="404040"/>
                </a:solidFill>
                <a:latin typeface="+mj-ea"/>
                <a:cs typeface="Segoe UI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63BFDB5-727A-A78C-7F3E-447B58E92613}"/>
                </a:ext>
              </a:extLst>
            </p:cNvPr>
            <p:cNvSpPr txBox="1"/>
            <p:nvPr/>
          </p:nvSpPr>
          <p:spPr>
            <a:xfrm>
              <a:off x="5675887" y="327405"/>
              <a:ext cx="2580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404040"/>
                  </a:solidFill>
                  <a:latin typeface="+mj-ea"/>
                  <a:ea typeface="+mj-ea"/>
                  <a:cs typeface="+mn-ea"/>
                  <a:sym typeface="+mn-lt"/>
                </a:rPr>
                <a:t>项目概览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37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6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97587" y="866749"/>
            <a:ext cx="170044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rgbClr val="FFFFFF"/>
                </a:solidFill>
                <a:latin typeface="Century Gothic" panose="020B0502020202020204" pitchFamily="34" charset="0"/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rgbClr val="FFFFFF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32165" y="3113960"/>
            <a:ext cx="3420269" cy="766281"/>
          </a:xfrm>
          <a:prstGeom prst="roundRect">
            <a:avLst>
              <a:gd name="adj" fmla="val 50000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flipH="1">
            <a:off x="4733750" y="2983938"/>
            <a:ext cx="581623" cy="130022"/>
          </a:xfrm>
          <a:prstGeom prst="triangle">
            <a:avLst>
              <a:gd name="adj" fmla="val 3163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6997348" y="3880241"/>
            <a:ext cx="543278" cy="121450"/>
          </a:xfrm>
          <a:prstGeom prst="triangle">
            <a:avLst>
              <a:gd name="adj" fmla="val 2551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4797925" y="3121213"/>
            <a:ext cx="2814455" cy="767527"/>
          </a:xfrm>
          <a:prstGeom prst="roundRect">
            <a:avLst>
              <a:gd name="adj" fmla="val 50000"/>
            </a:avLst>
          </a:prstGeom>
          <a:noFill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4000" spc="600" dirty="0">
                <a:cs typeface="+mn-ea"/>
                <a:sym typeface="+mn-lt"/>
              </a:rPr>
              <a:t>项目概览</a:t>
            </a:r>
          </a:p>
        </p:txBody>
      </p:sp>
      <p:sp>
        <p:nvSpPr>
          <p:cNvPr id="11" name="椭圆 10"/>
          <p:cNvSpPr>
            <a:spLocks/>
          </p:cNvSpPr>
          <p:nvPr/>
        </p:nvSpPr>
        <p:spPr>
          <a:xfrm rot="20469222">
            <a:off x="1857473" y="2744154"/>
            <a:ext cx="191572" cy="191572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20469222">
            <a:off x="10576392" y="1731773"/>
            <a:ext cx="113248" cy="113248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20469222">
            <a:off x="9113111" y="5845988"/>
            <a:ext cx="143715" cy="143715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7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80126" y="131488"/>
            <a:ext cx="161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accent2"/>
                </a:solidFill>
                <a:latin typeface="+mj-ea"/>
                <a:ea typeface="+mj-ea"/>
              </a:rPr>
              <a:t>项目概览</a:t>
            </a:r>
            <a:endParaRPr lang="zh-CN" altLang="en-US" sz="1400" b="1" spc="300" dirty="0">
              <a:solidFill>
                <a:schemeClr val="accent2"/>
              </a:solidFill>
              <a:latin typeface="+mj-ea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B9796F6-0E93-3444-550B-439479DB0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7" y="1182254"/>
            <a:ext cx="7590345" cy="4275621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D7F06124-356E-96A6-D5B4-F9D3A1E0BAC1}"/>
              </a:ext>
            </a:extLst>
          </p:cNvPr>
          <p:cNvSpPr txBox="1"/>
          <p:nvPr/>
        </p:nvSpPr>
        <p:spPr>
          <a:xfrm>
            <a:off x="224117" y="7351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711050-8FF9-8C6A-CCD1-74C84ECCFB13}"/>
              </a:ext>
            </a:extLst>
          </p:cNvPr>
          <p:cNvSpPr txBox="1"/>
          <p:nvPr/>
        </p:nvSpPr>
        <p:spPr>
          <a:xfrm>
            <a:off x="8257309" y="735106"/>
            <a:ext cx="371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活动表：用于存放活动信息，包括活动名称，活动起止日期，活动满减金额，活动折扣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68D31C-A5B7-B87F-9C64-D348B24ED766}"/>
              </a:ext>
            </a:extLst>
          </p:cNvPr>
          <p:cNvSpPr txBox="1"/>
          <p:nvPr/>
        </p:nvSpPr>
        <p:spPr>
          <a:xfrm>
            <a:off x="8257309" y="1640778"/>
            <a:ext cx="371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员工表：存放员工信息，包括员工编号，员工姓名，员工职位，员工密码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C783E9-F204-C1B1-C448-6695F95228DD}"/>
              </a:ext>
            </a:extLst>
          </p:cNvPr>
          <p:cNvSpPr txBox="1"/>
          <p:nvPr/>
        </p:nvSpPr>
        <p:spPr>
          <a:xfrm>
            <a:off x="8257309" y="2659718"/>
            <a:ext cx="3389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账户表：用于存放总账信息，结账，退货都会更新这张表中的</a:t>
            </a:r>
            <a:r>
              <a:rPr lang="en-US" altLang="zh-CN" dirty="0"/>
              <a:t>money</a:t>
            </a:r>
            <a:r>
              <a:rPr lang="zh-CN" altLang="en-US" dirty="0"/>
              <a:t>字段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2E910D-24E3-14BF-9B38-38605B8155BD}"/>
              </a:ext>
            </a:extLst>
          </p:cNvPr>
          <p:cNvSpPr txBox="1"/>
          <p:nvPr/>
        </p:nvSpPr>
        <p:spPr>
          <a:xfrm>
            <a:off x="8257309" y="3678658"/>
            <a:ext cx="3546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订单表：存放所有的订单，包括订单号，订单日期，订单总价和订单折扣后的价格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8B60FD-6919-6CFD-ACB3-22FB38A8DD9D}"/>
              </a:ext>
            </a:extLst>
          </p:cNvPr>
          <p:cNvSpPr txBox="1"/>
          <p:nvPr/>
        </p:nvSpPr>
        <p:spPr>
          <a:xfrm>
            <a:off x="8257309" y="4679125"/>
            <a:ext cx="3306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产品表：存放仓库中所有的产品信息，包括产品编号，产品名，产品单价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38E368-C304-929D-7F05-20A9FD7387D6}"/>
              </a:ext>
            </a:extLst>
          </p:cNvPr>
          <p:cNvSpPr txBox="1"/>
          <p:nvPr/>
        </p:nvSpPr>
        <p:spPr>
          <a:xfrm>
            <a:off x="344189" y="5566448"/>
            <a:ext cx="7470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单表和产品表是多对多的关系，因此引入第三张表来显示订单表和产品表的关系，该表为订单项表。订单项表用订单编号和产品编号唯一确定一条订单项。内容包括产品名，购买的产品数量，产品单价，和该订单项的价格。</a:t>
            </a:r>
          </a:p>
        </p:txBody>
      </p:sp>
    </p:spTree>
    <p:extLst>
      <p:ext uri="{BB962C8B-B14F-4D97-AF65-F5344CB8AC3E}">
        <p14:creationId xmlns:p14="http://schemas.microsoft.com/office/powerpoint/2010/main" val="4088224835"/>
      </p:ext>
    </p:ext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91109" y="816972"/>
            <a:ext cx="170044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0" dirty="0">
                <a:solidFill>
                  <a:srgbClr val="FFFFFF"/>
                </a:solidFill>
                <a:latin typeface="Century Gothic" panose="020B0502020202020204" pitchFamily="34" charset="0"/>
                <a:cs typeface="+mn-ea"/>
                <a:sym typeface="+mn-lt"/>
              </a:rPr>
              <a:t>2</a:t>
            </a:r>
            <a:endParaRPr lang="zh-CN" altLang="en-US" sz="30000" dirty="0">
              <a:solidFill>
                <a:srgbClr val="FFFFFF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432165" y="3113960"/>
            <a:ext cx="3420269" cy="766281"/>
          </a:xfrm>
          <a:prstGeom prst="roundRect">
            <a:avLst>
              <a:gd name="adj" fmla="val 50000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flipH="1">
            <a:off x="4733750" y="2983938"/>
            <a:ext cx="581623" cy="130022"/>
          </a:xfrm>
          <a:prstGeom prst="triangle">
            <a:avLst>
              <a:gd name="adj" fmla="val 3163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6997348" y="3880241"/>
            <a:ext cx="543278" cy="121450"/>
          </a:xfrm>
          <a:prstGeom prst="triangle">
            <a:avLst>
              <a:gd name="adj" fmla="val 2551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4797925" y="3121213"/>
            <a:ext cx="2814455" cy="767527"/>
          </a:xfrm>
          <a:prstGeom prst="roundRect">
            <a:avLst>
              <a:gd name="adj" fmla="val 50000"/>
            </a:avLst>
          </a:prstGeom>
          <a:noFill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4000" spc="600" dirty="0">
                <a:cs typeface="+mn-ea"/>
                <a:sym typeface="+mn-lt"/>
              </a:rPr>
              <a:t>难点分析</a:t>
            </a:r>
          </a:p>
        </p:txBody>
      </p:sp>
      <p:sp>
        <p:nvSpPr>
          <p:cNvPr id="11" name="椭圆 10"/>
          <p:cNvSpPr>
            <a:spLocks/>
          </p:cNvSpPr>
          <p:nvPr/>
        </p:nvSpPr>
        <p:spPr>
          <a:xfrm rot="20469222">
            <a:off x="1857473" y="2744154"/>
            <a:ext cx="191572" cy="191572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rot="20469222">
            <a:off x="10576392" y="1731773"/>
            <a:ext cx="113248" cy="113248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 rot="20469222">
            <a:off x="9676992" y="4352920"/>
            <a:ext cx="143715" cy="143715"/>
          </a:xfrm>
          <a:prstGeom prst="ellipse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89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80126" y="131488"/>
            <a:ext cx="161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accent2"/>
                </a:solidFill>
                <a:latin typeface="+mj-ea"/>
                <a:ea typeface="+mj-ea"/>
              </a:rPr>
              <a:t>难点分析</a:t>
            </a:r>
            <a:endParaRPr lang="zh-CN" altLang="en-US" sz="1400" b="1" spc="300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86C890-BBF4-776F-D8D3-202ABBCDA2ED}"/>
              </a:ext>
            </a:extLst>
          </p:cNvPr>
          <p:cNvSpPr txBox="1"/>
          <p:nvPr/>
        </p:nvSpPr>
        <p:spPr>
          <a:xfrm>
            <a:off x="279346" y="761999"/>
            <a:ext cx="206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功能列表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785868-CA27-2602-4096-90FE8250D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46" y="1311079"/>
            <a:ext cx="11346345" cy="423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93349"/>
      </p:ext>
    </p:ext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80126" y="131488"/>
            <a:ext cx="161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accent2"/>
                </a:solidFill>
                <a:latin typeface="+mj-ea"/>
                <a:ea typeface="+mj-ea"/>
              </a:rPr>
              <a:t>难点分析</a:t>
            </a:r>
            <a:endParaRPr lang="zh-CN" altLang="en-US" sz="1400" b="1" spc="300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86C890-BBF4-776F-D8D3-202ABBCDA2ED}"/>
              </a:ext>
            </a:extLst>
          </p:cNvPr>
          <p:cNvSpPr txBox="1"/>
          <p:nvPr/>
        </p:nvSpPr>
        <p:spPr>
          <a:xfrm>
            <a:off x="864197" y="1052407"/>
            <a:ext cx="206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难点一：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48484F-ACF4-B987-A6DD-A119CD02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65" y="1551009"/>
            <a:ext cx="1832872" cy="35049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3C9757-A4A0-8550-DF9C-9D7B0B4C5205}"/>
              </a:ext>
            </a:extLst>
          </p:cNvPr>
          <p:cNvSpPr txBox="1"/>
          <p:nvPr/>
        </p:nvSpPr>
        <p:spPr>
          <a:xfrm>
            <a:off x="6714565" y="1052407"/>
            <a:ext cx="206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难点二：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71DBBA6-93D5-A801-8A4D-DF01A8D4D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97" y="1734067"/>
            <a:ext cx="2607385" cy="33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82686"/>
      </p:ext>
    </p:ext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80126" y="131488"/>
            <a:ext cx="161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accent2"/>
                </a:solidFill>
                <a:latin typeface="+mj-ea"/>
                <a:ea typeface="+mj-ea"/>
              </a:rPr>
              <a:t>难点分析</a:t>
            </a:r>
            <a:endParaRPr lang="zh-CN" altLang="en-US" sz="1400" b="1" spc="300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86C890-BBF4-776F-D8D3-202ABBCDA2ED}"/>
              </a:ext>
            </a:extLst>
          </p:cNvPr>
          <p:cNvSpPr txBox="1"/>
          <p:nvPr/>
        </p:nvSpPr>
        <p:spPr>
          <a:xfrm>
            <a:off x="357122" y="792430"/>
            <a:ext cx="206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难点一：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71DBBA6-93D5-A801-8A4D-DF01A8D4D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2" y="1599596"/>
            <a:ext cx="2660725" cy="338986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73A055-CC68-7D74-F8B6-32E24EC4970D}"/>
              </a:ext>
            </a:extLst>
          </p:cNvPr>
          <p:cNvSpPr txBox="1"/>
          <p:nvPr/>
        </p:nvSpPr>
        <p:spPr>
          <a:xfrm>
            <a:off x="4249270" y="125409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结账应该怎么做？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851390-7A55-8796-7BE9-B738CECDE7E4}"/>
              </a:ext>
            </a:extLst>
          </p:cNvPr>
          <p:cNvSpPr txBox="1"/>
          <p:nvPr/>
        </p:nvSpPr>
        <p:spPr>
          <a:xfrm>
            <a:off x="4769223" y="1873622"/>
            <a:ext cx="673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结账发生的时间点应该是在用户添加商品后，生成订单的时候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ABD467-D608-830E-527D-A9401C0C4025}"/>
              </a:ext>
            </a:extLst>
          </p:cNvPr>
          <p:cNvSpPr txBox="1"/>
          <p:nvPr/>
        </p:nvSpPr>
        <p:spPr>
          <a:xfrm>
            <a:off x="4769223" y="2268646"/>
            <a:ext cx="633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结账的前提是添加了商品。添加商品直接操作的表是</a:t>
            </a:r>
            <a:r>
              <a:rPr lang="en-US" altLang="zh-CN" dirty="0" err="1"/>
              <a:t>orderItem</a:t>
            </a:r>
            <a:r>
              <a:rPr lang="zh-CN" altLang="en-US" dirty="0"/>
              <a:t>表，商品存入数据库的方式：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一个一个存  数据库频繁写入 性能差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累积一些后一起存  </a:t>
            </a:r>
            <a:r>
              <a:rPr lang="en-US" altLang="zh-CN" dirty="0"/>
              <a:t>---</a:t>
            </a:r>
            <a:r>
              <a:rPr lang="zh-CN" altLang="en-US" dirty="0"/>
              <a:t>购物车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6C18BE-DEFA-D496-B331-5A0F64E57B88}"/>
              </a:ext>
            </a:extLst>
          </p:cNvPr>
          <p:cNvSpPr txBox="1"/>
          <p:nvPr/>
        </p:nvSpPr>
        <p:spPr>
          <a:xfrm>
            <a:off x="4249270" y="3544807"/>
            <a:ext cx="633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HashMap</a:t>
            </a:r>
            <a:r>
              <a:rPr lang="zh-CN" altLang="en-US" dirty="0"/>
              <a:t>作为存储结构。</a:t>
            </a:r>
            <a:r>
              <a:rPr lang="en-US" altLang="zh-CN" dirty="0"/>
              <a:t>HashMap</a:t>
            </a:r>
            <a:r>
              <a:rPr lang="zh-CN" altLang="en-US" dirty="0"/>
              <a:t>是</a:t>
            </a:r>
            <a:r>
              <a:rPr lang="en-US" altLang="zh-CN" dirty="0"/>
              <a:t>KV</a:t>
            </a:r>
            <a:r>
              <a:rPr lang="zh-CN" altLang="en-US" dirty="0"/>
              <a:t>形式存储，一个</a:t>
            </a:r>
            <a:r>
              <a:rPr lang="en-US" altLang="zh-CN" dirty="0"/>
              <a:t>key</a:t>
            </a:r>
            <a:r>
              <a:rPr lang="zh-CN" altLang="en-US" dirty="0"/>
              <a:t>可以唯一标识一个</a:t>
            </a:r>
            <a:r>
              <a:rPr lang="en-US" altLang="zh-CN" dirty="0"/>
              <a:t>value</a:t>
            </a:r>
            <a:r>
              <a:rPr lang="zh-CN" altLang="en-US" dirty="0"/>
              <a:t>。订单项由订单编号和产品编号唯一标识，所以订单编号和产品编号的组合作为</a:t>
            </a:r>
            <a:r>
              <a:rPr lang="en-US" altLang="zh-CN" dirty="0"/>
              <a:t>key</a:t>
            </a:r>
            <a:r>
              <a:rPr lang="zh-CN" altLang="en-US" dirty="0"/>
              <a:t>，订单项作为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2EEA487-FFCA-0E34-4244-E37693D05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330" y="5665460"/>
            <a:ext cx="995978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HashMap&lt;ArrayList&lt;Integer&gt;, OrderItem&gt;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shoppingCar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HashMap&lt;&gt;()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57906"/>
      </p:ext>
    </p:ext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80126" y="131488"/>
            <a:ext cx="161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accent2"/>
                </a:solidFill>
                <a:latin typeface="+mj-ea"/>
                <a:ea typeface="+mj-ea"/>
              </a:rPr>
              <a:t>难点分析</a:t>
            </a:r>
            <a:endParaRPr lang="zh-CN" altLang="en-US" sz="1400" b="1" spc="300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86C890-BBF4-776F-D8D3-202ABBCDA2ED}"/>
              </a:ext>
            </a:extLst>
          </p:cNvPr>
          <p:cNvSpPr txBox="1"/>
          <p:nvPr/>
        </p:nvSpPr>
        <p:spPr>
          <a:xfrm>
            <a:off x="357122" y="792430"/>
            <a:ext cx="206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难点一：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71DBBA6-93D5-A801-8A4D-DF01A8D4D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69" y="1254095"/>
            <a:ext cx="2660725" cy="338986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3975E6E-86A9-C843-47D6-05BB68916C35}"/>
              </a:ext>
            </a:extLst>
          </p:cNvPr>
          <p:cNvSpPr txBox="1"/>
          <p:nvPr/>
        </p:nvSpPr>
        <p:spPr>
          <a:xfrm>
            <a:off x="3765176" y="1471497"/>
            <a:ext cx="2660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数据计算：</a:t>
            </a:r>
            <a:endParaRPr lang="en-US" altLang="zh-CN" dirty="0"/>
          </a:p>
          <a:p>
            <a:r>
              <a:rPr lang="zh-CN" altLang="en-US" dirty="0"/>
              <a:t>将每个订单项的金额汇总，再应用当时的折扣。最后更新到</a:t>
            </a:r>
            <a:r>
              <a:rPr lang="en-US" altLang="zh-CN" dirty="0"/>
              <a:t>account</a:t>
            </a:r>
            <a:r>
              <a:rPr lang="zh-CN" altLang="en-US" dirty="0"/>
              <a:t>表中。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A2E1E8-6EC4-C0D9-B1CD-C43A7DEE6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176" y="630210"/>
            <a:ext cx="8268647" cy="61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1175"/>
      </p:ext>
    </p:ext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3.33333E-6 L -0.29557 0.4942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2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T-天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7B5E7"/>
      </a:accent1>
      <a:accent2>
        <a:srgbClr val="47B5E7"/>
      </a:accent2>
      <a:accent3>
        <a:srgbClr val="47B5E7"/>
      </a:accent3>
      <a:accent4>
        <a:srgbClr val="47B5E7"/>
      </a:accent4>
      <a:accent5>
        <a:srgbClr val="47B5E7"/>
      </a:accent5>
      <a:accent6>
        <a:srgbClr val="47B5E7"/>
      </a:accent6>
      <a:hlink>
        <a:srgbClr val="FF0000"/>
      </a:hlink>
      <a:folHlink>
        <a:srgbClr val="954F72"/>
      </a:folHlink>
    </a:clrScheme>
    <a:fontScheme name="兰亭粗黑+细黑_GBK">
      <a:majorFont>
        <a:latin typeface="Open Sans Semibold"/>
        <a:ea typeface="微软雅黑"/>
        <a:cs typeface=""/>
      </a:majorFont>
      <a:minorFont>
        <a:latin typeface="Open Sans Light"/>
        <a:ea typeface="方正兰亭细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473</Words>
  <Application>Microsoft Office PowerPoint</Application>
  <PresentationFormat>宽屏</PresentationFormat>
  <Paragraphs>63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Titillium</vt:lpstr>
      <vt:lpstr>等线</vt:lpstr>
      <vt:lpstr>方正正纤黑简体</vt:lpstr>
      <vt:lpstr>华文细黑</vt:lpstr>
      <vt:lpstr>微软雅黑</vt:lpstr>
      <vt:lpstr>Arial</vt:lpstr>
      <vt:lpstr>Century Gothic</vt:lpstr>
      <vt:lpstr>Consolas</vt:lpstr>
      <vt:lpstr>Open Sans Light</vt:lpstr>
      <vt:lpstr>Open Sans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Jone</cp:lastModifiedBy>
  <cp:revision>49</cp:revision>
  <dcterms:created xsi:type="dcterms:W3CDTF">2017-05-15T05:08:11Z</dcterms:created>
  <dcterms:modified xsi:type="dcterms:W3CDTF">2023-08-22T06:41:41Z</dcterms:modified>
</cp:coreProperties>
</file>