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 Slab Light"/>
      <p:regular r:id="rId32"/>
      <p:bold r:id="rId33"/>
    </p:embeddedFont>
    <p:embeddedFont>
      <p:font typeface="Anaheim"/>
      <p:regular r:id="rId34"/>
    </p:embeddedFont>
    <p:embeddedFont>
      <p:font typeface="Bebas Neue"/>
      <p:regular r:id="rId35"/>
    </p:embeddedFont>
    <p:embeddedFont>
      <p:font typeface="Overpass"/>
      <p:regular r:id="rId36"/>
      <p:bold r:id="rId37"/>
      <p:italic r:id="rId38"/>
      <p:boldItalic r:id="rId39"/>
    </p:embeddedFont>
    <p:embeddedFont>
      <p:font typeface="Fira Sans Extra Condensed Medium"/>
      <p:regular r:id="rId40"/>
      <p:bold r:id="rId41"/>
      <p:italic r:id="rId42"/>
      <p:boldItalic r:id="rId43"/>
    </p:embeddedFont>
    <p:embeddedFont>
      <p:font typeface="Overpass ExtraLight"/>
      <p:regular r:id="rId44"/>
      <p:bold r:id="rId45"/>
      <p:italic r:id="rId46"/>
      <p:boldItalic r:id="rId47"/>
    </p:embeddedFont>
    <p:embeddedFont>
      <p:font typeface="Overpass Light"/>
      <p:regular r:id="rId48"/>
      <p:bold r:id="rId49"/>
      <p:italic r:id="rId50"/>
      <p:boldItalic r:id="rId51"/>
    </p:embeddedFont>
    <p:embeddedFont>
      <p:font typeface="PT Sans"/>
      <p:regular r:id="rId52"/>
      <p:bold r:id="rId53"/>
      <p:italic r:id="rId54"/>
      <p:boldItalic r:id="rId55"/>
    </p:embeddedFont>
    <p:embeddedFont>
      <p:font typeface="Archiv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regular.fntdata"/><Relationship Id="rId42" Type="http://schemas.openxmlformats.org/officeDocument/2006/relationships/font" Target="fonts/FiraSansExtraCondensedMedium-italic.fntdata"/><Relationship Id="rId41" Type="http://schemas.openxmlformats.org/officeDocument/2006/relationships/font" Target="fonts/FiraSansExtraCondensedMedium-bold.fntdata"/><Relationship Id="rId44" Type="http://schemas.openxmlformats.org/officeDocument/2006/relationships/font" Target="fonts/OverpassExtraLight-regular.fntdata"/><Relationship Id="rId43" Type="http://schemas.openxmlformats.org/officeDocument/2006/relationships/font" Target="fonts/FiraSansExtraCondensedMedium-boldItalic.fntdata"/><Relationship Id="rId46" Type="http://schemas.openxmlformats.org/officeDocument/2006/relationships/font" Target="fonts/OverpassExtraLight-italic.fntdata"/><Relationship Id="rId45" Type="http://schemas.openxmlformats.org/officeDocument/2006/relationships/font" Target="fonts/OverpassExtra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verpassLight-regular.fntdata"/><Relationship Id="rId47" Type="http://schemas.openxmlformats.org/officeDocument/2006/relationships/font" Target="fonts/OverpassExtraLight-boldItalic.fntdata"/><Relationship Id="rId49" Type="http://schemas.openxmlformats.org/officeDocument/2006/relationships/font" Target="fonts/Overpass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SlabLight-bold.fntdata"/><Relationship Id="rId32" Type="http://schemas.openxmlformats.org/officeDocument/2006/relationships/font" Target="fonts/RobotoSlabLight-regular.fntdata"/><Relationship Id="rId35" Type="http://schemas.openxmlformats.org/officeDocument/2006/relationships/font" Target="fonts/BebasNeue-regular.fntdata"/><Relationship Id="rId34" Type="http://schemas.openxmlformats.org/officeDocument/2006/relationships/font" Target="fonts/Anaheim-regular.fntdata"/><Relationship Id="rId37" Type="http://schemas.openxmlformats.org/officeDocument/2006/relationships/font" Target="fonts/Overpass-bold.fntdata"/><Relationship Id="rId36" Type="http://schemas.openxmlformats.org/officeDocument/2006/relationships/font" Target="fonts/Overpass-regular.fntdata"/><Relationship Id="rId39" Type="http://schemas.openxmlformats.org/officeDocument/2006/relationships/font" Target="fonts/Overpass-boldItalic.fntdata"/><Relationship Id="rId38" Type="http://schemas.openxmlformats.org/officeDocument/2006/relationships/font" Target="fonts/Overpass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verpassLight-boldItalic.fntdata"/><Relationship Id="rId50" Type="http://schemas.openxmlformats.org/officeDocument/2006/relationships/font" Target="fonts/OverpassLight-italic.fntdata"/><Relationship Id="rId53" Type="http://schemas.openxmlformats.org/officeDocument/2006/relationships/font" Target="fonts/PTSans-bold.fntdata"/><Relationship Id="rId52" Type="http://schemas.openxmlformats.org/officeDocument/2006/relationships/font" Target="fonts/PTSans-regular.fntdata"/><Relationship Id="rId11" Type="http://schemas.openxmlformats.org/officeDocument/2006/relationships/slide" Target="slides/slide7.xml"/><Relationship Id="rId55" Type="http://schemas.openxmlformats.org/officeDocument/2006/relationships/font" Target="fonts/PTSans-boldItalic.fntdata"/><Relationship Id="rId10" Type="http://schemas.openxmlformats.org/officeDocument/2006/relationships/slide" Target="slides/slide6.xml"/><Relationship Id="rId54" Type="http://schemas.openxmlformats.org/officeDocument/2006/relationships/font" Target="fonts/PTSans-italic.fntdata"/><Relationship Id="rId13" Type="http://schemas.openxmlformats.org/officeDocument/2006/relationships/slide" Target="slides/slide9.xml"/><Relationship Id="rId57" Type="http://schemas.openxmlformats.org/officeDocument/2006/relationships/font" Target="fonts/Archivo-bold.fntdata"/><Relationship Id="rId12" Type="http://schemas.openxmlformats.org/officeDocument/2006/relationships/slide" Target="slides/slide8.xml"/><Relationship Id="rId56" Type="http://schemas.openxmlformats.org/officeDocument/2006/relationships/font" Target="fonts/Archivo-regular.fntdata"/><Relationship Id="rId15" Type="http://schemas.openxmlformats.org/officeDocument/2006/relationships/slide" Target="slides/slide11.xml"/><Relationship Id="rId59" Type="http://schemas.openxmlformats.org/officeDocument/2006/relationships/font" Target="fonts/Archivo-boldItalic.fntdata"/><Relationship Id="rId14" Type="http://schemas.openxmlformats.org/officeDocument/2006/relationships/slide" Target="slides/slide10.xml"/><Relationship Id="rId58" Type="http://schemas.openxmlformats.org/officeDocument/2006/relationships/font" Target="fonts/Archiv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b3219e16e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b3219e16e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b3219e16ea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b3219e16ea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b3219e16ea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b3219e16ea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b3219e16ea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b3219e16ea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b3219e16e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b3219e16e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b3219e16ea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b3219e16ea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b3219e16e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b3219e16e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b3219e16e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b3219e16e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b3219e16ea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b3219e16ea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b3219e16ea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b3219e16ea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b3219e16ea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b3219e16ea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b3219e16ea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b3219e16ea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b3219e16ea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b3219e16ea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b3219e16ea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b3219e16ea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b3219e16ea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b3219e16ea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b0bd888d31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b0bd888d31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b3219e16e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b3219e16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b3219e16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b3219e16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b0bd888d3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b0bd888d3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b3219e16e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b3219e16e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b3219e16e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b3219e16e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16125" y="2561775"/>
            <a:ext cx="9281100" cy="14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2061788" y="723875"/>
            <a:ext cx="50190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2" type="title"/>
          </p:nvPr>
        </p:nvSpPr>
        <p:spPr>
          <a:xfrm>
            <a:off x="2485555" y="2871475"/>
            <a:ext cx="41676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25300" y="1217725"/>
            <a:ext cx="3892200" cy="3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4571998" y="1217725"/>
            <a:ext cx="3804300" cy="3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699000" y="428125"/>
            <a:ext cx="7746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167950" y="1501134"/>
            <a:ext cx="5967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54060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868989" y="2334485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2" type="subTitle"/>
          </p:nvPr>
        </p:nvSpPr>
        <p:spPr>
          <a:xfrm>
            <a:off x="3868989" y="270716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3" type="subTitle"/>
          </p:nvPr>
        </p:nvSpPr>
        <p:spPr>
          <a:xfrm>
            <a:off x="6075725" y="2334485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4" type="subTitle"/>
          </p:nvPr>
        </p:nvSpPr>
        <p:spPr>
          <a:xfrm>
            <a:off x="6075725" y="270716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ONLY_3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-25974" y="1501134"/>
            <a:ext cx="5967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6391941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433564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935264" y="270568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3892018" y="2327453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3393718" y="270568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4876902" y="120065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89900" y="2183550"/>
            <a:ext cx="22707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2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609547" y="378511"/>
            <a:ext cx="39468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3740500" y="1865638"/>
            <a:ext cx="5473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9042625" y="1877800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3"/>
          <p:cNvSpPr txBox="1"/>
          <p:nvPr>
            <p:ph hasCustomPrompt="1" type="title"/>
          </p:nvPr>
        </p:nvSpPr>
        <p:spPr>
          <a:xfrm>
            <a:off x="2052200" y="2001425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2" type="title"/>
          </p:nvPr>
        </p:nvSpPr>
        <p:spPr>
          <a:xfrm>
            <a:off x="4454300" y="1753298"/>
            <a:ext cx="43215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468205" y="3131645"/>
            <a:ext cx="38340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491400" y="1929600"/>
            <a:ext cx="22677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/>
          <p:nvPr/>
        </p:nvSpPr>
        <p:spPr>
          <a:xfrm>
            <a:off x="2897" y="-49925"/>
            <a:ext cx="9144000" cy="5208300"/>
          </a:xfrm>
          <a:prstGeom prst="rect">
            <a:avLst/>
          </a:prstGeom>
          <a:solidFill>
            <a:schemeClr val="dk1">
              <a:alpha val="648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2724150" y="0"/>
            <a:ext cx="3695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" name="Google Shape;109;p22"/>
          <p:cNvCxnSpPr/>
          <p:nvPr/>
        </p:nvCxnSpPr>
        <p:spPr>
          <a:xfrm>
            <a:off x="2703648" y="106200"/>
            <a:ext cx="381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2"/>
          <p:cNvCxnSpPr/>
          <p:nvPr/>
        </p:nvCxnSpPr>
        <p:spPr>
          <a:xfrm>
            <a:off x="2703648" y="5037300"/>
            <a:ext cx="381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2"/>
          <p:cNvSpPr txBox="1"/>
          <p:nvPr>
            <p:ph type="title"/>
          </p:nvPr>
        </p:nvSpPr>
        <p:spPr>
          <a:xfrm>
            <a:off x="2724150" y="354084"/>
            <a:ext cx="36957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hasCustomPrompt="1" idx="2" type="title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1588790" y="1916625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3" type="subTitle"/>
          </p:nvPr>
        </p:nvSpPr>
        <p:spPr>
          <a:xfrm>
            <a:off x="1465040" y="2195840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" name="Google Shape;118;p23"/>
          <p:cNvSpPr txBox="1"/>
          <p:nvPr>
            <p:ph hasCustomPrompt="1" idx="4" type="title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5" type="subTitle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6" type="subTitle"/>
          </p:nvPr>
        </p:nvSpPr>
        <p:spPr>
          <a:xfrm>
            <a:off x="3852975" y="2195840"/>
            <a:ext cx="2344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1" name="Google Shape;121;p23"/>
          <p:cNvSpPr txBox="1"/>
          <p:nvPr>
            <p:ph hasCustomPrompt="1" idx="7" type="title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8" type="subTitle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9" type="subTitle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4" name="Google Shape;124;p23"/>
          <p:cNvSpPr txBox="1"/>
          <p:nvPr>
            <p:ph hasCustomPrompt="1" idx="13" type="title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/>
          <p:nvPr>
            <p:ph idx="14" type="subTitle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5" type="subTitle"/>
          </p:nvPr>
        </p:nvSpPr>
        <p:spPr>
          <a:xfrm>
            <a:off x="1465040" y="4089824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7" name="Google Shape;127;p23"/>
          <p:cNvSpPr txBox="1"/>
          <p:nvPr>
            <p:ph hasCustomPrompt="1" idx="16" type="title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8" name="Google Shape;128;p23"/>
          <p:cNvSpPr txBox="1"/>
          <p:nvPr>
            <p:ph idx="17" type="subTitle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8" type="subTitle"/>
          </p:nvPr>
        </p:nvSpPr>
        <p:spPr>
          <a:xfrm>
            <a:off x="3919575" y="4091377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0" name="Google Shape;130;p23"/>
          <p:cNvSpPr txBox="1"/>
          <p:nvPr>
            <p:ph hasCustomPrompt="1" idx="19" type="title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23"/>
          <p:cNvSpPr txBox="1"/>
          <p:nvPr>
            <p:ph idx="20" type="subTitle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21" type="subTitle"/>
          </p:nvPr>
        </p:nvSpPr>
        <p:spPr>
          <a:xfrm>
            <a:off x="6371656" y="4091377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678626" y="323575"/>
            <a:ext cx="7795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1129018" y="1419022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2" type="subTitle"/>
          </p:nvPr>
        </p:nvSpPr>
        <p:spPr>
          <a:xfrm>
            <a:off x="1005268" y="1701365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7" name="Google Shape;137;p24"/>
          <p:cNvSpPr txBox="1"/>
          <p:nvPr>
            <p:ph idx="3" type="subTitle"/>
          </p:nvPr>
        </p:nvSpPr>
        <p:spPr>
          <a:xfrm>
            <a:off x="3549953" y="141422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4" type="subTitle"/>
          </p:nvPr>
        </p:nvSpPr>
        <p:spPr>
          <a:xfrm>
            <a:off x="3426503" y="1701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9" name="Google Shape;139;p24"/>
          <p:cNvSpPr txBox="1"/>
          <p:nvPr>
            <p:ph idx="5" type="subTitle"/>
          </p:nvPr>
        </p:nvSpPr>
        <p:spPr>
          <a:xfrm>
            <a:off x="6059184" y="1414222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6" type="subTitle"/>
          </p:nvPr>
        </p:nvSpPr>
        <p:spPr>
          <a:xfrm>
            <a:off x="5883984" y="1701365"/>
            <a:ext cx="2222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1" name="Google Shape;141;p24"/>
          <p:cNvSpPr txBox="1"/>
          <p:nvPr>
            <p:ph idx="7" type="subTitle"/>
          </p:nvPr>
        </p:nvSpPr>
        <p:spPr>
          <a:xfrm>
            <a:off x="1129018" y="2684950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24"/>
          <p:cNvSpPr txBox="1"/>
          <p:nvPr>
            <p:ph idx="8" type="subTitle"/>
          </p:nvPr>
        </p:nvSpPr>
        <p:spPr>
          <a:xfrm>
            <a:off x="1005268" y="2947812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3" name="Google Shape;143;p24"/>
          <p:cNvSpPr txBox="1"/>
          <p:nvPr>
            <p:ph idx="9" type="subTitle"/>
          </p:nvPr>
        </p:nvSpPr>
        <p:spPr>
          <a:xfrm>
            <a:off x="3551303" y="2684950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3" type="subTitle"/>
          </p:nvPr>
        </p:nvSpPr>
        <p:spPr>
          <a:xfrm>
            <a:off x="3426503" y="2949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5" name="Google Shape;145;p24"/>
          <p:cNvSpPr txBox="1"/>
          <p:nvPr>
            <p:ph idx="14" type="subTitle"/>
          </p:nvPr>
        </p:nvSpPr>
        <p:spPr>
          <a:xfrm>
            <a:off x="6059184" y="2684950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15" type="subTitle"/>
          </p:nvPr>
        </p:nvSpPr>
        <p:spPr>
          <a:xfrm>
            <a:off x="5934384" y="2949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7" name="Google Shape;147;p2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2766683" y="357561"/>
            <a:ext cx="5559600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845043" y="1000523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2" type="subTitle"/>
          </p:nvPr>
        </p:nvSpPr>
        <p:spPr>
          <a:xfrm>
            <a:off x="3845043" y="1263389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3" type="subTitle"/>
          </p:nvPr>
        </p:nvSpPr>
        <p:spPr>
          <a:xfrm>
            <a:off x="3845043" y="30882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4" type="subTitle"/>
          </p:nvPr>
        </p:nvSpPr>
        <p:spPr>
          <a:xfrm>
            <a:off x="6411818" y="1263378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5" type="subTitle"/>
          </p:nvPr>
        </p:nvSpPr>
        <p:spPr>
          <a:xfrm>
            <a:off x="6411068" y="999173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6" type="subTitle"/>
          </p:nvPr>
        </p:nvSpPr>
        <p:spPr>
          <a:xfrm>
            <a:off x="3845043" y="3350418"/>
            <a:ext cx="16494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7" type="subTitle"/>
          </p:nvPr>
        </p:nvSpPr>
        <p:spPr>
          <a:xfrm>
            <a:off x="6411818" y="30882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8" type="subTitle"/>
          </p:nvPr>
        </p:nvSpPr>
        <p:spPr>
          <a:xfrm>
            <a:off x="6411818" y="3351760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696450" y="1555800"/>
            <a:ext cx="1857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4800600" y="740624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2" type="subTitle"/>
          </p:nvPr>
        </p:nvSpPr>
        <p:spPr>
          <a:xfrm>
            <a:off x="4800600" y="1098397"/>
            <a:ext cx="34050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3" type="subTitle"/>
          </p:nvPr>
        </p:nvSpPr>
        <p:spPr>
          <a:xfrm>
            <a:off x="4800600" y="3611735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4" type="subTitle"/>
          </p:nvPr>
        </p:nvSpPr>
        <p:spPr>
          <a:xfrm>
            <a:off x="4800600" y="2060915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5" type="subTitle"/>
          </p:nvPr>
        </p:nvSpPr>
        <p:spPr>
          <a:xfrm>
            <a:off x="4800600" y="1698951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6" type="subTitle"/>
          </p:nvPr>
        </p:nvSpPr>
        <p:spPr>
          <a:xfrm>
            <a:off x="4800600" y="3970871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603150" y="1892800"/>
            <a:ext cx="20442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7" type="subTitle"/>
          </p:nvPr>
        </p:nvSpPr>
        <p:spPr>
          <a:xfrm>
            <a:off x="4800600" y="3020457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8" type="subTitle"/>
          </p:nvPr>
        </p:nvSpPr>
        <p:spPr>
          <a:xfrm>
            <a:off x="4800600" y="2658653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2">
  <p:cSld name="CUSTOM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3878479" y="3404434"/>
            <a:ext cx="13806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3621679" y="3707085"/>
            <a:ext cx="1894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3" type="subTitle"/>
          </p:nvPr>
        </p:nvSpPr>
        <p:spPr>
          <a:xfrm>
            <a:off x="1160379" y="340443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4" type="subTitle"/>
          </p:nvPr>
        </p:nvSpPr>
        <p:spPr>
          <a:xfrm>
            <a:off x="6347879" y="3707085"/>
            <a:ext cx="1892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5" type="subTitle"/>
          </p:nvPr>
        </p:nvSpPr>
        <p:spPr>
          <a:xfrm>
            <a:off x="6607154" y="3403984"/>
            <a:ext cx="1380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6" type="subTitle"/>
          </p:nvPr>
        </p:nvSpPr>
        <p:spPr>
          <a:xfrm>
            <a:off x="903429" y="3707085"/>
            <a:ext cx="1892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1092825" y="316735"/>
            <a:ext cx="69519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2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7"/>
          <p:cNvGrpSpPr/>
          <p:nvPr/>
        </p:nvGrpSpPr>
        <p:grpSpPr>
          <a:xfrm>
            <a:off x="101550" y="2571913"/>
            <a:ext cx="8941926" cy="2465867"/>
            <a:chOff x="101550" y="4001975"/>
            <a:chExt cx="8941926" cy="1035600"/>
          </a:xfrm>
        </p:grpSpPr>
        <p:cxnSp>
          <p:nvCxnSpPr>
            <p:cNvPr id="182" name="Google Shape;182;p27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7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7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2">
  <p:cSld name="CUSTOM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1097425" y="141965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2" type="subTitle"/>
          </p:nvPr>
        </p:nvSpPr>
        <p:spPr>
          <a:xfrm>
            <a:off x="491125" y="1770605"/>
            <a:ext cx="1985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3" type="subTitle"/>
          </p:nvPr>
        </p:nvSpPr>
        <p:spPr>
          <a:xfrm>
            <a:off x="1097425" y="266987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4" type="subTitle"/>
          </p:nvPr>
        </p:nvSpPr>
        <p:spPr>
          <a:xfrm>
            <a:off x="492025" y="3022471"/>
            <a:ext cx="1984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5" type="subTitle"/>
          </p:nvPr>
        </p:nvSpPr>
        <p:spPr>
          <a:xfrm>
            <a:off x="6688052" y="141965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6" type="subTitle"/>
          </p:nvPr>
        </p:nvSpPr>
        <p:spPr>
          <a:xfrm>
            <a:off x="6688052" y="1767956"/>
            <a:ext cx="1985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8"/>
          <p:cNvSpPr txBox="1"/>
          <p:nvPr>
            <p:ph idx="7" type="subTitle"/>
          </p:nvPr>
        </p:nvSpPr>
        <p:spPr>
          <a:xfrm>
            <a:off x="6668083" y="26673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idx="8" type="subTitle"/>
          </p:nvPr>
        </p:nvSpPr>
        <p:spPr>
          <a:xfrm>
            <a:off x="6668083" y="3023302"/>
            <a:ext cx="1984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2680670" y="442691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3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" type="subTitle"/>
          </p:nvPr>
        </p:nvSpPr>
        <p:spPr>
          <a:xfrm>
            <a:off x="3892017" y="16211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2" type="subTitle"/>
          </p:nvPr>
        </p:nvSpPr>
        <p:spPr>
          <a:xfrm>
            <a:off x="669289" y="1492789"/>
            <a:ext cx="1763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3" type="subTitle"/>
          </p:nvPr>
        </p:nvSpPr>
        <p:spPr>
          <a:xfrm>
            <a:off x="3882600" y="273982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4" type="subTitle"/>
          </p:nvPr>
        </p:nvSpPr>
        <p:spPr>
          <a:xfrm>
            <a:off x="667489" y="2603622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5" type="subTitle"/>
          </p:nvPr>
        </p:nvSpPr>
        <p:spPr>
          <a:xfrm>
            <a:off x="3892017" y="21790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29"/>
          <p:cNvSpPr txBox="1"/>
          <p:nvPr>
            <p:ph idx="6" type="subTitle"/>
          </p:nvPr>
        </p:nvSpPr>
        <p:spPr>
          <a:xfrm>
            <a:off x="6711611" y="2024790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idx="7" type="subTitle"/>
          </p:nvPr>
        </p:nvSpPr>
        <p:spPr>
          <a:xfrm>
            <a:off x="3882600" y="329361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8" type="subTitle"/>
          </p:nvPr>
        </p:nvSpPr>
        <p:spPr>
          <a:xfrm>
            <a:off x="6711611" y="3175052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2654850" y="321157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4">
  <p:cSld name="CUSTOM_2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0" y="2565177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0" name="Google Shape;210;p30"/>
          <p:cNvGrpSpPr/>
          <p:nvPr/>
        </p:nvGrpSpPr>
        <p:grpSpPr>
          <a:xfrm>
            <a:off x="101550" y="2565175"/>
            <a:ext cx="8941926" cy="2472300"/>
            <a:chOff x="101550" y="2565175"/>
            <a:chExt cx="8941926" cy="2472300"/>
          </a:xfrm>
        </p:grpSpPr>
        <p:cxnSp>
          <p:nvCxnSpPr>
            <p:cNvPr id="211" name="Google Shape;211;p30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30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30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656175" y="3176932"/>
            <a:ext cx="1763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30"/>
          <p:cNvSpPr txBox="1"/>
          <p:nvPr>
            <p:ph idx="2" type="subTitle"/>
          </p:nvPr>
        </p:nvSpPr>
        <p:spPr>
          <a:xfrm>
            <a:off x="2683325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6" name="Google Shape;216;p30"/>
          <p:cNvSpPr txBox="1"/>
          <p:nvPr>
            <p:ph idx="3" type="subTitle"/>
          </p:nvPr>
        </p:nvSpPr>
        <p:spPr>
          <a:xfrm>
            <a:off x="6725625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7" name="Google Shape;217;p30"/>
          <p:cNvSpPr txBox="1"/>
          <p:nvPr>
            <p:ph idx="4" type="subTitle"/>
          </p:nvPr>
        </p:nvSpPr>
        <p:spPr>
          <a:xfrm>
            <a:off x="4710283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type="title"/>
          </p:nvPr>
        </p:nvSpPr>
        <p:spPr>
          <a:xfrm>
            <a:off x="1782363" y="321150"/>
            <a:ext cx="55803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621563" y="1104775"/>
            <a:ext cx="7878300" cy="3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5">
  <p:cSld name="CUSTOM_2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 rot="-5400000">
            <a:off x="791250" y="1657225"/>
            <a:ext cx="2261700" cy="38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1"/>
          <p:cNvSpPr/>
          <p:nvPr/>
        </p:nvSpPr>
        <p:spPr>
          <a:xfrm rot="-5400000">
            <a:off x="6100626" y="-249300"/>
            <a:ext cx="2261700" cy="38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 rot="10800000">
            <a:off x="102175" y="2435250"/>
            <a:ext cx="0" cy="225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1"/>
          <p:cNvCxnSpPr/>
          <p:nvPr/>
        </p:nvCxnSpPr>
        <p:spPr>
          <a:xfrm rot="10800000">
            <a:off x="9042450" y="542550"/>
            <a:ext cx="0" cy="225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1"/>
          <p:cNvSpPr txBox="1"/>
          <p:nvPr>
            <p:ph idx="1" type="subTitle"/>
          </p:nvPr>
        </p:nvSpPr>
        <p:spPr>
          <a:xfrm>
            <a:off x="638712" y="363441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31"/>
          <p:cNvSpPr txBox="1"/>
          <p:nvPr>
            <p:ph idx="2" type="subTitle"/>
          </p:nvPr>
        </p:nvSpPr>
        <p:spPr>
          <a:xfrm>
            <a:off x="638700" y="2930924"/>
            <a:ext cx="28245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3" type="subTitle"/>
          </p:nvPr>
        </p:nvSpPr>
        <p:spPr>
          <a:xfrm>
            <a:off x="638712" y="264730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4" type="subTitle"/>
          </p:nvPr>
        </p:nvSpPr>
        <p:spPr>
          <a:xfrm>
            <a:off x="638700" y="3917821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5" type="subTitle"/>
          </p:nvPr>
        </p:nvSpPr>
        <p:spPr>
          <a:xfrm>
            <a:off x="5659138" y="68682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6" type="subTitle"/>
          </p:nvPr>
        </p:nvSpPr>
        <p:spPr>
          <a:xfrm>
            <a:off x="5659138" y="1954454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7" type="subTitle"/>
          </p:nvPr>
        </p:nvSpPr>
        <p:spPr>
          <a:xfrm>
            <a:off x="5659138" y="1673389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8" type="subTitle"/>
          </p:nvPr>
        </p:nvSpPr>
        <p:spPr>
          <a:xfrm>
            <a:off x="5659138" y="969710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type="title"/>
          </p:nvPr>
        </p:nvSpPr>
        <p:spPr>
          <a:xfrm>
            <a:off x="614437" y="321594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12520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2662900" y="1745225"/>
            <a:ext cx="3865500" cy="34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3072000" y="3765794"/>
            <a:ext cx="3000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b="1" sz="11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2680525" y="663091"/>
            <a:ext cx="38343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subTitle"/>
          </p:nvPr>
        </p:nvSpPr>
        <p:spPr>
          <a:xfrm>
            <a:off x="2773100" y="1898029"/>
            <a:ext cx="35715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40" name="Google Shape;240;p32"/>
          <p:cNvCxnSpPr/>
          <p:nvPr/>
        </p:nvCxnSpPr>
        <p:spPr>
          <a:xfrm>
            <a:off x="2661313" y="5037300"/>
            <a:ext cx="3872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g trình bày chứa tiêu đề 1">
  <p:cSld name="TITLE_1">
    <p:bg>
      <p:bgPr>
        <a:solidFill>
          <a:schemeClr val="dk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23" y="887712"/>
            <a:ext cx="9143732" cy="1499714"/>
          </a:xfrm>
          <a:custGeom>
            <a:rect b="b" l="l" r="r" t="t"/>
            <a:pathLst>
              <a:path extrusionOk="0" h="19560" w="119257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330" y="2703169"/>
            <a:ext cx="9143656" cy="1427719"/>
          </a:xfrm>
          <a:custGeom>
            <a:rect b="b" l="l" r="r" t="t"/>
            <a:pathLst>
              <a:path extrusionOk="0" h="18621" w="119256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330" y="-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33"/>
          <p:cNvGrpSpPr/>
          <p:nvPr/>
        </p:nvGrpSpPr>
        <p:grpSpPr>
          <a:xfrm>
            <a:off x="-458183" y="-610130"/>
            <a:ext cx="6485799" cy="1736855"/>
            <a:chOff x="-414283" y="-551605"/>
            <a:chExt cx="6485799" cy="1736855"/>
          </a:xfrm>
        </p:grpSpPr>
        <p:sp>
          <p:nvSpPr>
            <p:cNvPr id="246" name="Google Shape;246;p33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rect b="b" l="l" r="r" t="t"/>
              <a:pathLst>
                <a:path extrusionOk="0" h="20613" w="47612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-414283" y="-211184"/>
              <a:ext cx="6485799" cy="862380"/>
            </a:xfrm>
            <a:custGeom>
              <a:rect b="b" l="l" r="r" t="t"/>
              <a:pathLst>
                <a:path extrusionOk="0" h="9105" w="68477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33"/>
          <p:cNvGrpSpPr/>
          <p:nvPr/>
        </p:nvGrpSpPr>
        <p:grpSpPr>
          <a:xfrm>
            <a:off x="3990806" y="4130879"/>
            <a:ext cx="5428447" cy="1565895"/>
            <a:chOff x="3002331" y="3977204"/>
            <a:chExt cx="5428447" cy="1565895"/>
          </a:xfrm>
        </p:grpSpPr>
        <p:sp>
          <p:nvSpPr>
            <p:cNvPr id="249" name="Google Shape;249;p33"/>
            <p:cNvSpPr/>
            <p:nvPr/>
          </p:nvSpPr>
          <p:spPr>
            <a:xfrm rot="10536625">
              <a:off x="3032291" y="4478182"/>
              <a:ext cx="3699872" cy="924684"/>
            </a:xfrm>
            <a:custGeom>
              <a:rect b="b" l="l" r="r" t="t"/>
              <a:pathLst>
                <a:path extrusionOk="0" h="12197" w="48803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4362965" y="3977204"/>
              <a:ext cx="4067813" cy="1253594"/>
            </a:xfrm>
            <a:custGeom>
              <a:rect b="b" l="l" r="r" t="t"/>
              <a:pathLst>
                <a:path extrusionOk="0" h="18312" w="59421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33"/>
          <p:cNvGrpSpPr/>
          <p:nvPr/>
        </p:nvGrpSpPr>
        <p:grpSpPr>
          <a:xfrm>
            <a:off x="519449" y="4052774"/>
            <a:ext cx="989357" cy="551218"/>
            <a:chOff x="5311749" y="1950824"/>
            <a:chExt cx="989357" cy="551218"/>
          </a:xfrm>
        </p:grpSpPr>
        <p:sp>
          <p:nvSpPr>
            <p:cNvPr id="252" name="Google Shape;252;p33"/>
            <p:cNvSpPr/>
            <p:nvPr/>
          </p:nvSpPr>
          <p:spPr>
            <a:xfrm>
              <a:off x="5774322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5928663" y="2438024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0"/>
                  </a:moveTo>
                  <a:cubicBezTo>
                    <a:pt x="443" y="0"/>
                    <a:pt x="0" y="443"/>
                    <a:pt x="0" y="993"/>
                  </a:cubicBezTo>
                  <a:cubicBezTo>
                    <a:pt x="0" y="1543"/>
                    <a:pt x="443" y="1985"/>
                    <a:pt x="993" y="1985"/>
                  </a:cubicBezTo>
                  <a:cubicBezTo>
                    <a:pt x="1542" y="1985"/>
                    <a:pt x="1985" y="1543"/>
                    <a:pt x="1985" y="993"/>
                  </a:cubicBezTo>
                  <a:cubicBezTo>
                    <a:pt x="1985" y="443"/>
                    <a:pt x="1542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5928663" y="2276108"/>
              <a:ext cx="63986" cy="64148"/>
            </a:xfrm>
            <a:custGeom>
              <a:rect b="b" l="l" r="r" t="t"/>
              <a:pathLst>
                <a:path extrusionOk="0" h="1990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5774322" y="195082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6" y="0"/>
                    <a:pt x="0" y="443"/>
                    <a:pt x="0" y="993"/>
                  </a:cubicBezTo>
                  <a:cubicBezTo>
                    <a:pt x="0" y="1543"/>
                    <a:pt x="446" y="1988"/>
                    <a:pt x="993" y="1988"/>
                  </a:cubicBezTo>
                  <a:cubicBezTo>
                    <a:pt x="1543" y="1988"/>
                    <a:pt x="1985" y="1543"/>
                    <a:pt x="1985" y="993"/>
                  </a:cubicBezTo>
                  <a:cubicBezTo>
                    <a:pt x="1985" y="443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5620206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3" y="1"/>
                    <a:pt x="1" y="447"/>
                    <a:pt x="1" y="993"/>
                  </a:cubicBezTo>
                  <a:cubicBezTo>
                    <a:pt x="1" y="1543"/>
                    <a:pt x="443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5774322" y="211432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6" y="1"/>
                    <a:pt x="0" y="444"/>
                    <a:pt x="0" y="993"/>
                  </a:cubicBezTo>
                  <a:cubicBezTo>
                    <a:pt x="0" y="1543"/>
                    <a:pt x="446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4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5465865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7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7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5311749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3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3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5928663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3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5928663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6082778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2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2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6082778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2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2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6236991" y="1952436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33"/>
          <p:cNvGrpSpPr/>
          <p:nvPr/>
        </p:nvGrpSpPr>
        <p:grpSpPr>
          <a:xfrm>
            <a:off x="8316486" y="3079015"/>
            <a:ext cx="387787" cy="526784"/>
            <a:chOff x="4950911" y="1162840"/>
            <a:chExt cx="387787" cy="526784"/>
          </a:xfrm>
        </p:grpSpPr>
        <p:sp>
          <p:nvSpPr>
            <p:cNvPr id="266" name="Google Shape;266;p33"/>
            <p:cNvSpPr/>
            <p:nvPr/>
          </p:nvSpPr>
          <p:spPr>
            <a:xfrm>
              <a:off x="4950911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6"/>
                    <a:pt x="996" y="1986"/>
                  </a:cubicBezTo>
                  <a:cubicBezTo>
                    <a:pt x="1543" y="1986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5112795" y="116284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3" y="1"/>
                    <a:pt x="1" y="443"/>
                    <a:pt x="1" y="993"/>
                  </a:cubicBezTo>
                  <a:cubicBezTo>
                    <a:pt x="1" y="1543"/>
                    <a:pt x="443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3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5274582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7" y="1"/>
                    <a:pt x="1" y="443"/>
                    <a:pt x="1" y="993"/>
                  </a:cubicBezTo>
                  <a:cubicBezTo>
                    <a:pt x="1" y="1543"/>
                    <a:pt x="447" y="1986"/>
                    <a:pt x="996" y="1986"/>
                  </a:cubicBezTo>
                  <a:cubicBezTo>
                    <a:pt x="1543" y="1986"/>
                    <a:pt x="1989" y="1543"/>
                    <a:pt x="1989" y="993"/>
                  </a:cubicBezTo>
                  <a:cubicBezTo>
                    <a:pt x="1989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4950911" y="1317084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2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5112795" y="131708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3" y="0"/>
                    <a:pt x="1" y="446"/>
                    <a:pt x="1" y="996"/>
                  </a:cubicBezTo>
                  <a:cubicBezTo>
                    <a:pt x="1" y="1542"/>
                    <a:pt x="443" y="1988"/>
                    <a:pt x="993" y="1988"/>
                  </a:cubicBezTo>
                  <a:cubicBezTo>
                    <a:pt x="1543" y="1988"/>
                    <a:pt x="1985" y="1542"/>
                    <a:pt x="1985" y="996"/>
                  </a:cubicBezTo>
                  <a:cubicBezTo>
                    <a:pt x="1985" y="446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4950911" y="1471200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6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4950911" y="1625509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9"/>
                    <a:pt x="996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3"/>
          <p:cNvSpPr txBox="1"/>
          <p:nvPr>
            <p:ph type="ctrTitle"/>
          </p:nvPr>
        </p:nvSpPr>
        <p:spPr>
          <a:xfrm>
            <a:off x="683325" y="1704725"/>
            <a:ext cx="77775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1" type="subTitle"/>
          </p:nvPr>
        </p:nvSpPr>
        <p:spPr>
          <a:xfrm>
            <a:off x="683325" y="3184450"/>
            <a:ext cx="7777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và nội dung 1">
  <p:cSld name="TITLE_AND_BODY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/>
          <p:nvPr/>
        </p:nvSpPr>
        <p:spPr>
          <a:xfrm>
            <a:off x="180" y="1215744"/>
            <a:ext cx="9143656" cy="1427719"/>
          </a:xfrm>
          <a:custGeom>
            <a:rect b="b" l="l" r="r" t="t"/>
            <a:pathLst>
              <a:path extrusionOk="0" h="18621" w="119256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720000" y="1215751"/>
            <a:ext cx="77040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79" name="Google Shape;279;p34"/>
          <p:cNvGrpSpPr/>
          <p:nvPr/>
        </p:nvGrpSpPr>
        <p:grpSpPr>
          <a:xfrm flipH="1" rot="10800000">
            <a:off x="4364481" y="-604896"/>
            <a:ext cx="5428447" cy="1565895"/>
            <a:chOff x="3002331" y="3977204"/>
            <a:chExt cx="5428447" cy="1565895"/>
          </a:xfrm>
        </p:grpSpPr>
        <p:sp>
          <p:nvSpPr>
            <p:cNvPr id="280" name="Google Shape;280;p34"/>
            <p:cNvSpPr/>
            <p:nvPr/>
          </p:nvSpPr>
          <p:spPr>
            <a:xfrm rot="10536625">
              <a:off x="3032291" y="4478182"/>
              <a:ext cx="3699872" cy="924684"/>
            </a:xfrm>
            <a:custGeom>
              <a:rect b="b" l="l" r="r" t="t"/>
              <a:pathLst>
                <a:path extrusionOk="0" h="12197" w="48803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4362965" y="3977204"/>
              <a:ext cx="4067813" cy="1253594"/>
            </a:xfrm>
            <a:custGeom>
              <a:rect b="b" l="l" r="r" t="t"/>
              <a:pathLst>
                <a:path extrusionOk="0" h="18312" w="59421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35"/>
          <p:cNvSpPr txBox="1"/>
          <p:nvPr>
            <p:ph idx="1" type="subTitle"/>
          </p:nvPr>
        </p:nvSpPr>
        <p:spPr>
          <a:xfrm>
            <a:off x="720000" y="21169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5"/>
          <p:cNvSpPr txBox="1"/>
          <p:nvPr>
            <p:ph idx="2" type="subTitle"/>
          </p:nvPr>
        </p:nvSpPr>
        <p:spPr>
          <a:xfrm>
            <a:off x="3419271" y="21169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5"/>
          <p:cNvSpPr txBox="1"/>
          <p:nvPr>
            <p:ph idx="3" type="subTitle"/>
          </p:nvPr>
        </p:nvSpPr>
        <p:spPr>
          <a:xfrm>
            <a:off x="720000" y="369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4" type="subTitle"/>
          </p:nvPr>
        </p:nvSpPr>
        <p:spPr>
          <a:xfrm>
            <a:off x="3419271" y="369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5" type="subTitle"/>
          </p:nvPr>
        </p:nvSpPr>
        <p:spPr>
          <a:xfrm>
            <a:off x="6118549" y="21169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6" type="subTitle"/>
          </p:nvPr>
        </p:nvSpPr>
        <p:spPr>
          <a:xfrm>
            <a:off x="6118549" y="369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hasCustomPrompt="1" idx="7" type="title"/>
          </p:nvPr>
        </p:nvSpPr>
        <p:spPr>
          <a:xfrm>
            <a:off x="818396" y="13447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1" name="Google Shape;291;p35"/>
          <p:cNvSpPr txBox="1"/>
          <p:nvPr>
            <p:ph hasCustomPrompt="1" idx="8" type="title"/>
          </p:nvPr>
        </p:nvSpPr>
        <p:spPr>
          <a:xfrm>
            <a:off x="818396" y="29263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35"/>
          <p:cNvSpPr txBox="1"/>
          <p:nvPr>
            <p:ph hasCustomPrompt="1" idx="9" type="title"/>
          </p:nvPr>
        </p:nvSpPr>
        <p:spPr>
          <a:xfrm>
            <a:off x="3517671" y="13447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35"/>
          <p:cNvSpPr txBox="1"/>
          <p:nvPr>
            <p:ph hasCustomPrompt="1" idx="13" type="title"/>
          </p:nvPr>
        </p:nvSpPr>
        <p:spPr>
          <a:xfrm>
            <a:off x="3517671" y="29263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4" name="Google Shape;294;p35"/>
          <p:cNvSpPr txBox="1"/>
          <p:nvPr>
            <p:ph hasCustomPrompt="1" idx="14" type="title"/>
          </p:nvPr>
        </p:nvSpPr>
        <p:spPr>
          <a:xfrm>
            <a:off x="6216946" y="13447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5" name="Google Shape;295;p35"/>
          <p:cNvSpPr txBox="1"/>
          <p:nvPr>
            <p:ph hasCustomPrompt="1" idx="15" type="title"/>
          </p:nvPr>
        </p:nvSpPr>
        <p:spPr>
          <a:xfrm>
            <a:off x="6216946" y="29263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35"/>
          <p:cNvSpPr txBox="1"/>
          <p:nvPr>
            <p:ph idx="16" type="subTitle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7" name="Google Shape;297;p35"/>
          <p:cNvSpPr txBox="1"/>
          <p:nvPr>
            <p:ph idx="17" type="subTitle"/>
          </p:nvPr>
        </p:nvSpPr>
        <p:spPr>
          <a:xfrm>
            <a:off x="3419275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18" type="subTitle"/>
          </p:nvPr>
        </p:nvSpPr>
        <p:spPr>
          <a:xfrm>
            <a:off x="6118550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35"/>
          <p:cNvSpPr txBox="1"/>
          <p:nvPr>
            <p:ph idx="19" type="subTitle"/>
          </p:nvPr>
        </p:nvSpPr>
        <p:spPr>
          <a:xfrm>
            <a:off x="720000" y="348582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20" type="subTitle"/>
          </p:nvPr>
        </p:nvSpPr>
        <p:spPr>
          <a:xfrm>
            <a:off x="3419275" y="348582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35"/>
          <p:cNvSpPr txBox="1"/>
          <p:nvPr>
            <p:ph idx="21" type="subTitle"/>
          </p:nvPr>
        </p:nvSpPr>
        <p:spPr>
          <a:xfrm>
            <a:off x="6118550" y="348582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35"/>
          <p:cNvSpPr/>
          <p:nvPr/>
        </p:nvSpPr>
        <p:spPr>
          <a:xfrm>
            <a:off x="318" y="-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35"/>
          <p:cNvGrpSpPr/>
          <p:nvPr/>
        </p:nvGrpSpPr>
        <p:grpSpPr>
          <a:xfrm>
            <a:off x="4276131" y="4303704"/>
            <a:ext cx="5428447" cy="1565895"/>
            <a:chOff x="3002331" y="3977204"/>
            <a:chExt cx="5428447" cy="1565895"/>
          </a:xfrm>
        </p:grpSpPr>
        <p:sp>
          <p:nvSpPr>
            <p:cNvPr id="304" name="Google Shape;304;p35"/>
            <p:cNvSpPr/>
            <p:nvPr/>
          </p:nvSpPr>
          <p:spPr>
            <a:xfrm rot="10536625">
              <a:off x="3032291" y="4478182"/>
              <a:ext cx="3699872" cy="924684"/>
            </a:xfrm>
            <a:custGeom>
              <a:rect b="b" l="l" r="r" t="t"/>
              <a:pathLst>
                <a:path extrusionOk="0" h="12197" w="48803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4362965" y="3977204"/>
              <a:ext cx="4067813" cy="1253594"/>
            </a:xfrm>
            <a:custGeom>
              <a:rect b="b" l="l" r="r" t="t"/>
              <a:pathLst>
                <a:path extrusionOk="0" h="18312" w="59421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mục và mô tả 1">
  <p:cSld name="SECTION_TITLE_AND_DESCRIPTION_1">
    <p:bg>
      <p:bgPr>
        <a:solidFill>
          <a:schemeClr val="dk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/>
          <p:nvPr/>
        </p:nvSpPr>
        <p:spPr>
          <a:xfrm rot="10536625">
            <a:off x="4020766" y="4631857"/>
            <a:ext cx="3699872" cy="924684"/>
          </a:xfrm>
          <a:custGeom>
            <a:rect b="b" l="l" r="r" t="t"/>
            <a:pathLst>
              <a:path extrusionOk="0" h="12197" w="48803">
                <a:moveTo>
                  <a:pt x="26241" y="0"/>
                </a:moveTo>
                <a:cubicBezTo>
                  <a:pt x="21642" y="0"/>
                  <a:pt x="17043" y="81"/>
                  <a:pt x="12446" y="244"/>
                </a:cubicBezTo>
                <a:cubicBezTo>
                  <a:pt x="10598" y="307"/>
                  <a:pt x="8754" y="385"/>
                  <a:pt x="6907" y="475"/>
                </a:cubicBezTo>
                <a:cubicBezTo>
                  <a:pt x="5962" y="519"/>
                  <a:pt x="5023" y="569"/>
                  <a:pt x="4081" y="619"/>
                </a:cubicBezTo>
                <a:cubicBezTo>
                  <a:pt x="3990" y="625"/>
                  <a:pt x="3891" y="627"/>
                  <a:pt x="3786" y="627"/>
                </a:cubicBezTo>
                <a:cubicBezTo>
                  <a:pt x="3497" y="627"/>
                  <a:pt x="3162" y="612"/>
                  <a:pt x="2828" y="612"/>
                </a:cubicBezTo>
                <a:cubicBezTo>
                  <a:pt x="2308" y="612"/>
                  <a:pt x="1789" y="648"/>
                  <a:pt x="1446" y="834"/>
                </a:cubicBezTo>
                <a:cubicBezTo>
                  <a:pt x="1" y="1615"/>
                  <a:pt x="2911" y="2889"/>
                  <a:pt x="3648" y="3375"/>
                </a:cubicBezTo>
                <a:cubicBezTo>
                  <a:pt x="5063" y="4307"/>
                  <a:pt x="6488" y="5223"/>
                  <a:pt x="7946" y="6084"/>
                </a:cubicBezTo>
                <a:cubicBezTo>
                  <a:pt x="11172" y="7995"/>
                  <a:pt x="14561" y="9672"/>
                  <a:pt x="18162" y="10761"/>
                </a:cubicBezTo>
                <a:lnTo>
                  <a:pt x="18165" y="10758"/>
                </a:lnTo>
                <a:cubicBezTo>
                  <a:pt x="20462" y="11455"/>
                  <a:pt x="22832" y="11901"/>
                  <a:pt x="25219" y="12096"/>
                </a:cubicBezTo>
                <a:cubicBezTo>
                  <a:pt x="26067" y="12163"/>
                  <a:pt x="26916" y="12196"/>
                  <a:pt x="27765" y="12196"/>
                </a:cubicBezTo>
                <a:cubicBezTo>
                  <a:pt x="34818" y="12196"/>
                  <a:pt x="41864" y="9896"/>
                  <a:pt x="47532" y="5692"/>
                </a:cubicBezTo>
                <a:cubicBezTo>
                  <a:pt x="48145" y="5239"/>
                  <a:pt x="48802" y="4609"/>
                  <a:pt x="48675" y="3861"/>
                </a:cubicBezTo>
                <a:cubicBezTo>
                  <a:pt x="48581" y="3278"/>
                  <a:pt x="48038" y="2882"/>
                  <a:pt x="47525" y="2591"/>
                </a:cubicBezTo>
                <a:cubicBezTo>
                  <a:pt x="43673" y="401"/>
                  <a:pt x="39049" y="180"/>
                  <a:pt x="34620" y="90"/>
                </a:cubicBezTo>
                <a:cubicBezTo>
                  <a:pt x="31828" y="30"/>
                  <a:pt x="29035" y="0"/>
                  <a:pt x="26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5351440" y="4130879"/>
            <a:ext cx="4067813" cy="1253594"/>
          </a:xfrm>
          <a:custGeom>
            <a:rect b="b" l="l" r="r" t="t"/>
            <a:pathLst>
              <a:path extrusionOk="0" h="18312" w="59421">
                <a:moveTo>
                  <a:pt x="50064" y="0"/>
                </a:moveTo>
                <a:cubicBezTo>
                  <a:pt x="48020" y="0"/>
                  <a:pt x="45969" y="988"/>
                  <a:pt x="44051" y="1852"/>
                </a:cubicBezTo>
                <a:cubicBezTo>
                  <a:pt x="36314" y="5346"/>
                  <a:pt x="27831" y="7164"/>
                  <a:pt x="19343" y="7164"/>
                </a:cubicBezTo>
                <a:cubicBezTo>
                  <a:pt x="18773" y="7164"/>
                  <a:pt x="18202" y="7156"/>
                  <a:pt x="17632" y="7139"/>
                </a:cubicBezTo>
                <a:cubicBezTo>
                  <a:pt x="14795" y="7056"/>
                  <a:pt x="11965" y="6771"/>
                  <a:pt x="9134" y="6771"/>
                </a:cubicBezTo>
                <a:cubicBezTo>
                  <a:pt x="8660" y="6771"/>
                  <a:pt x="8186" y="6779"/>
                  <a:pt x="7712" y="6797"/>
                </a:cubicBezTo>
                <a:lnTo>
                  <a:pt x="7708" y="6794"/>
                </a:lnTo>
                <a:cubicBezTo>
                  <a:pt x="5720" y="6871"/>
                  <a:pt x="3732" y="7139"/>
                  <a:pt x="1828" y="7733"/>
                </a:cubicBezTo>
                <a:cubicBezTo>
                  <a:pt x="1405" y="7867"/>
                  <a:pt x="47" y="8115"/>
                  <a:pt x="27" y="8648"/>
                </a:cubicBezTo>
                <a:cubicBezTo>
                  <a:pt x="0" y="9158"/>
                  <a:pt x="926" y="9345"/>
                  <a:pt x="1261" y="9389"/>
                </a:cubicBezTo>
                <a:cubicBezTo>
                  <a:pt x="3065" y="9620"/>
                  <a:pt x="4949" y="9426"/>
                  <a:pt x="6776" y="9647"/>
                </a:cubicBezTo>
                <a:cubicBezTo>
                  <a:pt x="10347" y="10080"/>
                  <a:pt x="13847" y="10968"/>
                  <a:pt x="17280" y="12011"/>
                </a:cubicBezTo>
                <a:cubicBezTo>
                  <a:pt x="23204" y="13815"/>
                  <a:pt x="29004" y="16094"/>
                  <a:pt x="35070" y="17368"/>
                </a:cubicBezTo>
                <a:cubicBezTo>
                  <a:pt x="37846" y="17952"/>
                  <a:pt x="40709" y="18311"/>
                  <a:pt x="43550" y="18311"/>
                </a:cubicBezTo>
                <a:cubicBezTo>
                  <a:pt x="46915" y="18311"/>
                  <a:pt x="50250" y="17807"/>
                  <a:pt x="53375" y="16571"/>
                </a:cubicBezTo>
                <a:cubicBezTo>
                  <a:pt x="56071" y="15508"/>
                  <a:pt x="58807" y="13530"/>
                  <a:pt x="59138" y="10650"/>
                </a:cubicBezTo>
                <a:cubicBezTo>
                  <a:pt x="59420" y="8202"/>
                  <a:pt x="57868" y="5956"/>
                  <a:pt x="56329" y="4028"/>
                </a:cubicBezTo>
                <a:cubicBezTo>
                  <a:pt x="55038" y="2415"/>
                  <a:pt x="53580" y="756"/>
                  <a:pt x="51592" y="203"/>
                </a:cubicBezTo>
                <a:cubicBezTo>
                  <a:pt x="51084" y="62"/>
                  <a:pt x="50574" y="0"/>
                  <a:pt x="500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23" y="887712"/>
            <a:ext cx="9143732" cy="1499714"/>
          </a:xfrm>
          <a:custGeom>
            <a:rect b="b" l="l" r="r" t="t"/>
            <a:pathLst>
              <a:path extrusionOk="0" h="19560" w="119257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330" y="2703169"/>
            <a:ext cx="9143656" cy="1427719"/>
          </a:xfrm>
          <a:custGeom>
            <a:rect b="b" l="l" r="r" t="t"/>
            <a:pathLst>
              <a:path extrusionOk="0" h="18621" w="119256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330" y="-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36"/>
          <p:cNvGrpSpPr/>
          <p:nvPr/>
        </p:nvGrpSpPr>
        <p:grpSpPr>
          <a:xfrm>
            <a:off x="-458183" y="-610130"/>
            <a:ext cx="6485799" cy="1736855"/>
            <a:chOff x="-414283" y="-551605"/>
            <a:chExt cx="6485799" cy="1736855"/>
          </a:xfrm>
        </p:grpSpPr>
        <p:sp>
          <p:nvSpPr>
            <p:cNvPr id="313" name="Google Shape;313;p36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rect b="b" l="l" r="r" t="t"/>
              <a:pathLst>
                <a:path extrusionOk="0" h="20613" w="47612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-414283" y="-211184"/>
              <a:ext cx="6485799" cy="862380"/>
            </a:xfrm>
            <a:custGeom>
              <a:rect b="b" l="l" r="r" t="t"/>
              <a:pathLst>
                <a:path extrusionOk="0" h="9105" w="68477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6"/>
          <p:cNvGrpSpPr/>
          <p:nvPr/>
        </p:nvGrpSpPr>
        <p:grpSpPr>
          <a:xfrm>
            <a:off x="519449" y="4052774"/>
            <a:ext cx="989357" cy="551218"/>
            <a:chOff x="5311749" y="1950824"/>
            <a:chExt cx="989357" cy="551218"/>
          </a:xfrm>
        </p:grpSpPr>
        <p:sp>
          <p:nvSpPr>
            <p:cNvPr id="316" name="Google Shape;316;p36"/>
            <p:cNvSpPr/>
            <p:nvPr/>
          </p:nvSpPr>
          <p:spPr>
            <a:xfrm>
              <a:off x="5774322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5928663" y="2438024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0"/>
                  </a:moveTo>
                  <a:cubicBezTo>
                    <a:pt x="443" y="0"/>
                    <a:pt x="0" y="443"/>
                    <a:pt x="0" y="993"/>
                  </a:cubicBezTo>
                  <a:cubicBezTo>
                    <a:pt x="0" y="1543"/>
                    <a:pt x="443" y="1985"/>
                    <a:pt x="993" y="1985"/>
                  </a:cubicBezTo>
                  <a:cubicBezTo>
                    <a:pt x="1542" y="1985"/>
                    <a:pt x="1985" y="1543"/>
                    <a:pt x="1985" y="993"/>
                  </a:cubicBezTo>
                  <a:cubicBezTo>
                    <a:pt x="1985" y="443"/>
                    <a:pt x="1542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5928663" y="2276108"/>
              <a:ext cx="63986" cy="64148"/>
            </a:xfrm>
            <a:custGeom>
              <a:rect b="b" l="l" r="r" t="t"/>
              <a:pathLst>
                <a:path extrusionOk="0" h="1990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5774322" y="195082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6" y="0"/>
                    <a:pt x="0" y="443"/>
                    <a:pt x="0" y="993"/>
                  </a:cubicBezTo>
                  <a:cubicBezTo>
                    <a:pt x="0" y="1543"/>
                    <a:pt x="446" y="1988"/>
                    <a:pt x="993" y="1988"/>
                  </a:cubicBezTo>
                  <a:cubicBezTo>
                    <a:pt x="1543" y="1988"/>
                    <a:pt x="1985" y="1543"/>
                    <a:pt x="1985" y="993"/>
                  </a:cubicBezTo>
                  <a:cubicBezTo>
                    <a:pt x="1985" y="443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5620206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3" y="1"/>
                    <a:pt x="1" y="447"/>
                    <a:pt x="1" y="993"/>
                  </a:cubicBezTo>
                  <a:cubicBezTo>
                    <a:pt x="1" y="1543"/>
                    <a:pt x="443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5774322" y="211432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6" y="1"/>
                    <a:pt x="0" y="444"/>
                    <a:pt x="0" y="993"/>
                  </a:cubicBezTo>
                  <a:cubicBezTo>
                    <a:pt x="0" y="1543"/>
                    <a:pt x="446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4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5465865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7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7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5311749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3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3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5928663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3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5928663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6082778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2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2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6082778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2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2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6236991" y="1952436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6"/>
          <p:cNvGrpSpPr/>
          <p:nvPr/>
        </p:nvGrpSpPr>
        <p:grpSpPr>
          <a:xfrm>
            <a:off x="8042986" y="1189090"/>
            <a:ext cx="387787" cy="526784"/>
            <a:chOff x="4950911" y="1162840"/>
            <a:chExt cx="387787" cy="526784"/>
          </a:xfrm>
        </p:grpSpPr>
        <p:sp>
          <p:nvSpPr>
            <p:cNvPr id="330" name="Google Shape;330;p36"/>
            <p:cNvSpPr/>
            <p:nvPr/>
          </p:nvSpPr>
          <p:spPr>
            <a:xfrm>
              <a:off x="4950911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6"/>
                    <a:pt x="996" y="1986"/>
                  </a:cubicBezTo>
                  <a:cubicBezTo>
                    <a:pt x="1543" y="1986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5112795" y="116284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3" y="1"/>
                    <a:pt x="1" y="443"/>
                    <a:pt x="1" y="993"/>
                  </a:cubicBezTo>
                  <a:cubicBezTo>
                    <a:pt x="1" y="1543"/>
                    <a:pt x="443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3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5274582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7" y="1"/>
                    <a:pt x="1" y="443"/>
                    <a:pt x="1" y="993"/>
                  </a:cubicBezTo>
                  <a:cubicBezTo>
                    <a:pt x="1" y="1543"/>
                    <a:pt x="447" y="1986"/>
                    <a:pt x="996" y="1986"/>
                  </a:cubicBezTo>
                  <a:cubicBezTo>
                    <a:pt x="1543" y="1986"/>
                    <a:pt x="1989" y="1543"/>
                    <a:pt x="1989" y="993"/>
                  </a:cubicBezTo>
                  <a:cubicBezTo>
                    <a:pt x="1989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4950911" y="1317084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2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5112795" y="131708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3" y="0"/>
                    <a:pt x="1" y="446"/>
                    <a:pt x="1" y="996"/>
                  </a:cubicBezTo>
                  <a:cubicBezTo>
                    <a:pt x="1" y="1542"/>
                    <a:pt x="443" y="1988"/>
                    <a:pt x="993" y="1988"/>
                  </a:cubicBezTo>
                  <a:cubicBezTo>
                    <a:pt x="1543" y="1988"/>
                    <a:pt x="1985" y="1542"/>
                    <a:pt x="1985" y="996"/>
                  </a:cubicBezTo>
                  <a:cubicBezTo>
                    <a:pt x="1985" y="446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4950911" y="1471200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6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4950911" y="1625509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9"/>
                    <a:pt x="996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36"/>
          <p:cNvSpPr txBox="1"/>
          <p:nvPr>
            <p:ph type="title"/>
          </p:nvPr>
        </p:nvSpPr>
        <p:spPr>
          <a:xfrm>
            <a:off x="1424400" y="1189100"/>
            <a:ext cx="62412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36"/>
          <p:cNvSpPr txBox="1"/>
          <p:nvPr>
            <p:ph idx="1" type="subTitle"/>
          </p:nvPr>
        </p:nvSpPr>
        <p:spPr>
          <a:xfrm>
            <a:off x="1424400" y="3153500"/>
            <a:ext cx="62952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mục 1">
  <p:cSld name="SECTION_HEADER_1">
    <p:bg>
      <p:bgPr>
        <a:solidFill>
          <a:schemeClr val="dk2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7"/>
          <p:cNvGrpSpPr/>
          <p:nvPr/>
        </p:nvGrpSpPr>
        <p:grpSpPr>
          <a:xfrm>
            <a:off x="23" y="-5"/>
            <a:ext cx="9143962" cy="4130893"/>
            <a:chOff x="23" y="-5"/>
            <a:chExt cx="9143962" cy="4130893"/>
          </a:xfrm>
        </p:grpSpPr>
        <p:sp>
          <p:nvSpPr>
            <p:cNvPr id="341" name="Google Shape;341;p37"/>
            <p:cNvSpPr/>
            <p:nvPr/>
          </p:nvSpPr>
          <p:spPr>
            <a:xfrm>
              <a:off x="23" y="887712"/>
              <a:ext cx="9143732" cy="1499714"/>
            </a:xfrm>
            <a:custGeom>
              <a:rect b="b" l="l" r="r" t="t"/>
              <a:pathLst>
                <a:path extrusionOk="0" h="19560" w="119257">
                  <a:moveTo>
                    <a:pt x="98990" y="0"/>
                  </a:moveTo>
                  <a:cubicBezTo>
                    <a:pt x="90780" y="0"/>
                    <a:pt x="82514" y="426"/>
                    <a:pt x="74421" y="1059"/>
                  </a:cubicBezTo>
                  <a:cubicBezTo>
                    <a:pt x="57235" y="2400"/>
                    <a:pt x="40364" y="4646"/>
                    <a:pt x="23074" y="5655"/>
                  </a:cubicBezTo>
                  <a:cubicBezTo>
                    <a:pt x="17684" y="5971"/>
                    <a:pt x="12212" y="6157"/>
                    <a:pt x="6754" y="6157"/>
                  </a:cubicBezTo>
                  <a:cubicBezTo>
                    <a:pt x="4498" y="6157"/>
                    <a:pt x="2245" y="6125"/>
                    <a:pt x="1" y="6057"/>
                  </a:cubicBezTo>
                  <a:lnTo>
                    <a:pt x="1" y="16159"/>
                  </a:lnTo>
                  <a:cubicBezTo>
                    <a:pt x="5181" y="15508"/>
                    <a:pt x="10536" y="15177"/>
                    <a:pt x="15891" y="15177"/>
                  </a:cubicBezTo>
                  <a:cubicBezTo>
                    <a:pt x="16712" y="15177"/>
                    <a:pt x="17533" y="15185"/>
                    <a:pt x="18354" y="15200"/>
                  </a:cubicBezTo>
                  <a:cubicBezTo>
                    <a:pt x="30577" y="15435"/>
                    <a:pt x="42349" y="17373"/>
                    <a:pt x="54365" y="18479"/>
                  </a:cubicBezTo>
                  <a:cubicBezTo>
                    <a:pt x="61335" y="19123"/>
                    <a:pt x="68409" y="19475"/>
                    <a:pt x="75500" y="19545"/>
                  </a:cubicBezTo>
                  <a:cubicBezTo>
                    <a:pt x="76405" y="19554"/>
                    <a:pt x="77311" y="19559"/>
                    <a:pt x="78216" y="19559"/>
                  </a:cubicBezTo>
                  <a:cubicBezTo>
                    <a:pt x="92136" y="19559"/>
                    <a:pt x="106057" y="18472"/>
                    <a:pt x="119256" y="16347"/>
                  </a:cubicBezTo>
                  <a:lnTo>
                    <a:pt x="119256" y="1012"/>
                  </a:lnTo>
                  <a:cubicBezTo>
                    <a:pt x="112628" y="295"/>
                    <a:pt x="105829" y="0"/>
                    <a:pt x="9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330" y="2703169"/>
              <a:ext cx="9143656" cy="1427719"/>
            </a:xfrm>
            <a:custGeom>
              <a:rect b="b" l="l" r="r" t="t"/>
              <a:pathLst>
                <a:path extrusionOk="0" h="18621" w="119256">
                  <a:moveTo>
                    <a:pt x="58085" y="0"/>
                  </a:moveTo>
                  <a:cubicBezTo>
                    <a:pt x="37585" y="0"/>
                    <a:pt x="29262" y="5089"/>
                    <a:pt x="4448" y="5089"/>
                  </a:cubicBezTo>
                  <a:cubicBezTo>
                    <a:pt x="3022" y="5089"/>
                    <a:pt x="1541" y="5072"/>
                    <a:pt x="0" y="5037"/>
                  </a:cubicBezTo>
                  <a:lnTo>
                    <a:pt x="0" y="16195"/>
                  </a:lnTo>
                  <a:cubicBezTo>
                    <a:pt x="17668" y="17568"/>
                    <a:pt x="35622" y="18620"/>
                    <a:pt x="53501" y="18620"/>
                  </a:cubicBezTo>
                  <a:cubicBezTo>
                    <a:pt x="60416" y="18620"/>
                    <a:pt x="67320" y="18463"/>
                    <a:pt x="74192" y="18106"/>
                  </a:cubicBezTo>
                  <a:cubicBezTo>
                    <a:pt x="89450" y="17314"/>
                    <a:pt x="104547" y="15541"/>
                    <a:pt x="119252" y="12316"/>
                  </a:cubicBezTo>
                  <a:lnTo>
                    <a:pt x="119252" y="5208"/>
                  </a:lnTo>
                  <a:lnTo>
                    <a:pt x="119256" y="5205"/>
                  </a:lnTo>
                  <a:cubicBezTo>
                    <a:pt x="105167" y="2814"/>
                    <a:pt x="89252" y="1191"/>
                    <a:pt x="73806" y="447"/>
                  </a:cubicBezTo>
                  <a:cubicBezTo>
                    <a:pt x="69049" y="216"/>
                    <a:pt x="64335" y="68"/>
                    <a:pt x="59732" y="11"/>
                  </a:cubicBezTo>
                  <a:cubicBezTo>
                    <a:pt x="59174" y="4"/>
                    <a:pt x="58625" y="0"/>
                    <a:pt x="58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330" y="-5"/>
              <a:ext cx="9143426" cy="536631"/>
            </a:xfrm>
            <a:custGeom>
              <a:rect b="b" l="l" r="r" t="t"/>
              <a:pathLst>
                <a:path extrusionOk="0" h="6999" w="119253">
                  <a:moveTo>
                    <a:pt x="0" y="0"/>
                  </a:moveTo>
                  <a:lnTo>
                    <a:pt x="0" y="1573"/>
                  </a:lnTo>
                  <a:lnTo>
                    <a:pt x="0" y="1576"/>
                  </a:lnTo>
                  <a:cubicBezTo>
                    <a:pt x="9183" y="3852"/>
                    <a:pt x="19362" y="5234"/>
                    <a:pt x="29608" y="6008"/>
                  </a:cubicBezTo>
                  <a:cubicBezTo>
                    <a:pt x="41115" y="6870"/>
                    <a:pt x="52785" y="6999"/>
                    <a:pt x="64445" y="6999"/>
                  </a:cubicBezTo>
                  <a:cubicBezTo>
                    <a:pt x="66900" y="6999"/>
                    <a:pt x="69355" y="6993"/>
                    <a:pt x="71808" y="6987"/>
                  </a:cubicBezTo>
                  <a:cubicBezTo>
                    <a:pt x="87757" y="6950"/>
                    <a:pt x="104172" y="6867"/>
                    <a:pt x="119252" y="4583"/>
                  </a:cubicBezTo>
                  <a:lnTo>
                    <a:pt x="1192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7"/>
          <p:cNvSpPr txBox="1"/>
          <p:nvPr>
            <p:ph type="title"/>
          </p:nvPr>
        </p:nvSpPr>
        <p:spPr>
          <a:xfrm>
            <a:off x="932675" y="2781426"/>
            <a:ext cx="50676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5" name="Google Shape;345;p37"/>
          <p:cNvSpPr txBox="1"/>
          <p:nvPr>
            <p:ph hasCustomPrompt="1" idx="2" type="title"/>
          </p:nvPr>
        </p:nvSpPr>
        <p:spPr>
          <a:xfrm>
            <a:off x="991224" y="1550763"/>
            <a:ext cx="7220100" cy="841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6" name="Google Shape;346;p37"/>
          <p:cNvSpPr txBox="1"/>
          <p:nvPr>
            <p:ph idx="1" type="subTitle"/>
          </p:nvPr>
        </p:nvSpPr>
        <p:spPr>
          <a:xfrm>
            <a:off x="932675" y="375586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7" name="Google Shape;347;p37"/>
          <p:cNvGrpSpPr/>
          <p:nvPr/>
        </p:nvGrpSpPr>
        <p:grpSpPr>
          <a:xfrm flipH="1" rot="10800000">
            <a:off x="4181056" y="-492221"/>
            <a:ext cx="5428447" cy="1565895"/>
            <a:chOff x="3002331" y="3977204"/>
            <a:chExt cx="5428447" cy="1565895"/>
          </a:xfrm>
        </p:grpSpPr>
        <p:sp>
          <p:nvSpPr>
            <p:cNvPr id="348" name="Google Shape;348;p37"/>
            <p:cNvSpPr/>
            <p:nvPr/>
          </p:nvSpPr>
          <p:spPr>
            <a:xfrm rot="10536625">
              <a:off x="3032291" y="4478182"/>
              <a:ext cx="3699872" cy="924684"/>
            </a:xfrm>
            <a:custGeom>
              <a:rect b="b" l="l" r="r" t="t"/>
              <a:pathLst>
                <a:path extrusionOk="0" h="12197" w="48803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4362965" y="3977204"/>
              <a:ext cx="4067813" cy="1253594"/>
            </a:xfrm>
            <a:custGeom>
              <a:rect b="b" l="l" r="r" t="t"/>
              <a:pathLst>
                <a:path extrusionOk="0" h="18312" w="59421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7"/>
          <p:cNvGrpSpPr/>
          <p:nvPr/>
        </p:nvGrpSpPr>
        <p:grpSpPr>
          <a:xfrm rot="-1097291">
            <a:off x="-1958091" y="-801382"/>
            <a:ext cx="6485866" cy="1736873"/>
            <a:chOff x="-414283" y="-551605"/>
            <a:chExt cx="6485799" cy="1736855"/>
          </a:xfrm>
        </p:grpSpPr>
        <p:sp>
          <p:nvSpPr>
            <p:cNvPr id="351" name="Google Shape;351;p37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rect b="b" l="l" r="r" t="t"/>
              <a:pathLst>
                <a:path extrusionOk="0" h="20613" w="47612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-414283" y="-211184"/>
              <a:ext cx="6485799" cy="862380"/>
            </a:xfrm>
            <a:custGeom>
              <a:rect b="b" l="l" r="r" t="t"/>
              <a:pathLst>
                <a:path extrusionOk="0" h="9105" w="68477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 1">
  <p:cSld name="TITLE_AND_TWO_COLUMNS_1_1">
    <p:bg>
      <p:bgPr>
        <a:solidFill>
          <a:schemeClr val="dk2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38"/>
          <p:cNvSpPr txBox="1"/>
          <p:nvPr>
            <p:ph idx="1" type="subTitle"/>
          </p:nvPr>
        </p:nvSpPr>
        <p:spPr>
          <a:xfrm>
            <a:off x="4907506" y="1481250"/>
            <a:ext cx="3318900" cy="25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8"/>
          <p:cNvSpPr txBox="1"/>
          <p:nvPr>
            <p:ph idx="2" type="subTitle"/>
          </p:nvPr>
        </p:nvSpPr>
        <p:spPr>
          <a:xfrm>
            <a:off x="917600" y="1481250"/>
            <a:ext cx="3318900" cy="25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8"/>
          <p:cNvSpPr/>
          <p:nvPr/>
        </p:nvSpPr>
        <p:spPr>
          <a:xfrm flipH="1" rot="10800000">
            <a:off x="318" y="460399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 flipH="1" rot="-9332874">
            <a:off x="6370702" y="-887553"/>
            <a:ext cx="3185003" cy="1403007"/>
          </a:xfrm>
          <a:custGeom>
            <a:rect b="b" l="l" r="r" t="t"/>
            <a:pathLst>
              <a:path extrusionOk="0" h="20613" w="47612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 flipH="1" rot="1097317">
            <a:off x="4283248" y="-746550"/>
            <a:ext cx="6485926" cy="862397"/>
          </a:xfrm>
          <a:custGeom>
            <a:rect b="b" l="l" r="r" t="t"/>
            <a:pathLst>
              <a:path extrusionOk="0" h="9105" w="68477">
                <a:moveTo>
                  <a:pt x="44154" y="1"/>
                </a:moveTo>
                <a:cubicBezTo>
                  <a:pt x="33784" y="1"/>
                  <a:pt x="23413" y="420"/>
                  <a:pt x="13076" y="1257"/>
                </a:cubicBezTo>
                <a:cubicBezTo>
                  <a:pt x="10854" y="1438"/>
                  <a:pt x="8631" y="1639"/>
                  <a:pt x="6418" y="1928"/>
                </a:cubicBezTo>
                <a:cubicBezTo>
                  <a:pt x="5043" y="2109"/>
                  <a:pt x="2153" y="1991"/>
                  <a:pt x="1423" y="3440"/>
                </a:cubicBezTo>
                <a:cubicBezTo>
                  <a:pt x="1" y="6253"/>
                  <a:pt x="7759" y="7949"/>
                  <a:pt x="9466" y="8325"/>
                </a:cubicBezTo>
                <a:cubicBezTo>
                  <a:pt x="11595" y="8794"/>
                  <a:pt x="13774" y="9029"/>
                  <a:pt x="15953" y="9082"/>
                </a:cubicBezTo>
                <a:lnTo>
                  <a:pt x="15956" y="9092"/>
                </a:lnTo>
                <a:cubicBezTo>
                  <a:pt x="16306" y="9101"/>
                  <a:pt x="16655" y="9105"/>
                  <a:pt x="17004" y="9105"/>
                </a:cubicBezTo>
                <a:cubicBezTo>
                  <a:pt x="22399" y="9105"/>
                  <a:pt x="27753" y="8116"/>
                  <a:pt x="33072" y="7175"/>
                </a:cubicBezTo>
                <a:cubicBezTo>
                  <a:pt x="37883" y="6329"/>
                  <a:pt x="42742" y="5517"/>
                  <a:pt x="47615" y="5517"/>
                </a:cubicBezTo>
                <a:cubicBezTo>
                  <a:pt x="48481" y="5517"/>
                  <a:pt x="49347" y="5543"/>
                  <a:pt x="50214" y="5599"/>
                </a:cubicBezTo>
                <a:cubicBezTo>
                  <a:pt x="52861" y="5769"/>
                  <a:pt x="55510" y="6221"/>
                  <a:pt x="58154" y="6221"/>
                </a:cubicBezTo>
                <a:cubicBezTo>
                  <a:pt x="58895" y="6221"/>
                  <a:pt x="59636" y="6186"/>
                  <a:pt x="60376" y="6098"/>
                </a:cubicBezTo>
                <a:cubicBezTo>
                  <a:pt x="63749" y="5703"/>
                  <a:pt x="67249" y="3939"/>
                  <a:pt x="68476" y="771"/>
                </a:cubicBezTo>
                <a:cubicBezTo>
                  <a:pt x="60380" y="257"/>
                  <a:pt x="52267" y="1"/>
                  <a:pt x="44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2">
    <p:bg>
      <p:bgPr>
        <a:solidFill>
          <a:schemeClr val="dk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/>
          <p:nvPr/>
        </p:nvSpPr>
        <p:spPr>
          <a:xfrm flipH="1" rot="10800000">
            <a:off x="318" y="460399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 rot="9332874">
            <a:off x="-699709" y="-504878"/>
            <a:ext cx="3185003" cy="1403007"/>
          </a:xfrm>
          <a:custGeom>
            <a:rect b="b" l="l" r="r" t="t"/>
            <a:pathLst>
              <a:path extrusionOk="0" h="20613" w="47612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 rot="-1097317">
            <a:off x="-1988477" y="-456100"/>
            <a:ext cx="6485926" cy="862397"/>
          </a:xfrm>
          <a:custGeom>
            <a:rect b="b" l="l" r="r" t="t"/>
            <a:pathLst>
              <a:path extrusionOk="0" h="9105" w="68477">
                <a:moveTo>
                  <a:pt x="44154" y="1"/>
                </a:moveTo>
                <a:cubicBezTo>
                  <a:pt x="33784" y="1"/>
                  <a:pt x="23413" y="420"/>
                  <a:pt x="13076" y="1257"/>
                </a:cubicBezTo>
                <a:cubicBezTo>
                  <a:pt x="10854" y="1438"/>
                  <a:pt x="8631" y="1639"/>
                  <a:pt x="6418" y="1928"/>
                </a:cubicBezTo>
                <a:cubicBezTo>
                  <a:pt x="5043" y="2109"/>
                  <a:pt x="2153" y="1991"/>
                  <a:pt x="1423" y="3440"/>
                </a:cubicBezTo>
                <a:cubicBezTo>
                  <a:pt x="1" y="6253"/>
                  <a:pt x="7759" y="7949"/>
                  <a:pt x="9466" y="8325"/>
                </a:cubicBezTo>
                <a:cubicBezTo>
                  <a:pt x="11595" y="8794"/>
                  <a:pt x="13774" y="9029"/>
                  <a:pt x="15953" y="9082"/>
                </a:cubicBezTo>
                <a:lnTo>
                  <a:pt x="15956" y="9092"/>
                </a:lnTo>
                <a:cubicBezTo>
                  <a:pt x="16306" y="9101"/>
                  <a:pt x="16655" y="9105"/>
                  <a:pt x="17004" y="9105"/>
                </a:cubicBezTo>
                <a:cubicBezTo>
                  <a:pt x="22399" y="9105"/>
                  <a:pt x="27753" y="8116"/>
                  <a:pt x="33072" y="7175"/>
                </a:cubicBezTo>
                <a:cubicBezTo>
                  <a:pt x="37883" y="6329"/>
                  <a:pt x="42742" y="5517"/>
                  <a:pt x="47615" y="5517"/>
                </a:cubicBezTo>
                <a:cubicBezTo>
                  <a:pt x="48481" y="5517"/>
                  <a:pt x="49347" y="5543"/>
                  <a:pt x="50214" y="5599"/>
                </a:cubicBezTo>
                <a:cubicBezTo>
                  <a:pt x="52861" y="5769"/>
                  <a:pt x="55510" y="6221"/>
                  <a:pt x="58154" y="6221"/>
                </a:cubicBezTo>
                <a:cubicBezTo>
                  <a:pt x="58895" y="6221"/>
                  <a:pt x="59636" y="6186"/>
                  <a:pt x="60376" y="6098"/>
                </a:cubicBezTo>
                <a:cubicBezTo>
                  <a:pt x="63749" y="5703"/>
                  <a:pt x="67249" y="3939"/>
                  <a:pt x="68476" y="771"/>
                </a:cubicBezTo>
                <a:cubicBezTo>
                  <a:pt x="60380" y="257"/>
                  <a:pt x="52267" y="1"/>
                  <a:pt x="44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39"/>
          <p:cNvSpPr txBox="1"/>
          <p:nvPr>
            <p:ph idx="1" type="subTitle"/>
          </p:nvPr>
        </p:nvSpPr>
        <p:spPr>
          <a:xfrm>
            <a:off x="4897200" y="3207075"/>
            <a:ext cx="265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39"/>
          <p:cNvSpPr txBox="1"/>
          <p:nvPr>
            <p:ph idx="2" type="subTitle"/>
          </p:nvPr>
        </p:nvSpPr>
        <p:spPr>
          <a:xfrm>
            <a:off x="1594200" y="3207075"/>
            <a:ext cx="265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9"/>
          <p:cNvSpPr txBox="1"/>
          <p:nvPr>
            <p:ph idx="3" type="subTitle"/>
          </p:nvPr>
        </p:nvSpPr>
        <p:spPr>
          <a:xfrm>
            <a:off x="1594200" y="2719450"/>
            <a:ext cx="26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" name="Google Shape;368;p39"/>
          <p:cNvSpPr txBox="1"/>
          <p:nvPr>
            <p:ph idx="4" type="subTitle"/>
          </p:nvPr>
        </p:nvSpPr>
        <p:spPr>
          <a:xfrm>
            <a:off x="4897200" y="2719450"/>
            <a:ext cx="26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/>
          <p:nvPr/>
        </p:nvSpPr>
        <p:spPr>
          <a:xfrm>
            <a:off x="23" y="1787624"/>
            <a:ext cx="9143732" cy="1499714"/>
          </a:xfrm>
          <a:custGeom>
            <a:rect b="b" l="l" r="r" t="t"/>
            <a:pathLst>
              <a:path extrusionOk="0" h="19560" w="119257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" name="Google Shape;372;p40"/>
          <p:cNvSpPr txBox="1"/>
          <p:nvPr>
            <p:ph idx="1" type="subTitle"/>
          </p:nvPr>
        </p:nvSpPr>
        <p:spPr>
          <a:xfrm>
            <a:off x="1516088" y="1746393"/>
            <a:ext cx="28155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0"/>
          <p:cNvSpPr txBox="1"/>
          <p:nvPr>
            <p:ph idx="2" type="subTitle"/>
          </p:nvPr>
        </p:nvSpPr>
        <p:spPr>
          <a:xfrm>
            <a:off x="4812400" y="1746393"/>
            <a:ext cx="28155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0"/>
          <p:cNvSpPr txBox="1"/>
          <p:nvPr>
            <p:ph idx="3" type="subTitle"/>
          </p:nvPr>
        </p:nvSpPr>
        <p:spPr>
          <a:xfrm>
            <a:off x="1516088" y="3306950"/>
            <a:ext cx="28155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0"/>
          <p:cNvSpPr txBox="1"/>
          <p:nvPr>
            <p:ph idx="4" type="subTitle"/>
          </p:nvPr>
        </p:nvSpPr>
        <p:spPr>
          <a:xfrm>
            <a:off x="4812400" y="3306950"/>
            <a:ext cx="28155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0"/>
          <p:cNvSpPr txBox="1"/>
          <p:nvPr>
            <p:ph idx="5" type="subTitle"/>
          </p:nvPr>
        </p:nvSpPr>
        <p:spPr>
          <a:xfrm>
            <a:off x="1516088" y="1382375"/>
            <a:ext cx="2815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7" name="Google Shape;377;p40"/>
          <p:cNvSpPr txBox="1"/>
          <p:nvPr>
            <p:ph idx="6" type="subTitle"/>
          </p:nvPr>
        </p:nvSpPr>
        <p:spPr>
          <a:xfrm>
            <a:off x="1516088" y="2945300"/>
            <a:ext cx="2815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40"/>
          <p:cNvSpPr txBox="1"/>
          <p:nvPr>
            <p:ph idx="7" type="subTitle"/>
          </p:nvPr>
        </p:nvSpPr>
        <p:spPr>
          <a:xfrm>
            <a:off x="4812384" y="1382375"/>
            <a:ext cx="2815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9" name="Google Shape;379;p40"/>
          <p:cNvSpPr txBox="1"/>
          <p:nvPr>
            <p:ph idx="8" type="subTitle"/>
          </p:nvPr>
        </p:nvSpPr>
        <p:spPr>
          <a:xfrm>
            <a:off x="4812382" y="2945300"/>
            <a:ext cx="2815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80" name="Google Shape;380;p40"/>
          <p:cNvGrpSpPr/>
          <p:nvPr/>
        </p:nvGrpSpPr>
        <p:grpSpPr>
          <a:xfrm>
            <a:off x="-1355058" y="-770105"/>
            <a:ext cx="6485799" cy="1736855"/>
            <a:chOff x="-414283" y="-551605"/>
            <a:chExt cx="6485799" cy="1736855"/>
          </a:xfrm>
        </p:grpSpPr>
        <p:sp>
          <p:nvSpPr>
            <p:cNvPr id="381" name="Google Shape;381;p40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rect b="b" l="l" r="r" t="t"/>
              <a:pathLst>
                <a:path extrusionOk="0" h="20613" w="47612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-414283" y="-211184"/>
              <a:ext cx="6485799" cy="862380"/>
            </a:xfrm>
            <a:custGeom>
              <a:rect b="b" l="l" r="r" t="t"/>
              <a:pathLst>
                <a:path extrusionOk="0" h="9105" w="68477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3189572" y="-61450"/>
            <a:ext cx="61665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233850" y="1794300"/>
            <a:ext cx="27828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4153278" y="3146801"/>
            <a:ext cx="1837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3906378" y="3458361"/>
            <a:ext cx="2084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6374237" y="580394"/>
            <a:ext cx="19200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6374239" y="883466"/>
            <a:ext cx="2082300" cy="11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7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/>
          <p:nvPr/>
        </p:nvSpPr>
        <p:spPr>
          <a:xfrm>
            <a:off x="23" y="887712"/>
            <a:ext cx="9143732" cy="1499714"/>
          </a:xfrm>
          <a:custGeom>
            <a:rect b="b" l="l" r="r" t="t"/>
            <a:pathLst>
              <a:path extrusionOk="0" h="19560" w="119257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330" y="2703169"/>
            <a:ext cx="9143656" cy="1427719"/>
          </a:xfrm>
          <a:custGeom>
            <a:rect b="b" l="l" r="r" t="t"/>
            <a:pathLst>
              <a:path extrusionOk="0" h="18621" w="119256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41"/>
          <p:cNvSpPr txBox="1"/>
          <p:nvPr>
            <p:ph idx="1" type="subTitle"/>
          </p:nvPr>
        </p:nvSpPr>
        <p:spPr>
          <a:xfrm>
            <a:off x="1109155" y="221872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1"/>
          <p:cNvSpPr txBox="1"/>
          <p:nvPr>
            <p:ph idx="2" type="subTitle"/>
          </p:nvPr>
        </p:nvSpPr>
        <p:spPr>
          <a:xfrm>
            <a:off x="3579000" y="221872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1"/>
          <p:cNvSpPr txBox="1"/>
          <p:nvPr>
            <p:ph idx="3" type="subTitle"/>
          </p:nvPr>
        </p:nvSpPr>
        <p:spPr>
          <a:xfrm>
            <a:off x="1109155" y="38985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1"/>
          <p:cNvSpPr txBox="1"/>
          <p:nvPr>
            <p:ph idx="4" type="subTitle"/>
          </p:nvPr>
        </p:nvSpPr>
        <p:spPr>
          <a:xfrm>
            <a:off x="3579000" y="38985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1"/>
          <p:cNvSpPr txBox="1"/>
          <p:nvPr>
            <p:ph idx="5" type="subTitle"/>
          </p:nvPr>
        </p:nvSpPr>
        <p:spPr>
          <a:xfrm>
            <a:off x="6048845" y="221872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1"/>
          <p:cNvSpPr txBox="1"/>
          <p:nvPr>
            <p:ph idx="6" type="subTitle"/>
          </p:nvPr>
        </p:nvSpPr>
        <p:spPr>
          <a:xfrm>
            <a:off x="6048845" y="38985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41"/>
          <p:cNvSpPr txBox="1"/>
          <p:nvPr>
            <p:ph idx="7" type="subTitle"/>
          </p:nvPr>
        </p:nvSpPr>
        <p:spPr>
          <a:xfrm>
            <a:off x="1113055" y="19160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4" name="Google Shape;394;p41"/>
          <p:cNvSpPr txBox="1"/>
          <p:nvPr>
            <p:ph idx="8" type="subTitle"/>
          </p:nvPr>
        </p:nvSpPr>
        <p:spPr>
          <a:xfrm>
            <a:off x="3582900" y="19160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5" name="Google Shape;395;p41"/>
          <p:cNvSpPr txBox="1"/>
          <p:nvPr>
            <p:ph idx="9" type="subTitle"/>
          </p:nvPr>
        </p:nvSpPr>
        <p:spPr>
          <a:xfrm>
            <a:off x="6052745" y="19160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6" name="Google Shape;396;p41"/>
          <p:cNvSpPr txBox="1"/>
          <p:nvPr>
            <p:ph idx="13" type="subTitle"/>
          </p:nvPr>
        </p:nvSpPr>
        <p:spPr>
          <a:xfrm>
            <a:off x="1113055" y="35944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7" name="Google Shape;397;p41"/>
          <p:cNvSpPr txBox="1"/>
          <p:nvPr>
            <p:ph idx="14" type="subTitle"/>
          </p:nvPr>
        </p:nvSpPr>
        <p:spPr>
          <a:xfrm>
            <a:off x="3582900" y="35944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" name="Google Shape;398;p41"/>
          <p:cNvSpPr txBox="1"/>
          <p:nvPr>
            <p:ph idx="15" type="subTitle"/>
          </p:nvPr>
        </p:nvSpPr>
        <p:spPr>
          <a:xfrm>
            <a:off x="6052745" y="35944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Điểm chính 1">
  <p:cSld name="MAIN_POINT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/>
          <p:nvPr/>
        </p:nvSpPr>
        <p:spPr>
          <a:xfrm>
            <a:off x="330" y="-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42"/>
          <p:cNvGrpSpPr/>
          <p:nvPr/>
        </p:nvGrpSpPr>
        <p:grpSpPr>
          <a:xfrm>
            <a:off x="5344392" y="-868330"/>
            <a:ext cx="6485799" cy="1736855"/>
            <a:chOff x="-414283" y="-551605"/>
            <a:chExt cx="6485799" cy="1736855"/>
          </a:xfrm>
        </p:grpSpPr>
        <p:sp>
          <p:nvSpPr>
            <p:cNvPr id="402" name="Google Shape;402;p42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rect b="b" l="l" r="r" t="t"/>
              <a:pathLst>
                <a:path extrusionOk="0" h="20613" w="47612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-414283" y="-211184"/>
              <a:ext cx="6485799" cy="862380"/>
            </a:xfrm>
            <a:custGeom>
              <a:rect b="b" l="l" r="r" t="t"/>
              <a:pathLst>
                <a:path extrusionOk="0" h="9105" w="68477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42"/>
          <p:cNvSpPr/>
          <p:nvPr/>
        </p:nvSpPr>
        <p:spPr>
          <a:xfrm>
            <a:off x="330" y="3301094"/>
            <a:ext cx="9143656" cy="1427719"/>
          </a:xfrm>
          <a:custGeom>
            <a:rect b="b" l="l" r="r" t="t"/>
            <a:pathLst>
              <a:path extrusionOk="0" h="18621" w="119256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2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06" name="Google Shape;406;p42"/>
          <p:cNvGrpSpPr/>
          <p:nvPr/>
        </p:nvGrpSpPr>
        <p:grpSpPr>
          <a:xfrm>
            <a:off x="519336" y="1202690"/>
            <a:ext cx="387787" cy="526784"/>
            <a:chOff x="4950911" y="1162840"/>
            <a:chExt cx="387787" cy="526784"/>
          </a:xfrm>
        </p:grpSpPr>
        <p:sp>
          <p:nvSpPr>
            <p:cNvPr id="407" name="Google Shape;407;p42"/>
            <p:cNvSpPr/>
            <p:nvPr/>
          </p:nvSpPr>
          <p:spPr>
            <a:xfrm>
              <a:off x="4950911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6"/>
                    <a:pt x="996" y="1986"/>
                  </a:cubicBezTo>
                  <a:cubicBezTo>
                    <a:pt x="1543" y="1986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5112795" y="116284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3" y="1"/>
                    <a:pt x="1" y="443"/>
                    <a:pt x="1" y="993"/>
                  </a:cubicBezTo>
                  <a:cubicBezTo>
                    <a:pt x="1" y="1543"/>
                    <a:pt x="443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3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5274582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7" y="1"/>
                    <a:pt x="1" y="443"/>
                    <a:pt x="1" y="993"/>
                  </a:cubicBezTo>
                  <a:cubicBezTo>
                    <a:pt x="1" y="1543"/>
                    <a:pt x="447" y="1986"/>
                    <a:pt x="996" y="1986"/>
                  </a:cubicBezTo>
                  <a:cubicBezTo>
                    <a:pt x="1543" y="1986"/>
                    <a:pt x="1989" y="1543"/>
                    <a:pt x="1989" y="993"/>
                  </a:cubicBezTo>
                  <a:cubicBezTo>
                    <a:pt x="1989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4950911" y="1317084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2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5112795" y="131708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3" y="0"/>
                    <a:pt x="1" y="446"/>
                    <a:pt x="1" y="996"/>
                  </a:cubicBezTo>
                  <a:cubicBezTo>
                    <a:pt x="1" y="1542"/>
                    <a:pt x="443" y="1988"/>
                    <a:pt x="993" y="1988"/>
                  </a:cubicBezTo>
                  <a:cubicBezTo>
                    <a:pt x="1543" y="1988"/>
                    <a:pt x="1985" y="1542"/>
                    <a:pt x="1985" y="996"/>
                  </a:cubicBezTo>
                  <a:cubicBezTo>
                    <a:pt x="1985" y="446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4950911" y="1471200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6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4950911" y="1625509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9"/>
                    <a:pt x="996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42"/>
          <p:cNvGrpSpPr/>
          <p:nvPr/>
        </p:nvGrpSpPr>
        <p:grpSpPr>
          <a:xfrm>
            <a:off x="7042249" y="3699474"/>
            <a:ext cx="989357" cy="551218"/>
            <a:chOff x="5311749" y="1950824"/>
            <a:chExt cx="989357" cy="551218"/>
          </a:xfrm>
        </p:grpSpPr>
        <p:sp>
          <p:nvSpPr>
            <p:cNvPr id="415" name="Google Shape;415;p42"/>
            <p:cNvSpPr/>
            <p:nvPr/>
          </p:nvSpPr>
          <p:spPr>
            <a:xfrm>
              <a:off x="5774322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5928663" y="2438024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0"/>
                  </a:moveTo>
                  <a:cubicBezTo>
                    <a:pt x="443" y="0"/>
                    <a:pt x="0" y="443"/>
                    <a:pt x="0" y="993"/>
                  </a:cubicBezTo>
                  <a:cubicBezTo>
                    <a:pt x="0" y="1543"/>
                    <a:pt x="443" y="1985"/>
                    <a:pt x="993" y="1985"/>
                  </a:cubicBezTo>
                  <a:cubicBezTo>
                    <a:pt x="1542" y="1985"/>
                    <a:pt x="1985" y="1543"/>
                    <a:pt x="1985" y="993"/>
                  </a:cubicBezTo>
                  <a:cubicBezTo>
                    <a:pt x="1985" y="443"/>
                    <a:pt x="1542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5928663" y="2276108"/>
              <a:ext cx="63986" cy="64148"/>
            </a:xfrm>
            <a:custGeom>
              <a:rect b="b" l="l" r="r" t="t"/>
              <a:pathLst>
                <a:path extrusionOk="0" h="1990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5774322" y="195082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6" y="0"/>
                    <a:pt x="0" y="443"/>
                    <a:pt x="0" y="993"/>
                  </a:cubicBezTo>
                  <a:cubicBezTo>
                    <a:pt x="0" y="1543"/>
                    <a:pt x="446" y="1988"/>
                    <a:pt x="993" y="1988"/>
                  </a:cubicBezTo>
                  <a:cubicBezTo>
                    <a:pt x="1543" y="1988"/>
                    <a:pt x="1985" y="1543"/>
                    <a:pt x="1985" y="993"/>
                  </a:cubicBezTo>
                  <a:cubicBezTo>
                    <a:pt x="1985" y="443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5620206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3" y="1"/>
                    <a:pt x="1" y="447"/>
                    <a:pt x="1" y="993"/>
                  </a:cubicBezTo>
                  <a:cubicBezTo>
                    <a:pt x="1" y="1543"/>
                    <a:pt x="443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5774322" y="211432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6" y="1"/>
                    <a:pt x="0" y="444"/>
                    <a:pt x="0" y="993"/>
                  </a:cubicBezTo>
                  <a:cubicBezTo>
                    <a:pt x="0" y="1543"/>
                    <a:pt x="446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4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5465865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7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7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5311749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3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3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5928663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3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5928663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6082778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2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2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6082778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2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2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6236991" y="1952436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/>
          <p:nvPr>
            <p:ph type="title"/>
          </p:nvPr>
        </p:nvSpPr>
        <p:spPr>
          <a:xfrm>
            <a:off x="1226400" y="3100300"/>
            <a:ext cx="6691200" cy="75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0" name="Google Shape;430;p43"/>
          <p:cNvSpPr txBox="1"/>
          <p:nvPr>
            <p:ph idx="1" type="subTitle"/>
          </p:nvPr>
        </p:nvSpPr>
        <p:spPr>
          <a:xfrm>
            <a:off x="1226400" y="1350913"/>
            <a:ext cx="6691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1" name="Google Shape;431;p43"/>
          <p:cNvSpPr/>
          <p:nvPr/>
        </p:nvSpPr>
        <p:spPr>
          <a:xfrm flipH="1" rot="10800000">
            <a:off x="-7" y="460399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3"/>
          <p:cNvSpPr/>
          <p:nvPr/>
        </p:nvSpPr>
        <p:spPr>
          <a:xfrm>
            <a:off x="330" y="-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43"/>
          <p:cNvGrpSpPr/>
          <p:nvPr/>
        </p:nvGrpSpPr>
        <p:grpSpPr>
          <a:xfrm>
            <a:off x="967899" y="4328387"/>
            <a:ext cx="989357" cy="551218"/>
            <a:chOff x="5311749" y="1950824"/>
            <a:chExt cx="989357" cy="551218"/>
          </a:xfrm>
        </p:grpSpPr>
        <p:sp>
          <p:nvSpPr>
            <p:cNvPr id="434" name="Google Shape;434;p43"/>
            <p:cNvSpPr/>
            <p:nvPr/>
          </p:nvSpPr>
          <p:spPr>
            <a:xfrm>
              <a:off x="5774322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5928663" y="2438024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0"/>
                  </a:moveTo>
                  <a:cubicBezTo>
                    <a:pt x="443" y="0"/>
                    <a:pt x="0" y="443"/>
                    <a:pt x="0" y="993"/>
                  </a:cubicBezTo>
                  <a:cubicBezTo>
                    <a:pt x="0" y="1543"/>
                    <a:pt x="443" y="1985"/>
                    <a:pt x="993" y="1985"/>
                  </a:cubicBezTo>
                  <a:cubicBezTo>
                    <a:pt x="1542" y="1985"/>
                    <a:pt x="1985" y="1543"/>
                    <a:pt x="1985" y="993"/>
                  </a:cubicBezTo>
                  <a:cubicBezTo>
                    <a:pt x="1985" y="443"/>
                    <a:pt x="1542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5928663" y="2276108"/>
              <a:ext cx="63986" cy="64148"/>
            </a:xfrm>
            <a:custGeom>
              <a:rect b="b" l="l" r="r" t="t"/>
              <a:pathLst>
                <a:path extrusionOk="0" h="1990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5774322" y="195082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6" y="0"/>
                    <a:pt x="0" y="443"/>
                    <a:pt x="0" y="993"/>
                  </a:cubicBezTo>
                  <a:cubicBezTo>
                    <a:pt x="0" y="1543"/>
                    <a:pt x="446" y="1988"/>
                    <a:pt x="993" y="1988"/>
                  </a:cubicBezTo>
                  <a:cubicBezTo>
                    <a:pt x="1543" y="1988"/>
                    <a:pt x="1985" y="1543"/>
                    <a:pt x="1985" y="993"/>
                  </a:cubicBezTo>
                  <a:cubicBezTo>
                    <a:pt x="1985" y="443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5620206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3" y="1"/>
                    <a:pt x="1" y="447"/>
                    <a:pt x="1" y="993"/>
                  </a:cubicBezTo>
                  <a:cubicBezTo>
                    <a:pt x="1" y="1543"/>
                    <a:pt x="443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5774322" y="211432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6" y="1"/>
                    <a:pt x="0" y="444"/>
                    <a:pt x="0" y="993"/>
                  </a:cubicBezTo>
                  <a:cubicBezTo>
                    <a:pt x="0" y="1543"/>
                    <a:pt x="446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4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5465865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7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7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5311749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3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3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928663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3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5928663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6082778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2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2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6082778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2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2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6236991" y="1952436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43"/>
          <p:cNvGrpSpPr/>
          <p:nvPr/>
        </p:nvGrpSpPr>
        <p:grpSpPr>
          <a:xfrm>
            <a:off x="7621736" y="326190"/>
            <a:ext cx="387787" cy="526784"/>
            <a:chOff x="4950911" y="1162840"/>
            <a:chExt cx="387787" cy="526784"/>
          </a:xfrm>
        </p:grpSpPr>
        <p:sp>
          <p:nvSpPr>
            <p:cNvPr id="448" name="Google Shape;448;p43"/>
            <p:cNvSpPr/>
            <p:nvPr/>
          </p:nvSpPr>
          <p:spPr>
            <a:xfrm>
              <a:off x="4950911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6"/>
                    <a:pt x="996" y="1986"/>
                  </a:cubicBezTo>
                  <a:cubicBezTo>
                    <a:pt x="1543" y="1986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5112795" y="116284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3" y="1"/>
                    <a:pt x="1" y="443"/>
                    <a:pt x="1" y="993"/>
                  </a:cubicBezTo>
                  <a:cubicBezTo>
                    <a:pt x="1" y="1543"/>
                    <a:pt x="443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3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5274582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7" y="1"/>
                    <a:pt x="1" y="443"/>
                    <a:pt x="1" y="993"/>
                  </a:cubicBezTo>
                  <a:cubicBezTo>
                    <a:pt x="1" y="1543"/>
                    <a:pt x="447" y="1986"/>
                    <a:pt x="996" y="1986"/>
                  </a:cubicBezTo>
                  <a:cubicBezTo>
                    <a:pt x="1543" y="1986"/>
                    <a:pt x="1989" y="1543"/>
                    <a:pt x="1989" y="993"/>
                  </a:cubicBezTo>
                  <a:cubicBezTo>
                    <a:pt x="1989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4950911" y="1317084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2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5112795" y="131708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3" y="0"/>
                    <a:pt x="1" y="446"/>
                    <a:pt x="1" y="996"/>
                  </a:cubicBezTo>
                  <a:cubicBezTo>
                    <a:pt x="1" y="1542"/>
                    <a:pt x="443" y="1988"/>
                    <a:pt x="993" y="1988"/>
                  </a:cubicBezTo>
                  <a:cubicBezTo>
                    <a:pt x="1543" y="1988"/>
                    <a:pt x="1985" y="1542"/>
                    <a:pt x="1985" y="996"/>
                  </a:cubicBezTo>
                  <a:cubicBezTo>
                    <a:pt x="1985" y="446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4950911" y="1471200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6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4950911" y="1625509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9"/>
                    <a:pt x="996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43"/>
          <p:cNvGrpSpPr/>
          <p:nvPr/>
        </p:nvGrpSpPr>
        <p:grpSpPr>
          <a:xfrm rot="-1097291">
            <a:off x="-1958091" y="-801382"/>
            <a:ext cx="6485866" cy="1736873"/>
            <a:chOff x="-414283" y="-551605"/>
            <a:chExt cx="6485799" cy="1736855"/>
          </a:xfrm>
        </p:grpSpPr>
        <p:sp>
          <p:nvSpPr>
            <p:cNvPr id="456" name="Google Shape;456;p43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rect b="b" l="l" r="r" t="t"/>
              <a:pathLst>
                <a:path extrusionOk="0" h="20613" w="47612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-414283" y="-211184"/>
              <a:ext cx="6485799" cy="862380"/>
            </a:xfrm>
            <a:custGeom>
              <a:rect b="b" l="l" r="r" t="t"/>
              <a:pathLst>
                <a:path extrusionOk="0" h="9105" w="68477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ú thích 1">
  <p:cSld name="CAPTION_ONLY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type="title"/>
          </p:nvPr>
        </p:nvSpPr>
        <p:spPr>
          <a:xfrm>
            <a:off x="720000" y="3837550"/>
            <a:ext cx="7704000" cy="749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/>
          <p:nvPr/>
        </p:nvSpPr>
        <p:spPr>
          <a:xfrm>
            <a:off x="180" y="3545694"/>
            <a:ext cx="9143656" cy="1427719"/>
          </a:xfrm>
          <a:custGeom>
            <a:rect b="b" l="l" r="r" t="t"/>
            <a:pathLst>
              <a:path extrusionOk="0" h="18621" w="119256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45"/>
          <p:cNvGrpSpPr/>
          <p:nvPr/>
        </p:nvGrpSpPr>
        <p:grpSpPr>
          <a:xfrm>
            <a:off x="4072844" y="-296749"/>
            <a:ext cx="5733472" cy="4671804"/>
            <a:chOff x="3211209" y="3867505"/>
            <a:chExt cx="5278468" cy="1727163"/>
          </a:xfrm>
        </p:grpSpPr>
        <p:sp>
          <p:nvSpPr>
            <p:cNvPr id="463" name="Google Shape;463;p45"/>
            <p:cNvSpPr/>
            <p:nvPr/>
          </p:nvSpPr>
          <p:spPr>
            <a:xfrm rot="10536644">
              <a:off x="3238817" y="4609229"/>
              <a:ext cx="3464192" cy="854131"/>
            </a:xfrm>
            <a:custGeom>
              <a:rect b="b" l="l" r="r" t="t"/>
              <a:pathLst>
                <a:path extrusionOk="0" h="12197" w="48803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4421863" y="3867505"/>
              <a:ext cx="4067813" cy="1253594"/>
            </a:xfrm>
            <a:custGeom>
              <a:rect b="b" l="l" r="r" t="t"/>
              <a:pathLst>
                <a:path extrusionOk="0" h="18312" w="59421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45"/>
          <p:cNvSpPr txBox="1"/>
          <p:nvPr>
            <p:ph type="title"/>
          </p:nvPr>
        </p:nvSpPr>
        <p:spPr>
          <a:xfrm>
            <a:off x="720000" y="1137125"/>
            <a:ext cx="2785500" cy="18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6" name="Google Shape;466;p45"/>
          <p:cNvSpPr txBox="1"/>
          <p:nvPr>
            <p:ph idx="1" type="subTitle"/>
          </p:nvPr>
        </p:nvSpPr>
        <p:spPr>
          <a:xfrm>
            <a:off x="720000" y="2986350"/>
            <a:ext cx="27855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45"/>
          <p:cNvSpPr/>
          <p:nvPr>
            <p:ph idx="2" type="pic"/>
          </p:nvPr>
        </p:nvSpPr>
        <p:spPr>
          <a:xfrm>
            <a:off x="4314000" y="690300"/>
            <a:ext cx="3711300" cy="3762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13860000" dist="952500">
              <a:schemeClr val="lt1">
                <a:alpha val="0"/>
              </a:schemeClr>
            </a:outerShdw>
          </a:effectLst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ố lớn 1">
  <p:cSld name="BIG_NUMBER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/>
          <p:nvPr/>
        </p:nvSpPr>
        <p:spPr>
          <a:xfrm flipH="1" rot="10800000">
            <a:off x="-7" y="460399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6"/>
          <p:cNvSpPr/>
          <p:nvPr/>
        </p:nvSpPr>
        <p:spPr>
          <a:xfrm>
            <a:off x="330" y="-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6"/>
          <p:cNvSpPr txBox="1"/>
          <p:nvPr>
            <p:ph hasCustomPrompt="1" type="title"/>
          </p:nvPr>
        </p:nvSpPr>
        <p:spPr>
          <a:xfrm>
            <a:off x="998550" y="1398375"/>
            <a:ext cx="7146900" cy="16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2" name="Google Shape;472;p46"/>
          <p:cNvSpPr txBox="1"/>
          <p:nvPr>
            <p:ph idx="1" type="subTitle"/>
          </p:nvPr>
        </p:nvSpPr>
        <p:spPr>
          <a:xfrm>
            <a:off x="998550" y="3248048"/>
            <a:ext cx="7146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73" name="Google Shape;473;p46"/>
          <p:cNvGrpSpPr/>
          <p:nvPr/>
        </p:nvGrpSpPr>
        <p:grpSpPr>
          <a:xfrm>
            <a:off x="-458183" y="-610130"/>
            <a:ext cx="6485799" cy="1736855"/>
            <a:chOff x="-414283" y="-551605"/>
            <a:chExt cx="6485799" cy="1736855"/>
          </a:xfrm>
        </p:grpSpPr>
        <p:sp>
          <p:nvSpPr>
            <p:cNvPr id="474" name="Google Shape;474;p46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rect b="b" l="l" r="r" t="t"/>
              <a:pathLst>
                <a:path extrusionOk="0" h="20613" w="47612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-414283" y="-211184"/>
              <a:ext cx="6485799" cy="862380"/>
            </a:xfrm>
            <a:custGeom>
              <a:rect b="b" l="l" r="r" t="t"/>
              <a:pathLst>
                <a:path extrusionOk="0" h="9105" w="68477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46"/>
          <p:cNvSpPr/>
          <p:nvPr/>
        </p:nvSpPr>
        <p:spPr>
          <a:xfrm rot="10536625">
            <a:off x="4020766" y="4631857"/>
            <a:ext cx="3699872" cy="924684"/>
          </a:xfrm>
          <a:custGeom>
            <a:rect b="b" l="l" r="r" t="t"/>
            <a:pathLst>
              <a:path extrusionOk="0" h="12197" w="48803">
                <a:moveTo>
                  <a:pt x="26241" y="0"/>
                </a:moveTo>
                <a:cubicBezTo>
                  <a:pt x="21642" y="0"/>
                  <a:pt x="17043" y="81"/>
                  <a:pt x="12446" y="244"/>
                </a:cubicBezTo>
                <a:cubicBezTo>
                  <a:pt x="10598" y="307"/>
                  <a:pt x="8754" y="385"/>
                  <a:pt x="6907" y="475"/>
                </a:cubicBezTo>
                <a:cubicBezTo>
                  <a:pt x="5962" y="519"/>
                  <a:pt x="5023" y="569"/>
                  <a:pt x="4081" y="619"/>
                </a:cubicBezTo>
                <a:cubicBezTo>
                  <a:pt x="3990" y="625"/>
                  <a:pt x="3891" y="627"/>
                  <a:pt x="3786" y="627"/>
                </a:cubicBezTo>
                <a:cubicBezTo>
                  <a:pt x="3497" y="627"/>
                  <a:pt x="3162" y="612"/>
                  <a:pt x="2828" y="612"/>
                </a:cubicBezTo>
                <a:cubicBezTo>
                  <a:pt x="2308" y="612"/>
                  <a:pt x="1789" y="648"/>
                  <a:pt x="1446" y="834"/>
                </a:cubicBezTo>
                <a:cubicBezTo>
                  <a:pt x="1" y="1615"/>
                  <a:pt x="2911" y="2889"/>
                  <a:pt x="3648" y="3375"/>
                </a:cubicBezTo>
                <a:cubicBezTo>
                  <a:pt x="5063" y="4307"/>
                  <a:pt x="6488" y="5223"/>
                  <a:pt x="7946" y="6084"/>
                </a:cubicBezTo>
                <a:cubicBezTo>
                  <a:pt x="11172" y="7995"/>
                  <a:pt x="14561" y="9672"/>
                  <a:pt x="18162" y="10761"/>
                </a:cubicBezTo>
                <a:lnTo>
                  <a:pt x="18165" y="10758"/>
                </a:lnTo>
                <a:cubicBezTo>
                  <a:pt x="20462" y="11455"/>
                  <a:pt x="22832" y="11901"/>
                  <a:pt x="25219" y="12096"/>
                </a:cubicBezTo>
                <a:cubicBezTo>
                  <a:pt x="26067" y="12163"/>
                  <a:pt x="26916" y="12196"/>
                  <a:pt x="27765" y="12196"/>
                </a:cubicBezTo>
                <a:cubicBezTo>
                  <a:pt x="34818" y="12196"/>
                  <a:pt x="41864" y="9896"/>
                  <a:pt x="47532" y="5692"/>
                </a:cubicBezTo>
                <a:cubicBezTo>
                  <a:pt x="48145" y="5239"/>
                  <a:pt x="48802" y="4609"/>
                  <a:pt x="48675" y="3861"/>
                </a:cubicBezTo>
                <a:cubicBezTo>
                  <a:pt x="48581" y="3278"/>
                  <a:pt x="48038" y="2882"/>
                  <a:pt x="47525" y="2591"/>
                </a:cubicBezTo>
                <a:cubicBezTo>
                  <a:pt x="43673" y="401"/>
                  <a:pt x="39049" y="180"/>
                  <a:pt x="34620" y="90"/>
                </a:cubicBezTo>
                <a:cubicBezTo>
                  <a:pt x="31828" y="30"/>
                  <a:pt x="29035" y="0"/>
                  <a:pt x="26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6"/>
          <p:cNvSpPr/>
          <p:nvPr/>
        </p:nvSpPr>
        <p:spPr>
          <a:xfrm>
            <a:off x="5351440" y="4130879"/>
            <a:ext cx="4067813" cy="1253594"/>
          </a:xfrm>
          <a:custGeom>
            <a:rect b="b" l="l" r="r" t="t"/>
            <a:pathLst>
              <a:path extrusionOk="0" h="18312" w="59421">
                <a:moveTo>
                  <a:pt x="50064" y="0"/>
                </a:moveTo>
                <a:cubicBezTo>
                  <a:pt x="48020" y="0"/>
                  <a:pt x="45969" y="988"/>
                  <a:pt x="44051" y="1852"/>
                </a:cubicBezTo>
                <a:cubicBezTo>
                  <a:pt x="36314" y="5346"/>
                  <a:pt x="27831" y="7164"/>
                  <a:pt x="19343" y="7164"/>
                </a:cubicBezTo>
                <a:cubicBezTo>
                  <a:pt x="18773" y="7164"/>
                  <a:pt x="18202" y="7156"/>
                  <a:pt x="17632" y="7139"/>
                </a:cubicBezTo>
                <a:cubicBezTo>
                  <a:pt x="14795" y="7056"/>
                  <a:pt x="11965" y="6771"/>
                  <a:pt x="9134" y="6771"/>
                </a:cubicBezTo>
                <a:cubicBezTo>
                  <a:pt x="8660" y="6771"/>
                  <a:pt x="8186" y="6779"/>
                  <a:pt x="7712" y="6797"/>
                </a:cubicBezTo>
                <a:lnTo>
                  <a:pt x="7708" y="6794"/>
                </a:lnTo>
                <a:cubicBezTo>
                  <a:pt x="5720" y="6871"/>
                  <a:pt x="3732" y="7139"/>
                  <a:pt x="1828" y="7733"/>
                </a:cubicBezTo>
                <a:cubicBezTo>
                  <a:pt x="1405" y="7867"/>
                  <a:pt x="47" y="8115"/>
                  <a:pt x="27" y="8648"/>
                </a:cubicBezTo>
                <a:cubicBezTo>
                  <a:pt x="0" y="9158"/>
                  <a:pt x="926" y="9345"/>
                  <a:pt x="1261" y="9389"/>
                </a:cubicBezTo>
                <a:cubicBezTo>
                  <a:pt x="3065" y="9620"/>
                  <a:pt x="4949" y="9426"/>
                  <a:pt x="6776" y="9647"/>
                </a:cubicBezTo>
                <a:cubicBezTo>
                  <a:pt x="10347" y="10080"/>
                  <a:pt x="13847" y="10968"/>
                  <a:pt x="17280" y="12011"/>
                </a:cubicBezTo>
                <a:cubicBezTo>
                  <a:pt x="23204" y="13815"/>
                  <a:pt x="29004" y="16094"/>
                  <a:pt x="35070" y="17368"/>
                </a:cubicBezTo>
                <a:cubicBezTo>
                  <a:pt x="37846" y="17952"/>
                  <a:pt x="40709" y="18311"/>
                  <a:pt x="43550" y="18311"/>
                </a:cubicBezTo>
                <a:cubicBezTo>
                  <a:pt x="46915" y="18311"/>
                  <a:pt x="50250" y="17807"/>
                  <a:pt x="53375" y="16571"/>
                </a:cubicBezTo>
                <a:cubicBezTo>
                  <a:pt x="56071" y="15508"/>
                  <a:pt x="58807" y="13530"/>
                  <a:pt x="59138" y="10650"/>
                </a:cubicBezTo>
                <a:cubicBezTo>
                  <a:pt x="59420" y="8202"/>
                  <a:pt x="57868" y="5956"/>
                  <a:pt x="56329" y="4028"/>
                </a:cubicBezTo>
                <a:cubicBezTo>
                  <a:pt x="55038" y="2415"/>
                  <a:pt x="53580" y="756"/>
                  <a:pt x="51592" y="203"/>
                </a:cubicBezTo>
                <a:cubicBezTo>
                  <a:pt x="51084" y="62"/>
                  <a:pt x="50574" y="0"/>
                  <a:pt x="500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46"/>
          <p:cNvGrpSpPr/>
          <p:nvPr/>
        </p:nvGrpSpPr>
        <p:grpSpPr>
          <a:xfrm rot="10800000">
            <a:off x="7362811" y="457715"/>
            <a:ext cx="387787" cy="526784"/>
            <a:chOff x="4950911" y="1162840"/>
            <a:chExt cx="387787" cy="526784"/>
          </a:xfrm>
        </p:grpSpPr>
        <p:sp>
          <p:nvSpPr>
            <p:cNvPr id="479" name="Google Shape;479;p46"/>
            <p:cNvSpPr/>
            <p:nvPr/>
          </p:nvSpPr>
          <p:spPr>
            <a:xfrm>
              <a:off x="4950911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6"/>
                    <a:pt x="996" y="1986"/>
                  </a:cubicBezTo>
                  <a:cubicBezTo>
                    <a:pt x="1543" y="1986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5112795" y="116284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3" y="1"/>
                    <a:pt x="1" y="443"/>
                    <a:pt x="1" y="993"/>
                  </a:cubicBezTo>
                  <a:cubicBezTo>
                    <a:pt x="1" y="1543"/>
                    <a:pt x="443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3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5274582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7" y="1"/>
                    <a:pt x="1" y="443"/>
                    <a:pt x="1" y="993"/>
                  </a:cubicBezTo>
                  <a:cubicBezTo>
                    <a:pt x="1" y="1543"/>
                    <a:pt x="447" y="1986"/>
                    <a:pt x="996" y="1986"/>
                  </a:cubicBezTo>
                  <a:cubicBezTo>
                    <a:pt x="1543" y="1986"/>
                    <a:pt x="1989" y="1543"/>
                    <a:pt x="1989" y="993"/>
                  </a:cubicBezTo>
                  <a:cubicBezTo>
                    <a:pt x="1989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 flipH="1">
              <a:off x="4950911" y="1317084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2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 flipH="1">
              <a:off x="5112795" y="131708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3" y="0"/>
                    <a:pt x="1" y="446"/>
                    <a:pt x="1" y="996"/>
                  </a:cubicBezTo>
                  <a:cubicBezTo>
                    <a:pt x="1" y="1542"/>
                    <a:pt x="443" y="1988"/>
                    <a:pt x="993" y="1988"/>
                  </a:cubicBezTo>
                  <a:cubicBezTo>
                    <a:pt x="1543" y="1988"/>
                    <a:pt x="1985" y="1542"/>
                    <a:pt x="1985" y="996"/>
                  </a:cubicBezTo>
                  <a:cubicBezTo>
                    <a:pt x="1985" y="446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4950911" y="1471200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6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4950911" y="1625509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9"/>
                    <a:pt x="996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46"/>
          <p:cNvGrpSpPr/>
          <p:nvPr/>
        </p:nvGrpSpPr>
        <p:grpSpPr>
          <a:xfrm>
            <a:off x="637763" y="4285301"/>
            <a:ext cx="963139" cy="536611"/>
            <a:chOff x="5311749" y="1950824"/>
            <a:chExt cx="989357" cy="551218"/>
          </a:xfrm>
        </p:grpSpPr>
        <p:sp>
          <p:nvSpPr>
            <p:cNvPr id="487" name="Google Shape;487;p46"/>
            <p:cNvSpPr/>
            <p:nvPr/>
          </p:nvSpPr>
          <p:spPr>
            <a:xfrm>
              <a:off x="5774322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5928663" y="2438024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0"/>
                  </a:moveTo>
                  <a:cubicBezTo>
                    <a:pt x="443" y="0"/>
                    <a:pt x="0" y="443"/>
                    <a:pt x="0" y="993"/>
                  </a:cubicBezTo>
                  <a:cubicBezTo>
                    <a:pt x="0" y="1543"/>
                    <a:pt x="443" y="1985"/>
                    <a:pt x="993" y="1985"/>
                  </a:cubicBezTo>
                  <a:cubicBezTo>
                    <a:pt x="1542" y="1985"/>
                    <a:pt x="1985" y="1543"/>
                    <a:pt x="1985" y="993"/>
                  </a:cubicBezTo>
                  <a:cubicBezTo>
                    <a:pt x="1985" y="443"/>
                    <a:pt x="1542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5928663" y="2276108"/>
              <a:ext cx="63986" cy="64148"/>
            </a:xfrm>
            <a:custGeom>
              <a:rect b="b" l="l" r="r" t="t"/>
              <a:pathLst>
                <a:path extrusionOk="0" h="1990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5774322" y="195082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6" y="0"/>
                    <a:pt x="0" y="443"/>
                    <a:pt x="0" y="993"/>
                  </a:cubicBezTo>
                  <a:cubicBezTo>
                    <a:pt x="0" y="1543"/>
                    <a:pt x="446" y="1988"/>
                    <a:pt x="993" y="1988"/>
                  </a:cubicBezTo>
                  <a:cubicBezTo>
                    <a:pt x="1543" y="1988"/>
                    <a:pt x="1985" y="1543"/>
                    <a:pt x="1985" y="993"/>
                  </a:cubicBezTo>
                  <a:cubicBezTo>
                    <a:pt x="1985" y="443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5620206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3" y="1"/>
                    <a:pt x="1" y="447"/>
                    <a:pt x="1" y="993"/>
                  </a:cubicBezTo>
                  <a:cubicBezTo>
                    <a:pt x="1" y="1543"/>
                    <a:pt x="443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5774322" y="211432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6" y="1"/>
                    <a:pt x="0" y="444"/>
                    <a:pt x="0" y="993"/>
                  </a:cubicBezTo>
                  <a:cubicBezTo>
                    <a:pt x="0" y="1543"/>
                    <a:pt x="446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4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5465865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7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7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5311749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3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3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5928663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3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5928663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6082778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2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2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6082778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2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2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6236991" y="1952436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/>
          <p:nvPr>
            <p:ph hasCustomPrompt="1" type="title"/>
          </p:nvPr>
        </p:nvSpPr>
        <p:spPr>
          <a:xfrm>
            <a:off x="2223600" y="598825"/>
            <a:ext cx="4696800" cy="768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2" name="Google Shape;502;p47"/>
          <p:cNvSpPr txBox="1"/>
          <p:nvPr>
            <p:ph idx="1" type="subTitle"/>
          </p:nvPr>
        </p:nvSpPr>
        <p:spPr>
          <a:xfrm>
            <a:off x="2223600" y="1367725"/>
            <a:ext cx="4696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3" name="Google Shape;503;p47"/>
          <p:cNvSpPr txBox="1"/>
          <p:nvPr>
            <p:ph hasCustomPrompt="1" idx="2" type="title"/>
          </p:nvPr>
        </p:nvSpPr>
        <p:spPr>
          <a:xfrm>
            <a:off x="2223600" y="1882911"/>
            <a:ext cx="4696800" cy="768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4" name="Google Shape;504;p47"/>
          <p:cNvSpPr txBox="1"/>
          <p:nvPr>
            <p:ph idx="3" type="subTitle"/>
          </p:nvPr>
        </p:nvSpPr>
        <p:spPr>
          <a:xfrm>
            <a:off x="2223600" y="2651800"/>
            <a:ext cx="4696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5" name="Google Shape;505;p47"/>
          <p:cNvSpPr txBox="1"/>
          <p:nvPr>
            <p:ph hasCustomPrompt="1" idx="4" type="title"/>
          </p:nvPr>
        </p:nvSpPr>
        <p:spPr>
          <a:xfrm>
            <a:off x="2223600" y="3166427"/>
            <a:ext cx="4696800" cy="768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47"/>
          <p:cNvSpPr txBox="1"/>
          <p:nvPr>
            <p:ph idx="5" type="subTitle"/>
          </p:nvPr>
        </p:nvSpPr>
        <p:spPr>
          <a:xfrm>
            <a:off x="2223600" y="3928937"/>
            <a:ext cx="4696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7" name="Google Shape;507;p47"/>
          <p:cNvSpPr/>
          <p:nvPr/>
        </p:nvSpPr>
        <p:spPr>
          <a:xfrm flipH="1" rot="10800000">
            <a:off x="318" y="460399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7"/>
          <p:cNvSpPr/>
          <p:nvPr/>
        </p:nvSpPr>
        <p:spPr>
          <a:xfrm rot="9332874">
            <a:off x="-699709" y="-504878"/>
            <a:ext cx="3185003" cy="1403007"/>
          </a:xfrm>
          <a:custGeom>
            <a:rect b="b" l="l" r="r" t="t"/>
            <a:pathLst>
              <a:path extrusionOk="0" h="20613" w="47612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7"/>
          <p:cNvSpPr/>
          <p:nvPr/>
        </p:nvSpPr>
        <p:spPr>
          <a:xfrm rot="-1097317">
            <a:off x="-1988477" y="-456100"/>
            <a:ext cx="6485926" cy="862397"/>
          </a:xfrm>
          <a:custGeom>
            <a:rect b="b" l="l" r="r" t="t"/>
            <a:pathLst>
              <a:path extrusionOk="0" h="9105" w="68477">
                <a:moveTo>
                  <a:pt x="44154" y="1"/>
                </a:moveTo>
                <a:cubicBezTo>
                  <a:pt x="33784" y="1"/>
                  <a:pt x="23413" y="420"/>
                  <a:pt x="13076" y="1257"/>
                </a:cubicBezTo>
                <a:cubicBezTo>
                  <a:pt x="10854" y="1438"/>
                  <a:pt x="8631" y="1639"/>
                  <a:pt x="6418" y="1928"/>
                </a:cubicBezTo>
                <a:cubicBezTo>
                  <a:pt x="5043" y="2109"/>
                  <a:pt x="2153" y="1991"/>
                  <a:pt x="1423" y="3440"/>
                </a:cubicBezTo>
                <a:cubicBezTo>
                  <a:pt x="1" y="6253"/>
                  <a:pt x="7759" y="7949"/>
                  <a:pt x="9466" y="8325"/>
                </a:cubicBezTo>
                <a:cubicBezTo>
                  <a:pt x="11595" y="8794"/>
                  <a:pt x="13774" y="9029"/>
                  <a:pt x="15953" y="9082"/>
                </a:cubicBezTo>
                <a:lnTo>
                  <a:pt x="15956" y="9092"/>
                </a:lnTo>
                <a:cubicBezTo>
                  <a:pt x="16306" y="9101"/>
                  <a:pt x="16655" y="9105"/>
                  <a:pt x="17004" y="9105"/>
                </a:cubicBezTo>
                <a:cubicBezTo>
                  <a:pt x="22399" y="9105"/>
                  <a:pt x="27753" y="8116"/>
                  <a:pt x="33072" y="7175"/>
                </a:cubicBezTo>
                <a:cubicBezTo>
                  <a:pt x="37883" y="6329"/>
                  <a:pt x="42742" y="5517"/>
                  <a:pt x="47615" y="5517"/>
                </a:cubicBezTo>
                <a:cubicBezTo>
                  <a:pt x="48481" y="5517"/>
                  <a:pt x="49347" y="5543"/>
                  <a:pt x="50214" y="5599"/>
                </a:cubicBezTo>
                <a:cubicBezTo>
                  <a:pt x="52861" y="5769"/>
                  <a:pt x="55510" y="6221"/>
                  <a:pt x="58154" y="6221"/>
                </a:cubicBezTo>
                <a:cubicBezTo>
                  <a:pt x="58895" y="6221"/>
                  <a:pt x="59636" y="6186"/>
                  <a:pt x="60376" y="6098"/>
                </a:cubicBezTo>
                <a:cubicBezTo>
                  <a:pt x="63749" y="5703"/>
                  <a:pt x="67249" y="3939"/>
                  <a:pt x="68476" y="771"/>
                </a:cubicBezTo>
                <a:cubicBezTo>
                  <a:pt x="60380" y="257"/>
                  <a:pt x="52267" y="1"/>
                  <a:pt x="44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 txBox="1"/>
          <p:nvPr>
            <p:ph hasCustomPrompt="1" type="title"/>
          </p:nvPr>
        </p:nvSpPr>
        <p:spPr>
          <a:xfrm>
            <a:off x="1601350" y="1962150"/>
            <a:ext cx="8475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2" name="Google Shape;512;p48"/>
          <p:cNvSpPr txBox="1"/>
          <p:nvPr>
            <p:ph idx="1" type="subTitle"/>
          </p:nvPr>
        </p:nvSpPr>
        <p:spPr>
          <a:xfrm>
            <a:off x="938500" y="3629175"/>
            <a:ext cx="2173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3" name="Google Shape;513;p48"/>
          <p:cNvSpPr txBox="1"/>
          <p:nvPr>
            <p:ph idx="2" type="subTitle"/>
          </p:nvPr>
        </p:nvSpPr>
        <p:spPr>
          <a:xfrm>
            <a:off x="938500" y="31971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4" name="Google Shape;514;p48"/>
          <p:cNvSpPr txBox="1"/>
          <p:nvPr>
            <p:ph hasCustomPrompt="1" idx="3" type="title"/>
          </p:nvPr>
        </p:nvSpPr>
        <p:spPr>
          <a:xfrm>
            <a:off x="4148525" y="1962150"/>
            <a:ext cx="8475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5" name="Google Shape;515;p48"/>
          <p:cNvSpPr txBox="1"/>
          <p:nvPr>
            <p:ph idx="4" type="subTitle"/>
          </p:nvPr>
        </p:nvSpPr>
        <p:spPr>
          <a:xfrm>
            <a:off x="3485400" y="3629175"/>
            <a:ext cx="2173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6" name="Google Shape;516;p48"/>
          <p:cNvSpPr txBox="1"/>
          <p:nvPr>
            <p:ph idx="5" type="subTitle"/>
          </p:nvPr>
        </p:nvSpPr>
        <p:spPr>
          <a:xfrm>
            <a:off x="3485400" y="31971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7" name="Google Shape;517;p48"/>
          <p:cNvSpPr txBox="1"/>
          <p:nvPr>
            <p:ph hasCustomPrompt="1" idx="6" type="title"/>
          </p:nvPr>
        </p:nvSpPr>
        <p:spPr>
          <a:xfrm>
            <a:off x="6695150" y="1962150"/>
            <a:ext cx="8475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48"/>
          <p:cNvSpPr txBox="1"/>
          <p:nvPr>
            <p:ph idx="7" type="subTitle"/>
          </p:nvPr>
        </p:nvSpPr>
        <p:spPr>
          <a:xfrm>
            <a:off x="6032300" y="3629175"/>
            <a:ext cx="2173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9" name="Google Shape;519;p48"/>
          <p:cNvSpPr txBox="1"/>
          <p:nvPr>
            <p:ph idx="8" type="subTitle"/>
          </p:nvPr>
        </p:nvSpPr>
        <p:spPr>
          <a:xfrm>
            <a:off x="6032300" y="31971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0" name="Google Shape;520;p48"/>
          <p:cNvSpPr txBox="1"/>
          <p:nvPr>
            <p:ph idx="9" type="title"/>
          </p:nvPr>
        </p:nvSpPr>
        <p:spPr>
          <a:xfrm>
            <a:off x="720000" y="561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1" name="Google Shape;521;p48"/>
          <p:cNvSpPr/>
          <p:nvPr/>
        </p:nvSpPr>
        <p:spPr>
          <a:xfrm>
            <a:off x="330" y="-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48"/>
          <p:cNvGrpSpPr/>
          <p:nvPr/>
        </p:nvGrpSpPr>
        <p:grpSpPr>
          <a:xfrm>
            <a:off x="5344392" y="-868330"/>
            <a:ext cx="6485799" cy="1736855"/>
            <a:chOff x="-414283" y="-551605"/>
            <a:chExt cx="6485799" cy="1736855"/>
          </a:xfrm>
        </p:grpSpPr>
        <p:sp>
          <p:nvSpPr>
            <p:cNvPr id="523" name="Google Shape;523;p48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rect b="b" l="l" r="r" t="t"/>
              <a:pathLst>
                <a:path extrusionOk="0" h="20613" w="47612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8"/>
            <p:cNvSpPr/>
            <p:nvPr/>
          </p:nvSpPr>
          <p:spPr>
            <a:xfrm>
              <a:off x="-414283" y="-211184"/>
              <a:ext cx="6485799" cy="862380"/>
            </a:xfrm>
            <a:custGeom>
              <a:rect b="b" l="l" r="r" t="t"/>
              <a:pathLst>
                <a:path extrusionOk="0" h="9105" w="68477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/>
          <p:nvPr/>
        </p:nvSpPr>
        <p:spPr>
          <a:xfrm>
            <a:off x="180" y="3545694"/>
            <a:ext cx="9143656" cy="1427719"/>
          </a:xfrm>
          <a:custGeom>
            <a:rect b="b" l="l" r="r" t="t"/>
            <a:pathLst>
              <a:path extrusionOk="0" h="18621" w="119256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9"/>
          <p:cNvSpPr txBox="1"/>
          <p:nvPr>
            <p:ph type="title"/>
          </p:nvPr>
        </p:nvSpPr>
        <p:spPr>
          <a:xfrm>
            <a:off x="949250" y="1884250"/>
            <a:ext cx="285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8" name="Google Shape;528;p49"/>
          <p:cNvSpPr txBox="1"/>
          <p:nvPr>
            <p:ph idx="1" type="subTitle"/>
          </p:nvPr>
        </p:nvSpPr>
        <p:spPr>
          <a:xfrm>
            <a:off x="949250" y="2303325"/>
            <a:ext cx="285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9" name="Google Shape;529;p49"/>
          <p:cNvGrpSpPr/>
          <p:nvPr/>
        </p:nvGrpSpPr>
        <p:grpSpPr>
          <a:xfrm>
            <a:off x="3911961" y="-117374"/>
            <a:ext cx="5769955" cy="4265244"/>
            <a:chOff x="3063093" y="3933820"/>
            <a:chExt cx="5312055" cy="1576858"/>
          </a:xfrm>
        </p:grpSpPr>
        <p:sp>
          <p:nvSpPr>
            <p:cNvPr id="530" name="Google Shape;530;p49"/>
            <p:cNvSpPr/>
            <p:nvPr/>
          </p:nvSpPr>
          <p:spPr>
            <a:xfrm rot="10536663">
              <a:off x="3089413" y="4491626"/>
              <a:ext cx="4342904" cy="854131"/>
            </a:xfrm>
            <a:custGeom>
              <a:rect b="b" l="l" r="r" t="t"/>
              <a:pathLst>
                <a:path extrusionOk="0" h="12197" w="48803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9"/>
            <p:cNvSpPr/>
            <p:nvPr/>
          </p:nvSpPr>
          <p:spPr>
            <a:xfrm>
              <a:off x="4307336" y="3933820"/>
              <a:ext cx="4067813" cy="1253594"/>
            </a:xfrm>
            <a:custGeom>
              <a:rect b="b" l="l" r="r" t="t"/>
              <a:pathLst>
                <a:path extrusionOk="0" h="18312" w="59421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49"/>
          <p:cNvGrpSpPr/>
          <p:nvPr/>
        </p:nvGrpSpPr>
        <p:grpSpPr>
          <a:xfrm>
            <a:off x="7467638" y="365501"/>
            <a:ext cx="963139" cy="536611"/>
            <a:chOff x="5311749" y="1950824"/>
            <a:chExt cx="989357" cy="551218"/>
          </a:xfrm>
        </p:grpSpPr>
        <p:sp>
          <p:nvSpPr>
            <p:cNvPr id="533" name="Google Shape;533;p49"/>
            <p:cNvSpPr/>
            <p:nvPr/>
          </p:nvSpPr>
          <p:spPr>
            <a:xfrm>
              <a:off x="5774322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9"/>
            <p:cNvSpPr/>
            <p:nvPr/>
          </p:nvSpPr>
          <p:spPr>
            <a:xfrm>
              <a:off x="5928663" y="2438024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0"/>
                  </a:moveTo>
                  <a:cubicBezTo>
                    <a:pt x="443" y="0"/>
                    <a:pt x="0" y="443"/>
                    <a:pt x="0" y="993"/>
                  </a:cubicBezTo>
                  <a:cubicBezTo>
                    <a:pt x="0" y="1543"/>
                    <a:pt x="443" y="1985"/>
                    <a:pt x="993" y="1985"/>
                  </a:cubicBezTo>
                  <a:cubicBezTo>
                    <a:pt x="1542" y="1985"/>
                    <a:pt x="1985" y="1543"/>
                    <a:pt x="1985" y="993"/>
                  </a:cubicBezTo>
                  <a:cubicBezTo>
                    <a:pt x="1985" y="443"/>
                    <a:pt x="1542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9"/>
            <p:cNvSpPr/>
            <p:nvPr/>
          </p:nvSpPr>
          <p:spPr>
            <a:xfrm>
              <a:off x="5928663" y="2276108"/>
              <a:ext cx="63986" cy="64148"/>
            </a:xfrm>
            <a:custGeom>
              <a:rect b="b" l="l" r="r" t="t"/>
              <a:pathLst>
                <a:path extrusionOk="0" h="1990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9"/>
            <p:cNvSpPr/>
            <p:nvPr/>
          </p:nvSpPr>
          <p:spPr>
            <a:xfrm>
              <a:off x="5774322" y="195082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6" y="0"/>
                    <a:pt x="0" y="443"/>
                    <a:pt x="0" y="993"/>
                  </a:cubicBezTo>
                  <a:cubicBezTo>
                    <a:pt x="0" y="1543"/>
                    <a:pt x="446" y="1988"/>
                    <a:pt x="993" y="1988"/>
                  </a:cubicBezTo>
                  <a:cubicBezTo>
                    <a:pt x="1543" y="1988"/>
                    <a:pt x="1985" y="1543"/>
                    <a:pt x="1985" y="993"/>
                  </a:cubicBezTo>
                  <a:cubicBezTo>
                    <a:pt x="1985" y="443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9"/>
            <p:cNvSpPr/>
            <p:nvPr/>
          </p:nvSpPr>
          <p:spPr>
            <a:xfrm>
              <a:off x="5620206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3" y="1"/>
                    <a:pt x="1" y="447"/>
                    <a:pt x="1" y="993"/>
                  </a:cubicBezTo>
                  <a:cubicBezTo>
                    <a:pt x="1" y="1543"/>
                    <a:pt x="443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9"/>
            <p:cNvSpPr/>
            <p:nvPr/>
          </p:nvSpPr>
          <p:spPr>
            <a:xfrm>
              <a:off x="5774322" y="211432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6" y="1"/>
                    <a:pt x="0" y="444"/>
                    <a:pt x="0" y="993"/>
                  </a:cubicBezTo>
                  <a:cubicBezTo>
                    <a:pt x="0" y="1543"/>
                    <a:pt x="446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4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9"/>
            <p:cNvSpPr/>
            <p:nvPr/>
          </p:nvSpPr>
          <p:spPr>
            <a:xfrm>
              <a:off x="5465865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7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7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9"/>
            <p:cNvSpPr/>
            <p:nvPr/>
          </p:nvSpPr>
          <p:spPr>
            <a:xfrm>
              <a:off x="5311749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3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3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9"/>
            <p:cNvSpPr/>
            <p:nvPr/>
          </p:nvSpPr>
          <p:spPr>
            <a:xfrm>
              <a:off x="5928663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3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9"/>
            <p:cNvSpPr/>
            <p:nvPr/>
          </p:nvSpPr>
          <p:spPr>
            <a:xfrm>
              <a:off x="5928663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9"/>
            <p:cNvSpPr/>
            <p:nvPr/>
          </p:nvSpPr>
          <p:spPr>
            <a:xfrm>
              <a:off x="6082778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2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2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9"/>
            <p:cNvSpPr/>
            <p:nvPr/>
          </p:nvSpPr>
          <p:spPr>
            <a:xfrm>
              <a:off x="6082778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2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2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9"/>
            <p:cNvSpPr/>
            <p:nvPr/>
          </p:nvSpPr>
          <p:spPr>
            <a:xfrm>
              <a:off x="6236991" y="1952436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TITLE_ONLY_1_2">
    <p:bg>
      <p:bgPr>
        <a:solidFill>
          <a:schemeClr val="dk2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"/>
          <p:cNvSpPr/>
          <p:nvPr/>
        </p:nvSpPr>
        <p:spPr>
          <a:xfrm>
            <a:off x="318" y="-9160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0"/>
          <p:cNvSpPr/>
          <p:nvPr/>
        </p:nvSpPr>
        <p:spPr>
          <a:xfrm flipH="1" rot="-10430173">
            <a:off x="-528457" y="-391973"/>
            <a:ext cx="3184967" cy="1402991"/>
          </a:xfrm>
          <a:custGeom>
            <a:rect b="b" l="l" r="r" t="t"/>
            <a:pathLst>
              <a:path extrusionOk="0" h="20613" w="47612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0"/>
          <p:cNvSpPr/>
          <p:nvPr/>
        </p:nvSpPr>
        <p:spPr>
          <a:xfrm flipH="1">
            <a:off x="-2178870" y="-242284"/>
            <a:ext cx="6485799" cy="862380"/>
          </a:xfrm>
          <a:custGeom>
            <a:rect b="b" l="l" r="r" t="t"/>
            <a:pathLst>
              <a:path extrusionOk="0" h="9105" w="68477">
                <a:moveTo>
                  <a:pt x="44154" y="1"/>
                </a:moveTo>
                <a:cubicBezTo>
                  <a:pt x="33784" y="1"/>
                  <a:pt x="23413" y="420"/>
                  <a:pt x="13076" y="1257"/>
                </a:cubicBezTo>
                <a:cubicBezTo>
                  <a:pt x="10854" y="1438"/>
                  <a:pt x="8631" y="1639"/>
                  <a:pt x="6418" y="1928"/>
                </a:cubicBezTo>
                <a:cubicBezTo>
                  <a:pt x="5043" y="2109"/>
                  <a:pt x="2153" y="1991"/>
                  <a:pt x="1423" y="3440"/>
                </a:cubicBezTo>
                <a:cubicBezTo>
                  <a:pt x="1" y="6253"/>
                  <a:pt x="7759" y="7949"/>
                  <a:pt x="9466" y="8325"/>
                </a:cubicBezTo>
                <a:cubicBezTo>
                  <a:pt x="11595" y="8794"/>
                  <a:pt x="13774" y="9029"/>
                  <a:pt x="15953" y="9082"/>
                </a:cubicBezTo>
                <a:lnTo>
                  <a:pt x="15956" y="9092"/>
                </a:lnTo>
                <a:cubicBezTo>
                  <a:pt x="16306" y="9101"/>
                  <a:pt x="16655" y="9105"/>
                  <a:pt x="17004" y="9105"/>
                </a:cubicBezTo>
                <a:cubicBezTo>
                  <a:pt x="22399" y="9105"/>
                  <a:pt x="27753" y="8116"/>
                  <a:pt x="33072" y="7175"/>
                </a:cubicBezTo>
                <a:cubicBezTo>
                  <a:pt x="37883" y="6329"/>
                  <a:pt x="42742" y="5517"/>
                  <a:pt x="47615" y="5517"/>
                </a:cubicBezTo>
                <a:cubicBezTo>
                  <a:pt x="48481" y="5517"/>
                  <a:pt x="49347" y="5543"/>
                  <a:pt x="50214" y="5599"/>
                </a:cubicBezTo>
                <a:cubicBezTo>
                  <a:pt x="52861" y="5769"/>
                  <a:pt x="55510" y="6221"/>
                  <a:pt x="58154" y="6221"/>
                </a:cubicBezTo>
                <a:cubicBezTo>
                  <a:pt x="58895" y="6221"/>
                  <a:pt x="59636" y="6186"/>
                  <a:pt x="60376" y="6098"/>
                </a:cubicBezTo>
                <a:cubicBezTo>
                  <a:pt x="63749" y="5703"/>
                  <a:pt x="67249" y="3939"/>
                  <a:pt x="68476" y="771"/>
                </a:cubicBezTo>
                <a:cubicBezTo>
                  <a:pt x="60380" y="257"/>
                  <a:pt x="52267" y="1"/>
                  <a:pt x="44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1" name="Google Shape;551;p50"/>
          <p:cNvSpPr/>
          <p:nvPr/>
        </p:nvSpPr>
        <p:spPr>
          <a:xfrm flipH="1" rot="10800000">
            <a:off x="318" y="460399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39195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và hai cột 1">
  <p:cSld name="TITLE_AND_TWO_COLUMNS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/>
          <p:nvPr/>
        </p:nvSpPr>
        <p:spPr>
          <a:xfrm>
            <a:off x="524700" y="457500"/>
            <a:ext cx="8094600" cy="4228500"/>
          </a:xfrm>
          <a:prstGeom prst="roundRect">
            <a:avLst>
              <a:gd fmla="val 3223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51"/>
          <p:cNvGrpSpPr/>
          <p:nvPr/>
        </p:nvGrpSpPr>
        <p:grpSpPr>
          <a:xfrm>
            <a:off x="-458183" y="-610130"/>
            <a:ext cx="6485799" cy="1736855"/>
            <a:chOff x="-414283" y="-551605"/>
            <a:chExt cx="6485799" cy="1736855"/>
          </a:xfrm>
        </p:grpSpPr>
        <p:sp>
          <p:nvSpPr>
            <p:cNvPr id="555" name="Google Shape;555;p51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rect b="b" l="l" r="r" t="t"/>
              <a:pathLst>
                <a:path extrusionOk="0" h="20613" w="47612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-414283" y="-211184"/>
              <a:ext cx="6485799" cy="862380"/>
            </a:xfrm>
            <a:custGeom>
              <a:rect b="b" l="l" r="r" t="t"/>
              <a:pathLst>
                <a:path extrusionOk="0" h="9105" w="68477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8" name="Google Shape;558;p51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9" name="Google Shape;559;p51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0" name="Google Shape;560;p51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51"/>
          <p:cNvSpPr txBox="1"/>
          <p:nvPr>
            <p:ph idx="4" type="subTitle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 1">
  <p:cSld name="TITLE_ONLY_1_1_1">
    <p:bg>
      <p:bgPr>
        <a:solidFill>
          <a:schemeClr val="dk2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"/>
          <p:cNvSpPr/>
          <p:nvPr/>
        </p:nvSpPr>
        <p:spPr>
          <a:xfrm>
            <a:off x="23" y="887712"/>
            <a:ext cx="9143732" cy="1499714"/>
          </a:xfrm>
          <a:custGeom>
            <a:rect b="b" l="l" r="r" t="t"/>
            <a:pathLst>
              <a:path extrusionOk="0" h="19560" w="119257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5" name="Google Shape;565;p52"/>
          <p:cNvSpPr/>
          <p:nvPr/>
        </p:nvSpPr>
        <p:spPr>
          <a:xfrm flipH="1" rot="10800000">
            <a:off x="318" y="460399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52"/>
          <p:cNvGrpSpPr/>
          <p:nvPr/>
        </p:nvGrpSpPr>
        <p:grpSpPr>
          <a:xfrm>
            <a:off x="-458183" y="-610130"/>
            <a:ext cx="6485799" cy="1736855"/>
            <a:chOff x="-414283" y="-551605"/>
            <a:chExt cx="6485799" cy="1736855"/>
          </a:xfrm>
        </p:grpSpPr>
        <p:sp>
          <p:nvSpPr>
            <p:cNvPr id="567" name="Google Shape;567;p52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rect b="b" l="l" r="r" t="t"/>
              <a:pathLst>
                <a:path extrusionOk="0" h="20613" w="47612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>
              <a:off x="-414283" y="-211184"/>
              <a:ext cx="6485799" cy="862380"/>
            </a:xfrm>
            <a:custGeom>
              <a:rect b="b" l="l" r="r" t="t"/>
              <a:pathLst>
                <a:path extrusionOk="0" h="9105" w="68477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3"/>
          <p:cNvSpPr/>
          <p:nvPr/>
        </p:nvSpPr>
        <p:spPr>
          <a:xfrm>
            <a:off x="23" y="106099"/>
            <a:ext cx="9143732" cy="1499714"/>
          </a:xfrm>
          <a:custGeom>
            <a:rect b="b" l="l" r="r" t="t"/>
            <a:pathLst>
              <a:path extrusionOk="0" h="19560" w="119257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2" name="Google Shape;572;p53"/>
          <p:cNvSpPr txBox="1"/>
          <p:nvPr>
            <p:ph idx="1" type="subTitle"/>
          </p:nvPr>
        </p:nvSpPr>
        <p:spPr>
          <a:xfrm>
            <a:off x="2343975" y="341660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53"/>
          <p:cNvSpPr txBox="1"/>
          <p:nvPr>
            <p:ph idx="2" type="subTitle"/>
          </p:nvPr>
        </p:nvSpPr>
        <p:spPr>
          <a:xfrm>
            <a:off x="1109150" y="21393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53"/>
          <p:cNvSpPr txBox="1"/>
          <p:nvPr>
            <p:ph idx="3" type="subTitle"/>
          </p:nvPr>
        </p:nvSpPr>
        <p:spPr>
          <a:xfrm>
            <a:off x="3578998" y="21393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53"/>
          <p:cNvSpPr txBox="1"/>
          <p:nvPr>
            <p:ph idx="4" type="subTitle"/>
          </p:nvPr>
        </p:nvSpPr>
        <p:spPr>
          <a:xfrm>
            <a:off x="4813809" y="341660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53"/>
          <p:cNvSpPr txBox="1"/>
          <p:nvPr>
            <p:ph idx="5" type="subTitle"/>
          </p:nvPr>
        </p:nvSpPr>
        <p:spPr>
          <a:xfrm>
            <a:off x="6048847" y="21393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53"/>
          <p:cNvSpPr txBox="1"/>
          <p:nvPr>
            <p:ph idx="6" type="subTitle"/>
          </p:nvPr>
        </p:nvSpPr>
        <p:spPr>
          <a:xfrm>
            <a:off x="2347875" y="3078275"/>
            <a:ext cx="19782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8" name="Google Shape;578;p53"/>
          <p:cNvSpPr txBox="1"/>
          <p:nvPr>
            <p:ph idx="7" type="subTitle"/>
          </p:nvPr>
        </p:nvSpPr>
        <p:spPr>
          <a:xfrm>
            <a:off x="4817709" y="3078275"/>
            <a:ext cx="19782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9" name="Google Shape;579;p53"/>
          <p:cNvSpPr txBox="1"/>
          <p:nvPr>
            <p:ph idx="8" type="subTitle"/>
          </p:nvPr>
        </p:nvSpPr>
        <p:spPr>
          <a:xfrm>
            <a:off x="1113050" y="1798750"/>
            <a:ext cx="19782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0" name="Google Shape;580;p53"/>
          <p:cNvSpPr txBox="1"/>
          <p:nvPr>
            <p:ph idx="9" type="subTitle"/>
          </p:nvPr>
        </p:nvSpPr>
        <p:spPr>
          <a:xfrm>
            <a:off x="3582898" y="1798750"/>
            <a:ext cx="19782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1" name="Google Shape;581;p53"/>
          <p:cNvSpPr txBox="1"/>
          <p:nvPr>
            <p:ph idx="13" type="subTitle"/>
          </p:nvPr>
        </p:nvSpPr>
        <p:spPr>
          <a:xfrm>
            <a:off x="6052747" y="1798750"/>
            <a:ext cx="19782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82" name="Google Shape;582;p53"/>
          <p:cNvGrpSpPr/>
          <p:nvPr/>
        </p:nvGrpSpPr>
        <p:grpSpPr>
          <a:xfrm>
            <a:off x="3990806" y="4130879"/>
            <a:ext cx="5428447" cy="1565895"/>
            <a:chOff x="3002331" y="3977204"/>
            <a:chExt cx="5428447" cy="1565895"/>
          </a:xfrm>
        </p:grpSpPr>
        <p:sp>
          <p:nvSpPr>
            <p:cNvPr id="583" name="Google Shape;583;p53"/>
            <p:cNvSpPr/>
            <p:nvPr/>
          </p:nvSpPr>
          <p:spPr>
            <a:xfrm rot="10536625">
              <a:off x="3032291" y="4478182"/>
              <a:ext cx="3699872" cy="924684"/>
            </a:xfrm>
            <a:custGeom>
              <a:rect b="b" l="l" r="r" t="t"/>
              <a:pathLst>
                <a:path extrusionOk="0" h="12197" w="48803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3"/>
            <p:cNvSpPr/>
            <p:nvPr/>
          </p:nvSpPr>
          <p:spPr>
            <a:xfrm>
              <a:off x="4362965" y="3977204"/>
              <a:ext cx="4067813" cy="1253594"/>
            </a:xfrm>
            <a:custGeom>
              <a:rect b="b" l="l" r="r" t="t"/>
              <a:pathLst>
                <a:path extrusionOk="0" h="18312" w="59421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53"/>
          <p:cNvSpPr/>
          <p:nvPr/>
        </p:nvSpPr>
        <p:spPr>
          <a:xfrm rot="9332874">
            <a:off x="-548634" y="-887553"/>
            <a:ext cx="3185003" cy="1403007"/>
          </a:xfrm>
          <a:custGeom>
            <a:rect b="b" l="l" r="r" t="t"/>
            <a:pathLst>
              <a:path extrusionOk="0" h="20613" w="47612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3"/>
          <p:cNvSpPr/>
          <p:nvPr/>
        </p:nvSpPr>
        <p:spPr>
          <a:xfrm rot="-1097317">
            <a:off x="-1762102" y="-746550"/>
            <a:ext cx="6485926" cy="862397"/>
          </a:xfrm>
          <a:custGeom>
            <a:rect b="b" l="l" r="r" t="t"/>
            <a:pathLst>
              <a:path extrusionOk="0" h="9105" w="68477">
                <a:moveTo>
                  <a:pt x="44154" y="1"/>
                </a:moveTo>
                <a:cubicBezTo>
                  <a:pt x="33784" y="1"/>
                  <a:pt x="23413" y="420"/>
                  <a:pt x="13076" y="1257"/>
                </a:cubicBezTo>
                <a:cubicBezTo>
                  <a:pt x="10854" y="1438"/>
                  <a:pt x="8631" y="1639"/>
                  <a:pt x="6418" y="1928"/>
                </a:cubicBezTo>
                <a:cubicBezTo>
                  <a:pt x="5043" y="2109"/>
                  <a:pt x="2153" y="1991"/>
                  <a:pt x="1423" y="3440"/>
                </a:cubicBezTo>
                <a:cubicBezTo>
                  <a:pt x="1" y="6253"/>
                  <a:pt x="7759" y="7949"/>
                  <a:pt x="9466" y="8325"/>
                </a:cubicBezTo>
                <a:cubicBezTo>
                  <a:pt x="11595" y="8794"/>
                  <a:pt x="13774" y="9029"/>
                  <a:pt x="15953" y="9082"/>
                </a:cubicBezTo>
                <a:lnTo>
                  <a:pt x="15956" y="9092"/>
                </a:lnTo>
                <a:cubicBezTo>
                  <a:pt x="16306" y="9101"/>
                  <a:pt x="16655" y="9105"/>
                  <a:pt x="17004" y="9105"/>
                </a:cubicBezTo>
                <a:cubicBezTo>
                  <a:pt x="22399" y="9105"/>
                  <a:pt x="27753" y="8116"/>
                  <a:pt x="33072" y="7175"/>
                </a:cubicBezTo>
                <a:cubicBezTo>
                  <a:pt x="37883" y="6329"/>
                  <a:pt x="42742" y="5517"/>
                  <a:pt x="47615" y="5517"/>
                </a:cubicBezTo>
                <a:cubicBezTo>
                  <a:pt x="48481" y="5517"/>
                  <a:pt x="49347" y="5543"/>
                  <a:pt x="50214" y="5599"/>
                </a:cubicBezTo>
                <a:cubicBezTo>
                  <a:pt x="52861" y="5769"/>
                  <a:pt x="55510" y="6221"/>
                  <a:pt x="58154" y="6221"/>
                </a:cubicBezTo>
                <a:cubicBezTo>
                  <a:pt x="58895" y="6221"/>
                  <a:pt x="59636" y="6186"/>
                  <a:pt x="60376" y="6098"/>
                </a:cubicBezTo>
                <a:cubicBezTo>
                  <a:pt x="63749" y="5703"/>
                  <a:pt x="67249" y="3939"/>
                  <a:pt x="68476" y="771"/>
                </a:cubicBezTo>
                <a:cubicBezTo>
                  <a:pt x="60380" y="257"/>
                  <a:pt x="52267" y="1"/>
                  <a:pt x="44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 1">
  <p:cSld name="CUSTOM_10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4"/>
          <p:cNvSpPr/>
          <p:nvPr/>
        </p:nvSpPr>
        <p:spPr>
          <a:xfrm>
            <a:off x="524700" y="1284250"/>
            <a:ext cx="8094600" cy="3348300"/>
          </a:xfrm>
          <a:prstGeom prst="roundRect">
            <a:avLst>
              <a:gd fmla="val 152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0" name="Google Shape;590;p54"/>
          <p:cNvSpPr txBox="1"/>
          <p:nvPr>
            <p:ph idx="1" type="subTitle"/>
          </p:nvPr>
        </p:nvSpPr>
        <p:spPr>
          <a:xfrm>
            <a:off x="2605500" y="1883620"/>
            <a:ext cx="39330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54"/>
          <p:cNvSpPr txBox="1"/>
          <p:nvPr>
            <p:ph idx="2" type="subTitle"/>
          </p:nvPr>
        </p:nvSpPr>
        <p:spPr>
          <a:xfrm>
            <a:off x="2605500" y="1492250"/>
            <a:ext cx="3933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2" name="Google Shape;592;p54"/>
          <p:cNvSpPr txBox="1"/>
          <p:nvPr>
            <p:ph idx="3" type="subTitle"/>
          </p:nvPr>
        </p:nvSpPr>
        <p:spPr>
          <a:xfrm>
            <a:off x="2605500" y="3667783"/>
            <a:ext cx="39330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54"/>
          <p:cNvSpPr txBox="1"/>
          <p:nvPr>
            <p:ph idx="4" type="subTitle"/>
          </p:nvPr>
        </p:nvSpPr>
        <p:spPr>
          <a:xfrm>
            <a:off x="2605500" y="3276413"/>
            <a:ext cx="3933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94" name="Google Shape;594;p54"/>
          <p:cNvGrpSpPr/>
          <p:nvPr/>
        </p:nvGrpSpPr>
        <p:grpSpPr>
          <a:xfrm>
            <a:off x="648649" y="1127799"/>
            <a:ext cx="989357" cy="551218"/>
            <a:chOff x="5311749" y="1950824"/>
            <a:chExt cx="989357" cy="551218"/>
          </a:xfrm>
        </p:grpSpPr>
        <p:sp>
          <p:nvSpPr>
            <p:cNvPr id="595" name="Google Shape;595;p54"/>
            <p:cNvSpPr/>
            <p:nvPr/>
          </p:nvSpPr>
          <p:spPr>
            <a:xfrm>
              <a:off x="5774322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4"/>
            <p:cNvSpPr/>
            <p:nvPr/>
          </p:nvSpPr>
          <p:spPr>
            <a:xfrm>
              <a:off x="5928663" y="2438024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0"/>
                  </a:moveTo>
                  <a:cubicBezTo>
                    <a:pt x="443" y="0"/>
                    <a:pt x="0" y="443"/>
                    <a:pt x="0" y="993"/>
                  </a:cubicBezTo>
                  <a:cubicBezTo>
                    <a:pt x="0" y="1543"/>
                    <a:pt x="443" y="1985"/>
                    <a:pt x="993" y="1985"/>
                  </a:cubicBezTo>
                  <a:cubicBezTo>
                    <a:pt x="1542" y="1985"/>
                    <a:pt x="1985" y="1543"/>
                    <a:pt x="1985" y="993"/>
                  </a:cubicBezTo>
                  <a:cubicBezTo>
                    <a:pt x="1985" y="443"/>
                    <a:pt x="1542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4"/>
            <p:cNvSpPr/>
            <p:nvPr/>
          </p:nvSpPr>
          <p:spPr>
            <a:xfrm>
              <a:off x="5928663" y="2276108"/>
              <a:ext cx="63986" cy="64148"/>
            </a:xfrm>
            <a:custGeom>
              <a:rect b="b" l="l" r="r" t="t"/>
              <a:pathLst>
                <a:path extrusionOk="0" h="1990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4"/>
            <p:cNvSpPr/>
            <p:nvPr/>
          </p:nvSpPr>
          <p:spPr>
            <a:xfrm>
              <a:off x="5774322" y="195082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6" y="0"/>
                    <a:pt x="0" y="443"/>
                    <a:pt x="0" y="993"/>
                  </a:cubicBezTo>
                  <a:cubicBezTo>
                    <a:pt x="0" y="1543"/>
                    <a:pt x="446" y="1988"/>
                    <a:pt x="993" y="1988"/>
                  </a:cubicBezTo>
                  <a:cubicBezTo>
                    <a:pt x="1543" y="1988"/>
                    <a:pt x="1985" y="1543"/>
                    <a:pt x="1985" y="993"/>
                  </a:cubicBezTo>
                  <a:cubicBezTo>
                    <a:pt x="1985" y="443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4"/>
            <p:cNvSpPr/>
            <p:nvPr/>
          </p:nvSpPr>
          <p:spPr>
            <a:xfrm>
              <a:off x="5620206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3" y="1"/>
                    <a:pt x="1" y="447"/>
                    <a:pt x="1" y="993"/>
                  </a:cubicBezTo>
                  <a:cubicBezTo>
                    <a:pt x="1" y="1543"/>
                    <a:pt x="443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4"/>
            <p:cNvSpPr/>
            <p:nvPr/>
          </p:nvSpPr>
          <p:spPr>
            <a:xfrm>
              <a:off x="5774322" y="211432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6" y="1"/>
                    <a:pt x="0" y="444"/>
                    <a:pt x="0" y="993"/>
                  </a:cubicBezTo>
                  <a:cubicBezTo>
                    <a:pt x="0" y="1543"/>
                    <a:pt x="446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4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4"/>
            <p:cNvSpPr/>
            <p:nvPr/>
          </p:nvSpPr>
          <p:spPr>
            <a:xfrm>
              <a:off x="5465865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7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7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4"/>
            <p:cNvSpPr/>
            <p:nvPr/>
          </p:nvSpPr>
          <p:spPr>
            <a:xfrm>
              <a:off x="5311749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3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3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4"/>
            <p:cNvSpPr/>
            <p:nvPr/>
          </p:nvSpPr>
          <p:spPr>
            <a:xfrm>
              <a:off x="5928663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3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4"/>
            <p:cNvSpPr/>
            <p:nvPr/>
          </p:nvSpPr>
          <p:spPr>
            <a:xfrm>
              <a:off x="5928663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4"/>
            <p:cNvSpPr/>
            <p:nvPr/>
          </p:nvSpPr>
          <p:spPr>
            <a:xfrm>
              <a:off x="6082778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2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2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4"/>
            <p:cNvSpPr/>
            <p:nvPr/>
          </p:nvSpPr>
          <p:spPr>
            <a:xfrm>
              <a:off x="6082778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2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2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4"/>
            <p:cNvSpPr/>
            <p:nvPr/>
          </p:nvSpPr>
          <p:spPr>
            <a:xfrm>
              <a:off x="6236991" y="1952436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54"/>
          <p:cNvGrpSpPr/>
          <p:nvPr/>
        </p:nvGrpSpPr>
        <p:grpSpPr>
          <a:xfrm>
            <a:off x="8236886" y="4241640"/>
            <a:ext cx="387787" cy="526784"/>
            <a:chOff x="4950911" y="1162840"/>
            <a:chExt cx="387787" cy="526784"/>
          </a:xfrm>
        </p:grpSpPr>
        <p:sp>
          <p:nvSpPr>
            <p:cNvPr id="609" name="Google Shape;609;p54"/>
            <p:cNvSpPr/>
            <p:nvPr/>
          </p:nvSpPr>
          <p:spPr>
            <a:xfrm>
              <a:off x="4950911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6"/>
                    <a:pt x="996" y="1986"/>
                  </a:cubicBezTo>
                  <a:cubicBezTo>
                    <a:pt x="1543" y="1986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4"/>
            <p:cNvSpPr/>
            <p:nvPr/>
          </p:nvSpPr>
          <p:spPr>
            <a:xfrm>
              <a:off x="5112795" y="116284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3" y="1"/>
                    <a:pt x="1" y="443"/>
                    <a:pt x="1" y="993"/>
                  </a:cubicBezTo>
                  <a:cubicBezTo>
                    <a:pt x="1" y="1543"/>
                    <a:pt x="443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3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4"/>
            <p:cNvSpPr/>
            <p:nvPr/>
          </p:nvSpPr>
          <p:spPr>
            <a:xfrm>
              <a:off x="5274582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7" y="1"/>
                    <a:pt x="1" y="443"/>
                    <a:pt x="1" y="993"/>
                  </a:cubicBezTo>
                  <a:cubicBezTo>
                    <a:pt x="1" y="1543"/>
                    <a:pt x="447" y="1986"/>
                    <a:pt x="996" y="1986"/>
                  </a:cubicBezTo>
                  <a:cubicBezTo>
                    <a:pt x="1543" y="1986"/>
                    <a:pt x="1989" y="1543"/>
                    <a:pt x="1989" y="993"/>
                  </a:cubicBezTo>
                  <a:cubicBezTo>
                    <a:pt x="1989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4"/>
            <p:cNvSpPr/>
            <p:nvPr/>
          </p:nvSpPr>
          <p:spPr>
            <a:xfrm>
              <a:off x="4950911" y="1317084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2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4"/>
            <p:cNvSpPr/>
            <p:nvPr/>
          </p:nvSpPr>
          <p:spPr>
            <a:xfrm>
              <a:off x="5112795" y="131708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3" y="0"/>
                    <a:pt x="1" y="446"/>
                    <a:pt x="1" y="996"/>
                  </a:cubicBezTo>
                  <a:cubicBezTo>
                    <a:pt x="1" y="1542"/>
                    <a:pt x="443" y="1988"/>
                    <a:pt x="993" y="1988"/>
                  </a:cubicBezTo>
                  <a:cubicBezTo>
                    <a:pt x="1543" y="1988"/>
                    <a:pt x="1985" y="1542"/>
                    <a:pt x="1985" y="996"/>
                  </a:cubicBezTo>
                  <a:cubicBezTo>
                    <a:pt x="1985" y="446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4"/>
            <p:cNvSpPr/>
            <p:nvPr/>
          </p:nvSpPr>
          <p:spPr>
            <a:xfrm>
              <a:off x="4950911" y="1471200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6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4"/>
            <p:cNvSpPr/>
            <p:nvPr/>
          </p:nvSpPr>
          <p:spPr>
            <a:xfrm>
              <a:off x="4950911" y="1625509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9"/>
                    <a:pt x="996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54"/>
          <p:cNvSpPr/>
          <p:nvPr/>
        </p:nvSpPr>
        <p:spPr>
          <a:xfrm flipH="1" rot="-10018840">
            <a:off x="6520183" y="-608959"/>
            <a:ext cx="3184985" cy="1403012"/>
          </a:xfrm>
          <a:custGeom>
            <a:rect b="b" l="l" r="r" t="t"/>
            <a:pathLst>
              <a:path extrusionOk="0" h="20613" w="47612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4"/>
          <p:cNvSpPr/>
          <p:nvPr/>
        </p:nvSpPr>
        <p:spPr>
          <a:xfrm rot="-10663314">
            <a:off x="-1159264" y="4634741"/>
            <a:ext cx="6485961" cy="862402"/>
          </a:xfrm>
          <a:custGeom>
            <a:rect b="b" l="l" r="r" t="t"/>
            <a:pathLst>
              <a:path extrusionOk="0" h="9105" w="68477">
                <a:moveTo>
                  <a:pt x="44154" y="1"/>
                </a:moveTo>
                <a:cubicBezTo>
                  <a:pt x="33784" y="1"/>
                  <a:pt x="23413" y="420"/>
                  <a:pt x="13076" y="1257"/>
                </a:cubicBezTo>
                <a:cubicBezTo>
                  <a:pt x="10854" y="1438"/>
                  <a:pt x="8631" y="1639"/>
                  <a:pt x="6418" y="1928"/>
                </a:cubicBezTo>
                <a:cubicBezTo>
                  <a:pt x="5043" y="2109"/>
                  <a:pt x="2153" y="1991"/>
                  <a:pt x="1423" y="3440"/>
                </a:cubicBezTo>
                <a:cubicBezTo>
                  <a:pt x="1" y="6253"/>
                  <a:pt x="7759" y="7949"/>
                  <a:pt x="9466" y="8325"/>
                </a:cubicBezTo>
                <a:cubicBezTo>
                  <a:pt x="11595" y="8794"/>
                  <a:pt x="13774" y="9029"/>
                  <a:pt x="15953" y="9082"/>
                </a:cubicBezTo>
                <a:lnTo>
                  <a:pt x="15956" y="9092"/>
                </a:lnTo>
                <a:cubicBezTo>
                  <a:pt x="16306" y="9101"/>
                  <a:pt x="16655" y="9105"/>
                  <a:pt x="17004" y="9105"/>
                </a:cubicBezTo>
                <a:cubicBezTo>
                  <a:pt x="22399" y="9105"/>
                  <a:pt x="27753" y="8116"/>
                  <a:pt x="33072" y="7175"/>
                </a:cubicBezTo>
                <a:cubicBezTo>
                  <a:pt x="37883" y="6329"/>
                  <a:pt x="42742" y="5517"/>
                  <a:pt x="47615" y="5517"/>
                </a:cubicBezTo>
                <a:cubicBezTo>
                  <a:pt x="48481" y="5517"/>
                  <a:pt x="49347" y="5543"/>
                  <a:pt x="50214" y="5599"/>
                </a:cubicBezTo>
                <a:cubicBezTo>
                  <a:pt x="52861" y="5769"/>
                  <a:pt x="55510" y="6221"/>
                  <a:pt x="58154" y="6221"/>
                </a:cubicBezTo>
                <a:cubicBezTo>
                  <a:pt x="58895" y="6221"/>
                  <a:pt x="59636" y="6186"/>
                  <a:pt x="60376" y="6098"/>
                </a:cubicBezTo>
                <a:cubicBezTo>
                  <a:pt x="63749" y="5703"/>
                  <a:pt x="67249" y="3939"/>
                  <a:pt x="68476" y="771"/>
                </a:cubicBezTo>
                <a:cubicBezTo>
                  <a:pt x="60380" y="257"/>
                  <a:pt x="52267" y="1"/>
                  <a:pt x="441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CUSTOM_3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5"/>
          <p:cNvSpPr/>
          <p:nvPr/>
        </p:nvSpPr>
        <p:spPr>
          <a:xfrm>
            <a:off x="23" y="887712"/>
            <a:ext cx="9143732" cy="1499714"/>
          </a:xfrm>
          <a:custGeom>
            <a:rect b="b" l="l" r="r" t="t"/>
            <a:pathLst>
              <a:path extrusionOk="0" h="19560" w="119257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5"/>
          <p:cNvSpPr/>
          <p:nvPr/>
        </p:nvSpPr>
        <p:spPr>
          <a:xfrm>
            <a:off x="330" y="2703169"/>
            <a:ext cx="9143656" cy="1427719"/>
          </a:xfrm>
          <a:custGeom>
            <a:rect b="b" l="l" r="r" t="t"/>
            <a:pathLst>
              <a:path extrusionOk="0" h="18621" w="119256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5"/>
          <p:cNvSpPr/>
          <p:nvPr/>
        </p:nvSpPr>
        <p:spPr>
          <a:xfrm>
            <a:off x="330" y="-5"/>
            <a:ext cx="9143426" cy="536631"/>
          </a:xfrm>
          <a:custGeom>
            <a:rect b="b" l="l" r="r" t="t"/>
            <a:pathLst>
              <a:path extrusionOk="0" h="6999" w="119253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55"/>
          <p:cNvGrpSpPr/>
          <p:nvPr/>
        </p:nvGrpSpPr>
        <p:grpSpPr>
          <a:xfrm>
            <a:off x="-458183" y="-610130"/>
            <a:ext cx="6485799" cy="1736855"/>
            <a:chOff x="-414283" y="-551605"/>
            <a:chExt cx="6485799" cy="1736855"/>
          </a:xfrm>
        </p:grpSpPr>
        <p:sp>
          <p:nvSpPr>
            <p:cNvPr id="623" name="Google Shape;623;p55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rect b="b" l="l" r="r" t="t"/>
              <a:pathLst>
                <a:path extrusionOk="0" h="20613" w="47612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5"/>
            <p:cNvSpPr/>
            <p:nvPr/>
          </p:nvSpPr>
          <p:spPr>
            <a:xfrm>
              <a:off x="-414283" y="-211184"/>
              <a:ext cx="6485799" cy="862380"/>
            </a:xfrm>
            <a:custGeom>
              <a:rect b="b" l="l" r="r" t="t"/>
              <a:pathLst>
                <a:path extrusionOk="0" h="9105" w="68477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55"/>
          <p:cNvGrpSpPr/>
          <p:nvPr/>
        </p:nvGrpSpPr>
        <p:grpSpPr>
          <a:xfrm>
            <a:off x="3990806" y="4130879"/>
            <a:ext cx="5428447" cy="1565895"/>
            <a:chOff x="3002331" y="3977204"/>
            <a:chExt cx="5428447" cy="1565895"/>
          </a:xfrm>
        </p:grpSpPr>
        <p:sp>
          <p:nvSpPr>
            <p:cNvPr id="626" name="Google Shape;626;p55"/>
            <p:cNvSpPr/>
            <p:nvPr/>
          </p:nvSpPr>
          <p:spPr>
            <a:xfrm rot="10536625">
              <a:off x="3032291" y="4478182"/>
              <a:ext cx="3699872" cy="924684"/>
            </a:xfrm>
            <a:custGeom>
              <a:rect b="b" l="l" r="r" t="t"/>
              <a:pathLst>
                <a:path extrusionOk="0" h="12197" w="48803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5"/>
            <p:cNvSpPr/>
            <p:nvPr/>
          </p:nvSpPr>
          <p:spPr>
            <a:xfrm>
              <a:off x="4362965" y="3977204"/>
              <a:ext cx="4067813" cy="1253594"/>
            </a:xfrm>
            <a:custGeom>
              <a:rect b="b" l="l" r="r" t="t"/>
              <a:pathLst>
                <a:path extrusionOk="0" h="18312" w="59421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55"/>
          <p:cNvGrpSpPr/>
          <p:nvPr/>
        </p:nvGrpSpPr>
        <p:grpSpPr>
          <a:xfrm>
            <a:off x="519449" y="4052774"/>
            <a:ext cx="989357" cy="551218"/>
            <a:chOff x="5311749" y="1950824"/>
            <a:chExt cx="989357" cy="551218"/>
          </a:xfrm>
        </p:grpSpPr>
        <p:sp>
          <p:nvSpPr>
            <p:cNvPr id="629" name="Google Shape;629;p55"/>
            <p:cNvSpPr/>
            <p:nvPr/>
          </p:nvSpPr>
          <p:spPr>
            <a:xfrm>
              <a:off x="5774322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5"/>
            <p:cNvSpPr/>
            <p:nvPr/>
          </p:nvSpPr>
          <p:spPr>
            <a:xfrm>
              <a:off x="5928663" y="2438024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0"/>
                  </a:moveTo>
                  <a:cubicBezTo>
                    <a:pt x="443" y="0"/>
                    <a:pt x="0" y="443"/>
                    <a:pt x="0" y="993"/>
                  </a:cubicBezTo>
                  <a:cubicBezTo>
                    <a:pt x="0" y="1543"/>
                    <a:pt x="443" y="1985"/>
                    <a:pt x="993" y="1985"/>
                  </a:cubicBezTo>
                  <a:cubicBezTo>
                    <a:pt x="1542" y="1985"/>
                    <a:pt x="1985" y="1543"/>
                    <a:pt x="1985" y="993"/>
                  </a:cubicBezTo>
                  <a:cubicBezTo>
                    <a:pt x="1985" y="443"/>
                    <a:pt x="1542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5"/>
            <p:cNvSpPr/>
            <p:nvPr/>
          </p:nvSpPr>
          <p:spPr>
            <a:xfrm>
              <a:off x="5928663" y="2276108"/>
              <a:ext cx="63986" cy="64148"/>
            </a:xfrm>
            <a:custGeom>
              <a:rect b="b" l="l" r="r" t="t"/>
              <a:pathLst>
                <a:path extrusionOk="0" h="1990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5"/>
            <p:cNvSpPr/>
            <p:nvPr/>
          </p:nvSpPr>
          <p:spPr>
            <a:xfrm>
              <a:off x="5774322" y="195082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6" y="0"/>
                    <a:pt x="0" y="443"/>
                    <a:pt x="0" y="993"/>
                  </a:cubicBezTo>
                  <a:cubicBezTo>
                    <a:pt x="0" y="1543"/>
                    <a:pt x="446" y="1988"/>
                    <a:pt x="993" y="1988"/>
                  </a:cubicBezTo>
                  <a:cubicBezTo>
                    <a:pt x="1543" y="1988"/>
                    <a:pt x="1985" y="1543"/>
                    <a:pt x="1985" y="993"/>
                  </a:cubicBezTo>
                  <a:cubicBezTo>
                    <a:pt x="1985" y="443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5"/>
            <p:cNvSpPr/>
            <p:nvPr/>
          </p:nvSpPr>
          <p:spPr>
            <a:xfrm>
              <a:off x="5620206" y="2276108"/>
              <a:ext cx="64019" cy="64148"/>
            </a:xfrm>
            <a:custGeom>
              <a:rect b="b" l="l" r="r" t="t"/>
              <a:pathLst>
                <a:path extrusionOk="0" h="1990" w="1986">
                  <a:moveTo>
                    <a:pt x="993" y="1"/>
                  </a:moveTo>
                  <a:cubicBezTo>
                    <a:pt x="443" y="1"/>
                    <a:pt x="1" y="447"/>
                    <a:pt x="1" y="993"/>
                  </a:cubicBezTo>
                  <a:cubicBezTo>
                    <a:pt x="1" y="1543"/>
                    <a:pt x="443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5"/>
            <p:cNvSpPr/>
            <p:nvPr/>
          </p:nvSpPr>
          <p:spPr>
            <a:xfrm>
              <a:off x="5774322" y="211432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6" y="1"/>
                    <a:pt x="0" y="444"/>
                    <a:pt x="0" y="993"/>
                  </a:cubicBezTo>
                  <a:cubicBezTo>
                    <a:pt x="0" y="1543"/>
                    <a:pt x="446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4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5"/>
            <p:cNvSpPr/>
            <p:nvPr/>
          </p:nvSpPr>
          <p:spPr>
            <a:xfrm>
              <a:off x="5465865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7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7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5"/>
            <p:cNvSpPr/>
            <p:nvPr/>
          </p:nvSpPr>
          <p:spPr>
            <a:xfrm>
              <a:off x="5311749" y="2276108"/>
              <a:ext cx="64148" cy="64148"/>
            </a:xfrm>
            <a:custGeom>
              <a:rect b="b" l="l" r="r" t="t"/>
              <a:pathLst>
                <a:path extrusionOk="0" h="1990" w="1990">
                  <a:moveTo>
                    <a:pt x="993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3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5"/>
            <p:cNvSpPr/>
            <p:nvPr/>
          </p:nvSpPr>
          <p:spPr>
            <a:xfrm>
              <a:off x="5928663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3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3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5"/>
            <p:cNvSpPr/>
            <p:nvPr/>
          </p:nvSpPr>
          <p:spPr>
            <a:xfrm>
              <a:off x="5928663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5"/>
            <p:cNvSpPr/>
            <p:nvPr/>
          </p:nvSpPr>
          <p:spPr>
            <a:xfrm>
              <a:off x="6082778" y="2114320"/>
              <a:ext cx="63986" cy="64019"/>
            </a:xfrm>
            <a:custGeom>
              <a:rect b="b" l="l" r="r" t="t"/>
              <a:pathLst>
                <a:path extrusionOk="0" h="1986" w="1985">
                  <a:moveTo>
                    <a:pt x="992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2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5"/>
            <p:cNvSpPr/>
            <p:nvPr/>
          </p:nvSpPr>
          <p:spPr>
            <a:xfrm>
              <a:off x="6082778" y="1952436"/>
              <a:ext cx="63986" cy="64115"/>
            </a:xfrm>
            <a:custGeom>
              <a:rect b="b" l="l" r="r" t="t"/>
              <a:pathLst>
                <a:path extrusionOk="0" h="1989" w="1985">
                  <a:moveTo>
                    <a:pt x="992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2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5"/>
            <p:cNvSpPr/>
            <p:nvPr/>
          </p:nvSpPr>
          <p:spPr>
            <a:xfrm>
              <a:off x="6236991" y="1952436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55"/>
          <p:cNvGrpSpPr/>
          <p:nvPr/>
        </p:nvGrpSpPr>
        <p:grpSpPr>
          <a:xfrm>
            <a:off x="8316486" y="3079015"/>
            <a:ext cx="387787" cy="526784"/>
            <a:chOff x="4950911" y="1162840"/>
            <a:chExt cx="387787" cy="526784"/>
          </a:xfrm>
        </p:grpSpPr>
        <p:sp>
          <p:nvSpPr>
            <p:cNvPr id="643" name="Google Shape;643;p55"/>
            <p:cNvSpPr/>
            <p:nvPr/>
          </p:nvSpPr>
          <p:spPr>
            <a:xfrm>
              <a:off x="4950911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6"/>
                    <a:pt x="996" y="1986"/>
                  </a:cubicBezTo>
                  <a:cubicBezTo>
                    <a:pt x="1543" y="1986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5"/>
            <p:cNvSpPr/>
            <p:nvPr/>
          </p:nvSpPr>
          <p:spPr>
            <a:xfrm>
              <a:off x="5112795" y="1162840"/>
              <a:ext cx="64019" cy="64019"/>
            </a:xfrm>
            <a:custGeom>
              <a:rect b="b" l="l" r="r" t="t"/>
              <a:pathLst>
                <a:path extrusionOk="0" h="1986" w="1986">
                  <a:moveTo>
                    <a:pt x="993" y="1"/>
                  </a:moveTo>
                  <a:cubicBezTo>
                    <a:pt x="443" y="1"/>
                    <a:pt x="1" y="443"/>
                    <a:pt x="1" y="993"/>
                  </a:cubicBezTo>
                  <a:cubicBezTo>
                    <a:pt x="1" y="1543"/>
                    <a:pt x="443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3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5"/>
            <p:cNvSpPr/>
            <p:nvPr/>
          </p:nvSpPr>
          <p:spPr>
            <a:xfrm>
              <a:off x="5274582" y="1162840"/>
              <a:ext cx="64115" cy="64019"/>
            </a:xfrm>
            <a:custGeom>
              <a:rect b="b" l="l" r="r" t="t"/>
              <a:pathLst>
                <a:path extrusionOk="0" h="1986" w="1989">
                  <a:moveTo>
                    <a:pt x="996" y="1"/>
                  </a:moveTo>
                  <a:cubicBezTo>
                    <a:pt x="447" y="1"/>
                    <a:pt x="1" y="443"/>
                    <a:pt x="1" y="993"/>
                  </a:cubicBezTo>
                  <a:cubicBezTo>
                    <a:pt x="1" y="1543"/>
                    <a:pt x="447" y="1986"/>
                    <a:pt x="996" y="1986"/>
                  </a:cubicBezTo>
                  <a:cubicBezTo>
                    <a:pt x="1543" y="1986"/>
                    <a:pt x="1989" y="1543"/>
                    <a:pt x="1989" y="993"/>
                  </a:cubicBezTo>
                  <a:cubicBezTo>
                    <a:pt x="1989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5"/>
            <p:cNvSpPr/>
            <p:nvPr/>
          </p:nvSpPr>
          <p:spPr>
            <a:xfrm>
              <a:off x="4950911" y="1317084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2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5"/>
            <p:cNvSpPr/>
            <p:nvPr/>
          </p:nvSpPr>
          <p:spPr>
            <a:xfrm>
              <a:off x="5112795" y="1317084"/>
              <a:ext cx="64019" cy="64115"/>
            </a:xfrm>
            <a:custGeom>
              <a:rect b="b" l="l" r="r" t="t"/>
              <a:pathLst>
                <a:path extrusionOk="0" h="1989" w="1986">
                  <a:moveTo>
                    <a:pt x="993" y="0"/>
                  </a:moveTo>
                  <a:cubicBezTo>
                    <a:pt x="443" y="0"/>
                    <a:pt x="1" y="446"/>
                    <a:pt x="1" y="996"/>
                  </a:cubicBezTo>
                  <a:cubicBezTo>
                    <a:pt x="1" y="1542"/>
                    <a:pt x="443" y="1988"/>
                    <a:pt x="993" y="1988"/>
                  </a:cubicBezTo>
                  <a:cubicBezTo>
                    <a:pt x="1543" y="1988"/>
                    <a:pt x="1985" y="1542"/>
                    <a:pt x="1985" y="996"/>
                  </a:cubicBezTo>
                  <a:cubicBezTo>
                    <a:pt x="1985" y="446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5"/>
            <p:cNvSpPr/>
            <p:nvPr/>
          </p:nvSpPr>
          <p:spPr>
            <a:xfrm>
              <a:off x="4950911" y="1471200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6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5"/>
            <p:cNvSpPr/>
            <p:nvPr/>
          </p:nvSpPr>
          <p:spPr>
            <a:xfrm>
              <a:off x="4950911" y="1625509"/>
              <a:ext cx="64115" cy="64115"/>
            </a:xfrm>
            <a:custGeom>
              <a:rect b="b" l="l" r="r" t="t"/>
              <a:pathLst>
                <a:path extrusionOk="0" h="1989" w="1989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9"/>
                    <a:pt x="996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55"/>
          <p:cNvSpPr txBox="1"/>
          <p:nvPr>
            <p:ph type="title"/>
          </p:nvPr>
        </p:nvSpPr>
        <p:spPr>
          <a:xfrm>
            <a:off x="2347950" y="540000"/>
            <a:ext cx="4448100" cy="9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p55"/>
          <p:cNvSpPr txBox="1"/>
          <p:nvPr>
            <p:ph idx="1" type="subTitle"/>
          </p:nvPr>
        </p:nvSpPr>
        <p:spPr>
          <a:xfrm>
            <a:off x="2347900" y="1525800"/>
            <a:ext cx="44481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55"/>
          <p:cNvSpPr txBox="1"/>
          <p:nvPr/>
        </p:nvSpPr>
        <p:spPr>
          <a:xfrm>
            <a:off x="2385750" y="3827000"/>
            <a:ext cx="4372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6"/>
          <p:cNvSpPr/>
          <p:nvPr/>
        </p:nvSpPr>
        <p:spPr>
          <a:xfrm>
            <a:off x="180" y="467744"/>
            <a:ext cx="9143656" cy="1427719"/>
          </a:xfrm>
          <a:custGeom>
            <a:rect b="b" l="l" r="r" t="t"/>
            <a:pathLst>
              <a:path extrusionOk="0" h="18621" w="119256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6"/>
          <p:cNvSpPr/>
          <p:nvPr/>
        </p:nvSpPr>
        <p:spPr>
          <a:xfrm rot="1842513">
            <a:off x="7374545" y="160375"/>
            <a:ext cx="3945903" cy="1738182"/>
          </a:xfrm>
          <a:custGeom>
            <a:rect b="b" l="l" r="r" t="t"/>
            <a:pathLst>
              <a:path extrusionOk="0" h="20613" w="47612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6"/>
          <p:cNvSpPr txBox="1"/>
          <p:nvPr>
            <p:ph type="title"/>
          </p:nvPr>
        </p:nvSpPr>
        <p:spPr>
          <a:xfrm>
            <a:off x="637400" y="539500"/>
            <a:ext cx="7572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7" name="Google Shape;657;p56"/>
          <p:cNvSpPr txBox="1"/>
          <p:nvPr>
            <p:ph idx="1" type="subTitle"/>
          </p:nvPr>
        </p:nvSpPr>
        <p:spPr>
          <a:xfrm>
            <a:off x="637400" y="1192800"/>
            <a:ext cx="75726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8" name="Google Shape;658;p56"/>
          <p:cNvSpPr/>
          <p:nvPr/>
        </p:nvSpPr>
        <p:spPr>
          <a:xfrm flipH="1" rot="-10018840">
            <a:off x="6520183" y="-608959"/>
            <a:ext cx="3184985" cy="1403012"/>
          </a:xfrm>
          <a:custGeom>
            <a:rect b="b" l="l" r="r" t="t"/>
            <a:pathLst>
              <a:path extrusionOk="0" h="20613" w="47612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7"/>
          <p:cNvSpPr/>
          <p:nvPr/>
        </p:nvSpPr>
        <p:spPr>
          <a:xfrm>
            <a:off x="180" y="2937994"/>
            <a:ext cx="9143656" cy="1427719"/>
          </a:xfrm>
          <a:custGeom>
            <a:rect b="b" l="l" r="r" t="t"/>
            <a:pathLst>
              <a:path extrusionOk="0" h="18621" w="119256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2" name="Google Shape;662;p57"/>
          <p:cNvSpPr txBox="1"/>
          <p:nvPr>
            <p:ph idx="1" type="body"/>
          </p:nvPr>
        </p:nvSpPr>
        <p:spPr>
          <a:xfrm>
            <a:off x="720000" y="1215725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663" name="Google Shape;663;p57"/>
          <p:cNvGrpSpPr/>
          <p:nvPr/>
        </p:nvGrpSpPr>
        <p:grpSpPr>
          <a:xfrm flipH="1" rot="10800000">
            <a:off x="4364481" y="-604896"/>
            <a:ext cx="5428447" cy="1565895"/>
            <a:chOff x="3002331" y="3977204"/>
            <a:chExt cx="5428447" cy="1565895"/>
          </a:xfrm>
        </p:grpSpPr>
        <p:sp>
          <p:nvSpPr>
            <p:cNvPr id="664" name="Google Shape;664;p57"/>
            <p:cNvSpPr/>
            <p:nvPr/>
          </p:nvSpPr>
          <p:spPr>
            <a:xfrm rot="10536625">
              <a:off x="3032291" y="4478182"/>
              <a:ext cx="3699872" cy="924684"/>
            </a:xfrm>
            <a:custGeom>
              <a:rect b="b" l="l" r="r" t="t"/>
              <a:pathLst>
                <a:path extrusionOk="0" h="12197" w="48803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7"/>
            <p:cNvSpPr/>
            <p:nvPr/>
          </p:nvSpPr>
          <p:spPr>
            <a:xfrm>
              <a:off x="4362965" y="3977204"/>
              <a:ext cx="4067813" cy="1253594"/>
            </a:xfrm>
            <a:custGeom>
              <a:rect b="b" l="l" r="r" t="t"/>
              <a:pathLst>
                <a:path extrusionOk="0" h="18312" w="59421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9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8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-152400" y="2736075"/>
            <a:ext cx="5080800" cy="213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101775" y="2736075"/>
            <a:ext cx="0" cy="214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540075" y="4178025"/>
            <a:ext cx="2093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subTitle"/>
          </p:nvPr>
        </p:nvSpPr>
        <p:spPr>
          <a:xfrm>
            <a:off x="713225" y="2984199"/>
            <a:ext cx="3858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58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b="1" sz="4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www.kaggle.com/datasets/arashnic/the-depression-datas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hyperlink" Target="https://www.kaggle.com/datasets/arashnic/the-depression-datas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/>
          <p:nvPr>
            <p:ph type="ctrTitle"/>
          </p:nvPr>
        </p:nvSpPr>
        <p:spPr>
          <a:xfrm>
            <a:off x="683325" y="1704725"/>
            <a:ext cx="7777500" cy="13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Predicting depression</a:t>
            </a:r>
            <a:endParaRPr sz="7900"/>
          </a:p>
        </p:txBody>
      </p:sp>
      <p:sp>
        <p:nvSpPr>
          <p:cNvPr id="673" name="Google Shape;673;p59"/>
          <p:cNvSpPr txBox="1"/>
          <p:nvPr>
            <p:ph idx="1" type="subTitle"/>
          </p:nvPr>
        </p:nvSpPr>
        <p:spPr>
          <a:xfrm>
            <a:off x="683325" y="2732475"/>
            <a:ext cx="7777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Bayesian Data Analysis Methods</a:t>
            </a:r>
            <a:endParaRPr/>
          </a:p>
        </p:txBody>
      </p:sp>
      <p:sp>
        <p:nvSpPr>
          <p:cNvPr id="674" name="Google Shape;674;p59"/>
          <p:cNvSpPr txBox="1"/>
          <p:nvPr>
            <p:ph idx="1" type="subTitle"/>
          </p:nvPr>
        </p:nvSpPr>
        <p:spPr>
          <a:xfrm>
            <a:off x="683250" y="3208275"/>
            <a:ext cx="7777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Nghi Vo - 1029365</a:t>
            </a:r>
            <a:br>
              <a:rPr lang="en"/>
            </a:br>
            <a:r>
              <a:rPr lang="en"/>
              <a:t>Khanh Ha - 1012042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8"/>
          <p:cNvSpPr txBox="1"/>
          <p:nvPr/>
        </p:nvSpPr>
        <p:spPr>
          <a:xfrm>
            <a:off x="6499550" y="1883050"/>
            <a:ext cx="24993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Hierarchical LOgistic regression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3" name="Google Shape;873;p68"/>
          <p:cNvSpPr txBox="1"/>
          <p:nvPr/>
        </p:nvSpPr>
        <p:spPr>
          <a:xfrm>
            <a:off x="6756200" y="2966399"/>
            <a:ext cx="1986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As mentioned, there’s a difference between the depression rate between male and female. Thus, we decided to form 2 hierarchical models based on gender.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4" name="Google Shape;874;p68"/>
          <p:cNvSpPr txBox="1"/>
          <p:nvPr/>
        </p:nvSpPr>
        <p:spPr>
          <a:xfrm>
            <a:off x="421725" y="2966401"/>
            <a:ext cx="19860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After discussing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whether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to use separate or pooled model, we decided to go with pooled model instead.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5" name="Google Shape;875;p68"/>
          <p:cNvSpPr txBox="1"/>
          <p:nvPr/>
        </p:nvSpPr>
        <p:spPr>
          <a:xfrm>
            <a:off x="284775" y="1883050"/>
            <a:ext cx="22599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NON-Hierarchical LOgistic regression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876" name="Google Shape;876;p68"/>
          <p:cNvCxnSpPr>
            <a:stCxn id="875" idx="3"/>
          </p:cNvCxnSpPr>
          <p:nvPr/>
        </p:nvCxnSpPr>
        <p:spPr>
          <a:xfrm>
            <a:off x="2544675" y="2508700"/>
            <a:ext cx="1269600" cy="321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77" name="Google Shape;877;p68"/>
          <p:cNvCxnSpPr>
            <a:stCxn id="872" idx="1"/>
          </p:cNvCxnSpPr>
          <p:nvPr/>
        </p:nvCxnSpPr>
        <p:spPr>
          <a:xfrm flipH="1">
            <a:off x="5327750" y="2436700"/>
            <a:ext cx="1171800" cy="405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8" name="Google Shape;878;p68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MODELS USED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9" name="Google Shape;879;p68"/>
          <p:cNvSpPr txBox="1"/>
          <p:nvPr/>
        </p:nvSpPr>
        <p:spPr>
          <a:xfrm>
            <a:off x="935100" y="1247050"/>
            <a:ext cx="72738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After some discussion, we decided to go with the following models.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80" name="Google Shape;880;p68"/>
          <p:cNvGrpSpPr/>
          <p:nvPr/>
        </p:nvGrpSpPr>
        <p:grpSpPr>
          <a:xfrm>
            <a:off x="3788596" y="2266689"/>
            <a:ext cx="1539142" cy="743841"/>
            <a:chOff x="1190625" y="238125"/>
            <a:chExt cx="5219200" cy="2522350"/>
          </a:xfrm>
        </p:grpSpPr>
        <p:sp>
          <p:nvSpPr>
            <p:cNvPr id="881" name="Google Shape;881;p68"/>
            <p:cNvSpPr/>
            <p:nvPr/>
          </p:nvSpPr>
          <p:spPr>
            <a:xfrm>
              <a:off x="1190625" y="238125"/>
              <a:ext cx="2522350" cy="2522350"/>
            </a:xfrm>
            <a:custGeom>
              <a:rect b="b" l="l" r="r" t="t"/>
              <a:pathLst>
                <a:path extrusionOk="0" h="100894" w="100894">
                  <a:moveTo>
                    <a:pt x="12852" y="0"/>
                  </a:moveTo>
                  <a:cubicBezTo>
                    <a:pt x="5774" y="0"/>
                    <a:pt x="0" y="5774"/>
                    <a:pt x="0" y="12852"/>
                  </a:cubicBezTo>
                  <a:lnTo>
                    <a:pt x="0" y="88041"/>
                  </a:lnTo>
                  <a:cubicBezTo>
                    <a:pt x="0" y="95120"/>
                    <a:pt x="5774" y="100893"/>
                    <a:pt x="12852" y="100893"/>
                  </a:cubicBezTo>
                  <a:lnTo>
                    <a:pt x="88041" y="100893"/>
                  </a:lnTo>
                  <a:cubicBezTo>
                    <a:pt x="95120" y="100893"/>
                    <a:pt x="100893" y="95120"/>
                    <a:pt x="100893" y="88041"/>
                  </a:cubicBezTo>
                  <a:lnTo>
                    <a:pt x="100893" y="32489"/>
                  </a:lnTo>
                  <a:cubicBezTo>
                    <a:pt x="100893" y="30793"/>
                    <a:pt x="99523" y="29423"/>
                    <a:pt x="97860" y="29423"/>
                  </a:cubicBezTo>
                  <a:cubicBezTo>
                    <a:pt x="96163" y="29423"/>
                    <a:pt x="94793" y="30793"/>
                    <a:pt x="94793" y="32489"/>
                  </a:cubicBezTo>
                  <a:lnTo>
                    <a:pt x="94793" y="88041"/>
                  </a:lnTo>
                  <a:cubicBezTo>
                    <a:pt x="94793" y="91760"/>
                    <a:pt x="91760" y="94793"/>
                    <a:pt x="88041" y="94793"/>
                  </a:cubicBezTo>
                  <a:lnTo>
                    <a:pt x="12852" y="94793"/>
                  </a:lnTo>
                  <a:cubicBezTo>
                    <a:pt x="9134" y="94793"/>
                    <a:pt x="6133" y="91760"/>
                    <a:pt x="6133" y="88041"/>
                  </a:cubicBezTo>
                  <a:lnTo>
                    <a:pt x="6133" y="12852"/>
                  </a:lnTo>
                  <a:cubicBezTo>
                    <a:pt x="6133" y="9134"/>
                    <a:pt x="9134" y="6133"/>
                    <a:pt x="12852" y="6133"/>
                  </a:cubicBezTo>
                  <a:lnTo>
                    <a:pt x="88041" y="6133"/>
                  </a:lnTo>
                  <a:cubicBezTo>
                    <a:pt x="91760" y="6133"/>
                    <a:pt x="94793" y="9134"/>
                    <a:pt x="94793" y="12852"/>
                  </a:cubicBezTo>
                  <a:lnTo>
                    <a:pt x="94793" y="19409"/>
                  </a:lnTo>
                  <a:cubicBezTo>
                    <a:pt x="94793" y="21072"/>
                    <a:pt x="96163" y="22442"/>
                    <a:pt x="97860" y="22442"/>
                  </a:cubicBezTo>
                  <a:cubicBezTo>
                    <a:pt x="99523" y="22442"/>
                    <a:pt x="100893" y="21072"/>
                    <a:pt x="100893" y="19409"/>
                  </a:cubicBezTo>
                  <a:lnTo>
                    <a:pt x="100893" y="12852"/>
                  </a:lnTo>
                  <a:cubicBezTo>
                    <a:pt x="100893" y="5774"/>
                    <a:pt x="95120" y="0"/>
                    <a:pt x="880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8"/>
            <p:cNvSpPr/>
            <p:nvPr/>
          </p:nvSpPr>
          <p:spPr>
            <a:xfrm>
              <a:off x="3887450" y="238125"/>
              <a:ext cx="2522375" cy="2522350"/>
            </a:xfrm>
            <a:custGeom>
              <a:rect b="b" l="l" r="r" t="t"/>
              <a:pathLst>
                <a:path extrusionOk="0" h="100894" w="100895">
                  <a:moveTo>
                    <a:pt x="88042" y="6133"/>
                  </a:moveTo>
                  <a:cubicBezTo>
                    <a:pt x="91761" y="6133"/>
                    <a:pt x="94794" y="9134"/>
                    <a:pt x="94794" y="12852"/>
                  </a:cubicBezTo>
                  <a:lnTo>
                    <a:pt x="94794" y="88041"/>
                  </a:lnTo>
                  <a:cubicBezTo>
                    <a:pt x="94794" y="91760"/>
                    <a:pt x="91761" y="94793"/>
                    <a:pt x="88042" y="94793"/>
                  </a:cubicBezTo>
                  <a:lnTo>
                    <a:pt x="12853" y="94793"/>
                  </a:lnTo>
                  <a:cubicBezTo>
                    <a:pt x="9134" y="94793"/>
                    <a:pt x="6101" y="91760"/>
                    <a:pt x="6101" y="88041"/>
                  </a:cubicBezTo>
                  <a:lnTo>
                    <a:pt x="6101" y="12852"/>
                  </a:lnTo>
                  <a:cubicBezTo>
                    <a:pt x="6101" y="9134"/>
                    <a:pt x="9134" y="6133"/>
                    <a:pt x="12853" y="6133"/>
                  </a:cubicBezTo>
                  <a:close/>
                  <a:moveTo>
                    <a:pt x="12853" y="0"/>
                  </a:moveTo>
                  <a:cubicBezTo>
                    <a:pt x="5775" y="0"/>
                    <a:pt x="1" y="5774"/>
                    <a:pt x="1" y="12852"/>
                  </a:cubicBezTo>
                  <a:lnTo>
                    <a:pt x="1" y="88041"/>
                  </a:lnTo>
                  <a:cubicBezTo>
                    <a:pt x="1" y="95120"/>
                    <a:pt x="5775" y="100893"/>
                    <a:pt x="12853" y="100893"/>
                  </a:cubicBezTo>
                  <a:lnTo>
                    <a:pt x="88042" y="100893"/>
                  </a:lnTo>
                  <a:cubicBezTo>
                    <a:pt x="95120" y="100893"/>
                    <a:pt x="100894" y="95120"/>
                    <a:pt x="100894" y="88041"/>
                  </a:cubicBezTo>
                  <a:lnTo>
                    <a:pt x="100894" y="12852"/>
                  </a:lnTo>
                  <a:cubicBezTo>
                    <a:pt x="100894" y="5774"/>
                    <a:pt x="95120" y="0"/>
                    <a:pt x="88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8"/>
            <p:cNvSpPr/>
            <p:nvPr/>
          </p:nvSpPr>
          <p:spPr>
            <a:xfrm>
              <a:off x="1599175" y="682550"/>
              <a:ext cx="316450" cy="917475"/>
            </a:xfrm>
            <a:custGeom>
              <a:rect b="b" l="l" r="r" t="t"/>
              <a:pathLst>
                <a:path extrusionOk="0" h="36699" w="12658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31"/>
                    <a:pt x="1371" y="6101"/>
                    <a:pt x="3067" y="6101"/>
                  </a:cubicBezTo>
                  <a:lnTo>
                    <a:pt x="6557" y="6101"/>
                  </a:lnTo>
                  <a:lnTo>
                    <a:pt x="6557" y="33665"/>
                  </a:lnTo>
                  <a:cubicBezTo>
                    <a:pt x="6557" y="35328"/>
                    <a:pt x="7895" y="36698"/>
                    <a:pt x="9591" y="36698"/>
                  </a:cubicBezTo>
                  <a:cubicBezTo>
                    <a:pt x="11287" y="36698"/>
                    <a:pt x="12657" y="35328"/>
                    <a:pt x="12657" y="33665"/>
                  </a:cubicBezTo>
                  <a:lnTo>
                    <a:pt x="12657" y="3067"/>
                  </a:lnTo>
                  <a:cubicBezTo>
                    <a:pt x="12657" y="1371"/>
                    <a:pt x="11287" y="1"/>
                    <a:pt x="9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8"/>
            <p:cNvSpPr/>
            <p:nvPr/>
          </p:nvSpPr>
          <p:spPr>
            <a:xfrm>
              <a:off x="4313150" y="671150"/>
              <a:ext cx="580650" cy="932950"/>
            </a:xfrm>
            <a:custGeom>
              <a:rect b="b" l="l" r="r" t="t"/>
              <a:pathLst>
                <a:path extrusionOk="0" h="37318" w="23226">
                  <a:moveTo>
                    <a:pt x="11026" y="0"/>
                  </a:moveTo>
                  <a:cubicBezTo>
                    <a:pt x="5807" y="0"/>
                    <a:pt x="1338" y="3686"/>
                    <a:pt x="327" y="8775"/>
                  </a:cubicBezTo>
                  <a:cubicBezTo>
                    <a:pt x="0" y="10439"/>
                    <a:pt x="1077" y="12037"/>
                    <a:pt x="2741" y="12363"/>
                  </a:cubicBezTo>
                  <a:cubicBezTo>
                    <a:pt x="2941" y="12402"/>
                    <a:pt x="3141" y="12421"/>
                    <a:pt x="3337" y="12421"/>
                  </a:cubicBezTo>
                  <a:cubicBezTo>
                    <a:pt x="4771" y="12421"/>
                    <a:pt x="6042" y="11412"/>
                    <a:pt x="6329" y="9949"/>
                  </a:cubicBezTo>
                  <a:cubicBezTo>
                    <a:pt x="6753" y="7731"/>
                    <a:pt x="8743" y="6133"/>
                    <a:pt x="11026" y="6133"/>
                  </a:cubicBezTo>
                  <a:cubicBezTo>
                    <a:pt x="13570" y="6133"/>
                    <a:pt x="15691" y="8155"/>
                    <a:pt x="15788" y="10732"/>
                  </a:cubicBezTo>
                  <a:lnTo>
                    <a:pt x="15691" y="11515"/>
                  </a:lnTo>
                  <a:cubicBezTo>
                    <a:pt x="15299" y="13081"/>
                    <a:pt x="14353" y="14907"/>
                    <a:pt x="12918" y="16962"/>
                  </a:cubicBezTo>
                  <a:cubicBezTo>
                    <a:pt x="8090" y="23911"/>
                    <a:pt x="5187" y="27694"/>
                    <a:pt x="3621" y="29717"/>
                  </a:cubicBezTo>
                  <a:cubicBezTo>
                    <a:pt x="1729" y="32196"/>
                    <a:pt x="979" y="33207"/>
                    <a:pt x="1501" y="34936"/>
                  </a:cubicBezTo>
                  <a:cubicBezTo>
                    <a:pt x="1795" y="35947"/>
                    <a:pt x="2577" y="36697"/>
                    <a:pt x="3589" y="37056"/>
                  </a:cubicBezTo>
                  <a:cubicBezTo>
                    <a:pt x="3980" y="37187"/>
                    <a:pt x="4437" y="37317"/>
                    <a:pt x="10374" y="37317"/>
                  </a:cubicBezTo>
                  <a:cubicBezTo>
                    <a:pt x="12690" y="37317"/>
                    <a:pt x="15854" y="37285"/>
                    <a:pt x="20192" y="37252"/>
                  </a:cubicBezTo>
                  <a:cubicBezTo>
                    <a:pt x="21856" y="37219"/>
                    <a:pt x="23226" y="35849"/>
                    <a:pt x="23193" y="34153"/>
                  </a:cubicBezTo>
                  <a:cubicBezTo>
                    <a:pt x="23161" y="32477"/>
                    <a:pt x="21822" y="31119"/>
                    <a:pt x="20154" y="31119"/>
                  </a:cubicBezTo>
                  <a:cubicBezTo>
                    <a:pt x="20134" y="31119"/>
                    <a:pt x="20114" y="31119"/>
                    <a:pt x="20094" y="31119"/>
                  </a:cubicBezTo>
                  <a:cubicBezTo>
                    <a:pt x="16669" y="31185"/>
                    <a:pt x="13048" y="31185"/>
                    <a:pt x="10178" y="31217"/>
                  </a:cubicBezTo>
                  <a:cubicBezTo>
                    <a:pt x="11907" y="28901"/>
                    <a:pt x="14418" y="25509"/>
                    <a:pt x="17941" y="20485"/>
                  </a:cubicBezTo>
                  <a:cubicBezTo>
                    <a:pt x="19866" y="17713"/>
                    <a:pt x="21106" y="15136"/>
                    <a:pt x="21660" y="12755"/>
                  </a:cubicBezTo>
                  <a:cubicBezTo>
                    <a:pt x="21758" y="12298"/>
                    <a:pt x="21888" y="11352"/>
                    <a:pt x="21888" y="10895"/>
                  </a:cubicBezTo>
                  <a:cubicBezTo>
                    <a:pt x="21888" y="4893"/>
                    <a:pt x="17028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POOLED Logistic Regression model</a:t>
            </a:r>
            <a:endParaRPr/>
          </a:p>
        </p:txBody>
      </p:sp>
      <p:sp>
        <p:nvSpPr>
          <p:cNvPr id="890" name="Google Shape;890;p69"/>
          <p:cNvSpPr txBox="1"/>
          <p:nvPr>
            <p:ph idx="1" type="subTitle"/>
          </p:nvPr>
        </p:nvSpPr>
        <p:spPr>
          <a:xfrm>
            <a:off x="1516100" y="2191325"/>
            <a:ext cx="30330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x: predictor variable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α: log of the odds of the event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β: coefficient of the predictor variable (relationship)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91" name="Google Shape;891;p69"/>
          <p:cNvSpPr txBox="1"/>
          <p:nvPr>
            <p:ph idx="4" type="subTitle"/>
          </p:nvPr>
        </p:nvSpPr>
        <p:spPr>
          <a:xfrm>
            <a:off x="4549100" y="2498025"/>
            <a:ext cx="3489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After we fitted the data to a logistic regression model by minimizing mean square error, we have the above results.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Using these estimates, we have decided upon a weakly informative priors as followed:</a:t>
            </a:r>
            <a:endParaRPr sz="1000"/>
          </a:p>
        </p:txBody>
      </p:sp>
      <p:sp>
        <p:nvSpPr>
          <p:cNvPr id="892" name="Google Shape;892;p69"/>
          <p:cNvSpPr txBox="1"/>
          <p:nvPr>
            <p:ph idx="5" type="subTitle"/>
          </p:nvPr>
        </p:nvSpPr>
        <p:spPr>
          <a:xfrm>
            <a:off x="1516088" y="1382375"/>
            <a:ext cx="2815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893" name="Google Shape;893;p69"/>
          <p:cNvSpPr txBox="1"/>
          <p:nvPr>
            <p:ph idx="7" type="subTitle"/>
          </p:nvPr>
        </p:nvSpPr>
        <p:spPr>
          <a:xfrm>
            <a:off x="4959122" y="1382375"/>
            <a:ext cx="2815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Priors</a:t>
            </a:r>
            <a:endParaRPr/>
          </a:p>
        </p:txBody>
      </p:sp>
      <p:pic>
        <p:nvPicPr>
          <p:cNvPr id="894" name="Google Shape;89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563" y="3475075"/>
            <a:ext cx="2258563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338" y="1826675"/>
            <a:ext cx="11430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8225" y="2860038"/>
            <a:ext cx="1211300" cy="326119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69"/>
          <p:cNvSpPr txBox="1"/>
          <p:nvPr>
            <p:ph idx="1" type="subTitle"/>
          </p:nvPr>
        </p:nvSpPr>
        <p:spPr>
          <a:xfrm>
            <a:off x="1516100" y="2884950"/>
            <a:ext cx="30330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98" name="Google Shape;898;p69"/>
          <p:cNvSpPr txBox="1"/>
          <p:nvPr>
            <p:ph idx="1" type="subTitle"/>
          </p:nvPr>
        </p:nvSpPr>
        <p:spPr>
          <a:xfrm>
            <a:off x="1516100" y="3198763"/>
            <a:ext cx="30330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Thus, we have the likelihood of the model.</a:t>
            </a:r>
            <a:endParaRPr sz="1000"/>
          </a:p>
        </p:txBody>
      </p:sp>
      <p:sp>
        <p:nvSpPr>
          <p:cNvPr id="899" name="Google Shape;899;p69"/>
          <p:cNvSpPr txBox="1"/>
          <p:nvPr>
            <p:ph idx="1" type="subTitle"/>
          </p:nvPr>
        </p:nvSpPr>
        <p:spPr>
          <a:xfrm>
            <a:off x="1516100" y="3753200"/>
            <a:ext cx="30330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000"/>
              <a:t>With: 	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000"/>
              <a:t>y as the target label, being either 1 (depressed) or 0 (non-depressed)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000"/>
              <a:t>	x as the predictor, being the zero-proportion at 7 AM</a:t>
            </a:r>
            <a:endParaRPr sz="1000"/>
          </a:p>
        </p:txBody>
      </p:sp>
      <p:pic>
        <p:nvPicPr>
          <p:cNvPr id="900" name="Google Shape;900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9088" y="1946963"/>
            <a:ext cx="3635530" cy="4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0150" y="3384075"/>
            <a:ext cx="9334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70"/>
          <p:cNvSpPr txBox="1"/>
          <p:nvPr>
            <p:ph type="title"/>
          </p:nvPr>
        </p:nvSpPr>
        <p:spPr>
          <a:xfrm>
            <a:off x="720000" y="661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</a:t>
            </a:r>
            <a:r>
              <a:rPr lang="en"/>
              <a:t>Logistic Regression model</a:t>
            </a:r>
            <a:endParaRPr/>
          </a:p>
        </p:txBody>
      </p:sp>
      <p:sp>
        <p:nvSpPr>
          <p:cNvPr id="907" name="Google Shape;907;p70"/>
          <p:cNvSpPr txBox="1"/>
          <p:nvPr>
            <p:ph idx="1" type="subTitle"/>
          </p:nvPr>
        </p:nvSpPr>
        <p:spPr>
          <a:xfrm>
            <a:off x="1407375" y="1780200"/>
            <a:ext cx="30330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 the model take into account the difference between male and female participants, we have the following likelihood:</a:t>
            </a:r>
            <a:endParaRPr sz="1000"/>
          </a:p>
        </p:txBody>
      </p:sp>
      <p:sp>
        <p:nvSpPr>
          <p:cNvPr id="908" name="Google Shape;908;p70"/>
          <p:cNvSpPr txBox="1"/>
          <p:nvPr>
            <p:ph idx="4" type="subTitle"/>
          </p:nvPr>
        </p:nvSpPr>
        <p:spPr>
          <a:xfrm>
            <a:off x="4622375" y="1834968"/>
            <a:ext cx="34890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Similar to the Pooled model, the prior distribution for 𝛼 remains the same</a:t>
            </a:r>
            <a:endParaRPr sz="1000"/>
          </a:p>
        </p:txBody>
      </p:sp>
      <p:sp>
        <p:nvSpPr>
          <p:cNvPr id="909" name="Google Shape;909;p70"/>
          <p:cNvSpPr txBox="1"/>
          <p:nvPr>
            <p:ph idx="5" type="subTitle"/>
          </p:nvPr>
        </p:nvSpPr>
        <p:spPr>
          <a:xfrm>
            <a:off x="1516088" y="1382375"/>
            <a:ext cx="2815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910" name="Google Shape;910;p70"/>
          <p:cNvSpPr txBox="1"/>
          <p:nvPr>
            <p:ph idx="7" type="subTitle"/>
          </p:nvPr>
        </p:nvSpPr>
        <p:spPr>
          <a:xfrm>
            <a:off x="4959122" y="1382375"/>
            <a:ext cx="2815500" cy="4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Priors</a:t>
            </a:r>
            <a:endParaRPr/>
          </a:p>
        </p:txBody>
      </p:sp>
      <p:sp>
        <p:nvSpPr>
          <p:cNvPr id="911" name="Google Shape;911;p70"/>
          <p:cNvSpPr txBox="1"/>
          <p:nvPr>
            <p:ph idx="1" type="subTitle"/>
          </p:nvPr>
        </p:nvSpPr>
        <p:spPr>
          <a:xfrm>
            <a:off x="1407375" y="2709875"/>
            <a:ext cx="30330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Where βi as the corresponding β for J groups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12" name="Google Shape;912;p70"/>
          <p:cNvSpPr txBox="1"/>
          <p:nvPr>
            <p:ph idx="1" type="subTitle"/>
          </p:nvPr>
        </p:nvSpPr>
        <p:spPr>
          <a:xfrm>
            <a:off x="1407375" y="2956588"/>
            <a:ext cx="30330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 have the following distribution for β</a:t>
            </a:r>
            <a:endParaRPr sz="1000"/>
          </a:p>
        </p:txBody>
      </p:sp>
      <p:pic>
        <p:nvPicPr>
          <p:cNvPr id="913" name="Google Shape;91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25" y="2433638"/>
            <a:ext cx="19240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375" y="3260150"/>
            <a:ext cx="74295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0"/>
          <p:cNvSpPr txBox="1"/>
          <p:nvPr>
            <p:ph idx="1" type="subTitle"/>
          </p:nvPr>
        </p:nvSpPr>
        <p:spPr>
          <a:xfrm>
            <a:off x="1407375" y="3479613"/>
            <a:ext cx="30330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With	</a:t>
            </a:r>
            <a:r>
              <a:rPr lang="en" sz="1000"/>
              <a:t>𝜇</a:t>
            </a:r>
            <a:r>
              <a:rPr lang="en" sz="1000"/>
              <a:t> being the mean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𝜎 being the standard deviation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 as of now, their distributions are unknown and will be investigated further by the Bayesian model with prior distributions and samples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16" name="Google Shape;916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388" y="2287563"/>
            <a:ext cx="94297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70"/>
          <p:cNvSpPr txBox="1"/>
          <p:nvPr>
            <p:ph idx="4" type="subTitle"/>
          </p:nvPr>
        </p:nvSpPr>
        <p:spPr>
          <a:xfrm>
            <a:off x="4622388" y="2660202"/>
            <a:ext cx="348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 initially assumed a weakly informative prior for 𝜇 similar to β, but, after some testings with low effective sample size, we decided to change </a:t>
            </a:r>
            <a:r>
              <a:rPr lang="en" sz="1000"/>
              <a:t>𝜇.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For the hyper parameter 𝜎, a non-negative inverse chi squared prior is chosen to ensure that the generated 𝜎 is non-negative.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After some more testings, we have the following prior distribution</a:t>
            </a:r>
            <a:endParaRPr sz="1000"/>
          </a:p>
        </p:txBody>
      </p:sp>
      <p:pic>
        <p:nvPicPr>
          <p:cNvPr id="918" name="Google Shape;918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8238" y="4016388"/>
            <a:ext cx="10572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1"/>
          <p:cNvSpPr txBox="1"/>
          <p:nvPr>
            <p:ph type="title"/>
          </p:nvPr>
        </p:nvSpPr>
        <p:spPr>
          <a:xfrm>
            <a:off x="932675" y="2781426"/>
            <a:ext cx="50676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24" name="Google Shape;924;p71"/>
          <p:cNvSpPr txBox="1"/>
          <p:nvPr>
            <p:ph idx="2" type="title"/>
          </p:nvPr>
        </p:nvSpPr>
        <p:spPr>
          <a:xfrm>
            <a:off x="991224" y="1550763"/>
            <a:ext cx="72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diagnostics</a:t>
            </a:r>
            <a:endParaRPr/>
          </a:p>
        </p:txBody>
      </p:sp>
      <p:pic>
        <p:nvPicPr>
          <p:cNvPr id="930" name="Google Shape;93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63" y="1756998"/>
            <a:ext cx="7088475" cy="24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72"/>
          <p:cNvSpPr txBox="1"/>
          <p:nvPr/>
        </p:nvSpPr>
        <p:spPr>
          <a:xfrm>
            <a:off x="1053000" y="1250600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After 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running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the models, we have the results summarized into a table: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diagnostics</a:t>
            </a:r>
            <a:endParaRPr/>
          </a:p>
        </p:txBody>
      </p:sp>
      <p:sp>
        <p:nvSpPr>
          <p:cNvPr id="937" name="Google Shape;937;p73"/>
          <p:cNvSpPr txBox="1"/>
          <p:nvPr/>
        </p:nvSpPr>
        <p:spPr>
          <a:xfrm>
            <a:off x="1053013" y="1087675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R_hat convergence diagnostics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38" name="Google Shape;93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554775"/>
            <a:ext cx="57245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73"/>
          <p:cNvSpPr txBox="1"/>
          <p:nvPr/>
        </p:nvSpPr>
        <p:spPr>
          <a:xfrm>
            <a:off x="1053000" y="3831250"/>
            <a:ext cx="7038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As seen from the summary tables and plots, R_hat values for both models are very close to 1, and much lower than the 1.05 threshold, indicating that the chains have converged and the 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estimates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are relatively reliable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diagnostics</a:t>
            </a:r>
            <a:endParaRPr/>
          </a:p>
        </p:txBody>
      </p:sp>
      <p:sp>
        <p:nvSpPr>
          <p:cNvPr id="945" name="Google Shape;945;p74"/>
          <p:cNvSpPr txBox="1"/>
          <p:nvPr/>
        </p:nvSpPr>
        <p:spPr>
          <a:xfrm>
            <a:off x="1053013" y="1087675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HMC 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convergence diagnostics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46" name="Google Shape;946;p74"/>
          <p:cNvSpPr txBox="1"/>
          <p:nvPr/>
        </p:nvSpPr>
        <p:spPr>
          <a:xfrm>
            <a:off x="1053000" y="1454200"/>
            <a:ext cx="7038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Using the functions from rstan to check, we have the following: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47" name="Google Shape;9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938" y="1782700"/>
            <a:ext cx="42291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950" y="2439675"/>
            <a:ext cx="4229100" cy="14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50" y="1782700"/>
            <a:ext cx="4229100" cy="21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74"/>
          <p:cNvSpPr txBox="1"/>
          <p:nvPr/>
        </p:nvSpPr>
        <p:spPr>
          <a:xfrm>
            <a:off x="1053000" y="3974075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So, no divergences were 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detected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 the iterations, and the maximum tree depth is not exceeded. Thus, the estimates are relatively reliable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diagnostics</a:t>
            </a:r>
            <a:endParaRPr/>
          </a:p>
        </p:txBody>
      </p:sp>
      <p:sp>
        <p:nvSpPr>
          <p:cNvPr id="956" name="Google Shape;956;p75"/>
          <p:cNvSpPr txBox="1"/>
          <p:nvPr/>
        </p:nvSpPr>
        <p:spPr>
          <a:xfrm>
            <a:off x="1053013" y="1087675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Effective sample size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convergence diagnostics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57" name="Google Shape;957;p75"/>
          <p:cNvSpPr txBox="1"/>
          <p:nvPr/>
        </p:nvSpPr>
        <p:spPr>
          <a:xfrm>
            <a:off x="1053000" y="3831250"/>
            <a:ext cx="7038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The effective sample size represents the number of independent samples from the drawn samples, meaning, the closer the effective 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sample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size to the drawn sample size, the more reliable.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Here, the ratios fall into the range between 0.1-0.5, while not good, they are above the minimum threshold.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58" name="Google Shape;95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1504950"/>
            <a:ext cx="58197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Posterior predictive checks</a:t>
            </a:r>
            <a:endParaRPr/>
          </a:p>
        </p:txBody>
      </p:sp>
      <p:sp>
        <p:nvSpPr>
          <p:cNvPr id="964" name="Google Shape;964;p76"/>
          <p:cNvSpPr txBox="1"/>
          <p:nvPr/>
        </p:nvSpPr>
        <p:spPr>
          <a:xfrm>
            <a:off x="1052988" y="1078075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Here, we have drawn up a confusion matrix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65" name="Google Shape;965;p76"/>
          <p:cNvSpPr txBox="1"/>
          <p:nvPr/>
        </p:nvSpPr>
        <p:spPr>
          <a:xfrm>
            <a:off x="1053000" y="3687475"/>
            <a:ext cx="7038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Based</a:t>
            </a: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on the matrix, the </a:t>
            </a:r>
            <a:r>
              <a:rPr lang="en" sz="13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accuracy</a:t>
            </a: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of the pooled model is </a:t>
            </a:r>
            <a:r>
              <a:rPr lang="en" sz="13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61.82</a:t>
            </a: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% and the hierarchical model is </a:t>
            </a:r>
            <a:r>
              <a:rPr lang="en" sz="13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72.73</a:t>
            </a: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%. The </a:t>
            </a:r>
            <a:r>
              <a:rPr lang="en" sz="13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conditional probability</a:t>
            </a: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of actual depression with positive </a:t>
            </a: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prediction</a:t>
            </a: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for the pooled model is rather low at </a:t>
            </a:r>
            <a:r>
              <a:rPr lang="en" sz="13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47.83</a:t>
            </a: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% while the hierarchical model achieved a higher probability  at  </a:t>
            </a:r>
            <a:r>
              <a:rPr lang="en" sz="13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65.22</a:t>
            </a: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%.From this, the hierarchical model seems to perform better than the pooled model.</a:t>
            </a:r>
            <a:endParaRPr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66" name="Google Shape;96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447150"/>
            <a:ext cx="58674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performance assessment</a:t>
            </a:r>
            <a:endParaRPr/>
          </a:p>
        </p:txBody>
      </p:sp>
      <p:sp>
        <p:nvSpPr>
          <p:cNvPr id="972" name="Google Shape;972;p77"/>
          <p:cNvSpPr txBox="1"/>
          <p:nvPr/>
        </p:nvSpPr>
        <p:spPr>
          <a:xfrm>
            <a:off x="1053000" y="1068475"/>
            <a:ext cx="70380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The performance assessment will be conducted in a similar manner to the posterior predictive check.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Because of the small dataset, splitting into training and testing set will be difficult and the results produced will be unreliable, we decided to use KFold cross validation 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(5 folds)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The 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original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data set is divided into 5 smaller data sets, and for each iteration, 4 sets are used for training and 1 for testing. At the end, the accuracy scores and conditional probabilities are averaged and reported. 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From the results, we have the following table: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73" name="Google Shape;973;p77"/>
          <p:cNvSpPr txBox="1"/>
          <p:nvPr/>
        </p:nvSpPr>
        <p:spPr>
          <a:xfrm>
            <a:off x="1052988" y="3601225"/>
            <a:ext cx="7038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Based on the table, the performance of both models are decent with hierarchical model performing slightly better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74" name="Google Shape;97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3" y="2861525"/>
            <a:ext cx="38385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80" name="Google Shape;680;p60"/>
          <p:cNvSpPr txBox="1"/>
          <p:nvPr>
            <p:ph idx="3" type="subTitle"/>
          </p:nvPr>
        </p:nvSpPr>
        <p:spPr>
          <a:xfrm>
            <a:off x="1957975" y="369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 and conclusion of the results</a:t>
            </a:r>
            <a:endParaRPr sz="1600"/>
          </a:p>
        </p:txBody>
      </p:sp>
      <p:sp>
        <p:nvSpPr>
          <p:cNvPr id="681" name="Google Shape;681;p60"/>
          <p:cNvSpPr txBox="1"/>
          <p:nvPr>
            <p:ph idx="1" type="subTitle"/>
          </p:nvPr>
        </p:nvSpPr>
        <p:spPr>
          <a:xfrm>
            <a:off x="720000" y="21169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introduction and reason and reason for the analysis problem</a:t>
            </a:r>
            <a:endParaRPr/>
          </a:p>
        </p:txBody>
      </p:sp>
      <p:sp>
        <p:nvSpPr>
          <p:cNvPr id="682" name="Google Shape;682;p60"/>
          <p:cNvSpPr txBox="1"/>
          <p:nvPr>
            <p:ph idx="2" type="subTitle"/>
          </p:nvPr>
        </p:nvSpPr>
        <p:spPr>
          <a:xfrm>
            <a:off x="3419271" y="21169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discussion of the used models and reasoning behind them</a:t>
            </a:r>
            <a:endParaRPr/>
          </a:p>
        </p:txBody>
      </p:sp>
      <p:sp>
        <p:nvSpPr>
          <p:cNvPr id="683" name="Google Shape;683;p60"/>
          <p:cNvSpPr txBox="1"/>
          <p:nvPr>
            <p:ph idx="5" type="subTitle"/>
          </p:nvPr>
        </p:nvSpPr>
        <p:spPr>
          <a:xfrm>
            <a:off x="6118549" y="21169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the results</a:t>
            </a:r>
            <a:endParaRPr/>
          </a:p>
        </p:txBody>
      </p:sp>
      <p:sp>
        <p:nvSpPr>
          <p:cNvPr id="684" name="Google Shape;684;p60"/>
          <p:cNvSpPr txBox="1"/>
          <p:nvPr>
            <p:ph idx="6" type="subTitle"/>
          </p:nvPr>
        </p:nvSpPr>
        <p:spPr>
          <a:xfrm>
            <a:off x="4743024" y="369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further research or  discussion</a:t>
            </a:r>
            <a:endParaRPr/>
          </a:p>
        </p:txBody>
      </p:sp>
      <p:sp>
        <p:nvSpPr>
          <p:cNvPr id="685" name="Google Shape;685;p60"/>
          <p:cNvSpPr txBox="1"/>
          <p:nvPr>
            <p:ph idx="7" type="title"/>
          </p:nvPr>
        </p:nvSpPr>
        <p:spPr>
          <a:xfrm>
            <a:off x="818396" y="1344775"/>
            <a:ext cx="2109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6" name="Google Shape;686;p60"/>
          <p:cNvSpPr txBox="1"/>
          <p:nvPr>
            <p:ph idx="8" type="title"/>
          </p:nvPr>
        </p:nvSpPr>
        <p:spPr>
          <a:xfrm>
            <a:off x="2056371" y="2926375"/>
            <a:ext cx="2109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7" name="Google Shape;687;p60"/>
          <p:cNvSpPr txBox="1"/>
          <p:nvPr>
            <p:ph idx="9" type="title"/>
          </p:nvPr>
        </p:nvSpPr>
        <p:spPr>
          <a:xfrm>
            <a:off x="3517671" y="1344775"/>
            <a:ext cx="2109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8" name="Google Shape;688;p60"/>
          <p:cNvSpPr txBox="1"/>
          <p:nvPr>
            <p:ph idx="14" type="title"/>
          </p:nvPr>
        </p:nvSpPr>
        <p:spPr>
          <a:xfrm>
            <a:off x="6216946" y="1344775"/>
            <a:ext cx="2109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9" name="Google Shape;689;p60"/>
          <p:cNvSpPr txBox="1"/>
          <p:nvPr>
            <p:ph idx="15" type="title"/>
          </p:nvPr>
        </p:nvSpPr>
        <p:spPr>
          <a:xfrm>
            <a:off x="4841421" y="2926375"/>
            <a:ext cx="2109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0" name="Google Shape;690;p60"/>
          <p:cNvSpPr txBox="1"/>
          <p:nvPr>
            <p:ph idx="16" type="subTitle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Introduction</a:t>
            </a:r>
            <a:endParaRPr sz="2000"/>
          </a:p>
        </p:txBody>
      </p:sp>
      <p:sp>
        <p:nvSpPr>
          <p:cNvPr id="691" name="Google Shape;691;p60"/>
          <p:cNvSpPr txBox="1"/>
          <p:nvPr>
            <p:ph idx="17" type="subTitle"/>
          </p:nvPr>
        </p:nvSpPr>
        <p:spPr>
          <a:xfrm>
            <a:off x="3419275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Models</a:t>
            </a:r>
            <a:endParaRPr sz="2000"/>
          </a:p>
        </p:txBody>
      </p:sp>
      <p:sp>
        <p:nvSpPr>
          <p:cNvPr id="692" name="Google Shape;692;p60"/>
          <p:cNvSpPr txBox="1"/>
          <p:nvPr>
            <p:ph idx="18" type="subTitle"/>
          </p:nvPr>
        </p:nvSpPr>
        <p:spPr>
          <a:xfrm>
            <a:off x="6118550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693" name="Google Shape;693;p60"/>
          <p:cNvSpPr txBox="1"/>
          <p:nvPr>
            <p:ph idx="19" type="subTitle"/>
          </p:nvPr>
        </p:nvSpPr>
        <p:spPr>
          <a:xfrm>
            <a:off x="1957975" y="348582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DISCUSSION &amp; CONCLUSION</a:t>
            </a:r>
            <a:endParaRPr sz="2000"/>
          </a:p>
        </p:txBody>
      </p:sp>
      <p:sp>
        <p:nvSpPr>
          <p:cNvPr id="694" name="Google Shape;694;p60"/>
          <p:cNvSpPr txBox="1"/>
          <p:nvPr>
            <p:ph idx="21" type="subTitle"/>
          </p:nvPr>
        </p:nvSpPr>
        <p:spPr>
          <a:xfrm>
            <a:off x="4743025" y="348582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EXPANSION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8"/>
          <p:cNvSpPr txBox="1"/>
          <p:nvPr>
            <p:ph type="title"/>
          </p:nvPr>
        </p:nvSpPr>
        <p:spPr>
          <a:xfrm>
            <a:off x="720000" y="147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comparison</a:t>
            </a:r>
            <a:endParaRPr/>
          </a:p>
        </p:txBody>
      </p:sp>
      <p:sp>
        <p:nvSpPr>
          <p:cNvPr id="980" name="Google Shape;980;p78"/>
          <p:cNvSpPr txBox="1"/>
          <p:nvPr/>
        </p:nvSpPr>
        <p:spPr>
          <a:xfrm>
            <a:off x="1052988" y="778425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We decided to compare the models using PSIS-LOO diagnostics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81" name="Google Shape;981;p78"/>
          <p:cNvSpPr txBox="1"/>
          <p:nvPr/>
        </p:nvSpPr>
        <p:spPr>
          <a:xfrm>
            <a:off x="815863" y="1368950"/>
            <a:ext cx="159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Pooled model: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82" name="Google Shape;982;p78"/>
          <p:cNvSpPr txBox="1"/>
          <p:nvPr/>
        </p:nvSpPr>
        <p:spPr>
          <a:xfrm>
            <a:off x="720000" y="4265300"/>
            <a:ext cx="7771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All Pareto-k values are below the 0.7 threshold, meaning that both models generate relatively reliable estimates. However, the elpd_loo value of the pooled model is higher, meaning that the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pooled model will perform better according to the PSIS-LOO diagnostics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83" name="Google Shape;98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175" y="1197600"/>
            <a:ext cx="20955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75" y="1835800"/>
            <a:ext cx="3688800" cy="2429511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78"/>
          <p:cNvSpPr txBox="1"/>
          <p:nvPr/>
        </p:nvSpPr>
        <p:spPr>
          <a:xfrm>
            <a:off x="4735188" y="1368950"/>
            <a:ext cx="159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Hierarchical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model: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86" name="Google Shape;98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500" y="1197600"/>
            <a:ext cx="20955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200" y="1835800"/>
            <a:ext cx="3688800" cy="242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725" y="1202375"/>
            <a:ext cx="21050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5202" y="1844334"/>
            <a:ext cx="3688800" cy="242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79"/>
          <p:cNvSpPr txBox="1"/>
          <p:nvPr>
            <p:ph type="title"/>
          </p:nvPr>
        </p:nvSpPr>
        <p:spPr>
          <a:xfrm>
            <a:off x="720000" y="147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sensitivity analysis</a:t>
            </a:r>
            <a:endParaRPr/>
          </a:p>
        </p:txBody>
      </p:sp>
      <p:sp>
        <p:nvSpPr>
          <p:cNvPr id="995" name="Google Shape;995;p79"/>
          <p:cNvSpPr txBox="1"/>
          <p:nvPr/>
        </p:nvSpPr>
        <p:spPr>
          <a:xfrm>
            <a:off x="1052988" y="778425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Pooled model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96" name="Google Shape;9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763" y="910838"/>
            <a:ext cx="10572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79"/>
          <p:cNvSpPr txBox="1"/>
          <p:nvPr/>
        </p:nvSpPr>
        <p:spPr>
          <a:xfrm>
            <a:off x="1052988" y="1028488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We have the following priors that were used: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 the sensitivity test, we used the following priors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+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Case  1 : changing 𝛼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+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Case 2 : changing 𝛽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98" name="Google Shape;998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600" y="1570193"/>
            <a:ext cx="904875" cy="2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9600" y="1783850"/>
            <a:ext cx="904875" cy="2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79"/>
          <p:cNvSpPr txBox="1"/>
          <p:nvPr/>
        </p:nvSpPr>
        <p:spPr>
          <a:xfrm>
            <a:off x="1052988" y="1992488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We have the following figures: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01" name="Google Shape;1001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3000" y="2335002"/>
            <a:ext cx="4045775" cy="27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79"/>
          <p:cNvSpPr txBox="1"/>
          <p:nvPr/>
        </p:nvSpPr>
        <p:spPr>
          <a:xfrm>
            <a:off x="5098769" y="2335054"/>
            <a:ext cx="3556800" cy="27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Based on the graph, we can see that, the different prior distributions do not make a significant impact on the posterior 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distributions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This means that the pooled model is not sensitive to changes in prior distributions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80"/>
          <p:cNvSpPr txBox="1"/>
          <p:nvPr>
            <p:ph type="title"/>
          </p:nvPr>
        </p:nvSpPr>
        <p:spPr>
          <a:xfrm>
            <a:off x="720000" y="147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sensitivity analysis</a:t>
            </a:r>
            <a:endParaRPr/>
          </a:p>
        </p:txBody>
      </p:sp>
      <p:sp>
        <p:nvSpPr>
          <p:cNvPr id="1008" name="Google Shape;1008;p80"/>
          <p:cNvSpPr txBox="1"/>
          <p:nvPr/>
        </p:nvSpPr>
        <p:spPr>
          <a:xfrm>
            <a:off x="1052988" y="778425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Hierarchical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model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We have the following priors that were used: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09" name="Google Shape;1009;p80"/>
          <p:cNvSpPr txBox="1"/>
          <p:nvPr/>
        </p:nvSpPr>
        <p:spPr>
          <a:xfrm>
            <a:off x="1052988" y="1217738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 the sensitivity test, we used the following priors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+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Case  1 : changing 𝛼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+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Case 2 : changing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𝜇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+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Case 3 : changing 𝜎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10" name="Google Shape;1010;p80"/>
          <p:cNvSpPr txBox="1"/>
          <p:nvPr/>
        </p:nvSpPr>
        <p:spPr>
          <a:xfrm>
            <a:off x="1052988" y="2098913"/>
            <a:ext cx="7038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We have the following figures: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11" name="Google Shape;101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00" y="2407802"/>
            <a:ext cx="4045775" cy="27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80"/>
          <p:cNvSpPr txBox="1"/>
          <p:nvPr/>
        </p:nvSpPr>
        <p:spPr>
          <a:xfrm>
            <a:off x="5098769" y="2335054"/>
            <a:ext cx="3556800" cy="27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Based on the graph, we can see that, the different prior distributions do not make a significant impact on the posterior distributions.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This means that similar to the pooled model, the hierarchical model is not 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sensitive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to changes in prior distributions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13" name="Google Shape;101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350" y="1042134"/>
            <a:ext cx="1189309" cy="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425" y="865025"/>
            <a:ext cx="1226389" cy="4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7925" y="1525675"/>
            <a:ext cx="1163925" cy="2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7925" y="1773000"/>
            <a:ext cx="1163925" cy="23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7925" y="2017152"/>
            <a:ext cx="1163925" cy="2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53000" y="2407800"/>
            <a:ext cx="4045775" cy="27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81"/>
          <p:cNvSpPr txBox="1"/>
          <p:nvPr>
            <p:ph type="title"/>
          </p:nvPr>
        </p:nvSpPr>
        <p:spPr>
          <a:xfrm>
            <a:off x="932675" y="2781425"/>
            <a:ext cx="72786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DisCOVERies and CONCLUSION</a:t>
            </a:r>
            <a:endParaRPr sz="5600"/>
          </a:p>
        </p:txBody>
      </p:sp>
      <p:sp>
        <p:nvSpPr>
          <p:cNvPr id="1024" name="Google Shape;1024;p81"/>
          <p:cNvSpPr txBox="1"/>
          <p:nvPr>
            <p:ph idx="2" type="title"/>
          </p:nvPr>
        </p:nvSpPr>
        <p:spPr>
          <a:xfrm>
            <a:off x="991224" y="1550763"/>
            <a:ext cx="72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DisCOVERIES </a:t>
            </a:r>
            <a:r>
              <a:rPr lang="en"/>
              <a:t>CONCLUSION</a:t>
            </a:r>
            <a:r>
              <a:rPr lang="en"/>
              <a:t>:</a:t>
            </a:r>
            <a:endParaRPr/>
          </a:p>
        </p:txBody>
      </p:sp>
      <p:sp>
        <p:nvSpPr>
          <p:cNvPr id="1030" name="Google Shape;1030;p82"/>
          <p:cNvSpPr txBox="1"/>
          <p:nvPr>
            <p:ph idx="1" type="subTitle"/>
          </p:nvPr>
        </p:nvSpPr>
        <p:spPr>
          <a:xfrm>
            <a:off x="3245700" y="1605200"/>
            <a:ext cx="265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model performance is decent, but there are rooms for improvement.</a:t>
            </a:r>
            <a:endParaRPr sz="1300"/>
          </a:p>
        </p:txBody>
      </p:sp>
      <p:sp>
        <p:nvSpPr>
          <p:cNvPr id="1031" name="Google Shape;1031;p82"/>
          <p:cNvSpPr txBox="1"/>
          <p:nvPr>
            <p:ph idx="2" type="subTitle"/>
          </p:nvPr>
        </p:nvSpPr>
        <p:spPr>
          <a:xfrm>
            <a:off x="720000" y="3508425"/>
            <a:ext cx="265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Because of the small sample size, it easy quite easily influenced by outlier.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don’t have a deep enough understanding on the subject</a:t>
            </a:r>
            <a:endParaRPr sz="1300"/>
          </a:p>
        </p:txBody>
      </p:sp>
      <p:sp>
        <p:nvSpPr>
          <p:cNvPr id="1032" name="Google Shape;1032;p82"/>
          <p:cNvSpPr txBox="1"/>
          <p:nvPr>
            <p:ph idx="3" type="subTitle"/>
          </p:nvPr>
        </p:nvSpPr>
        <p:spPr>
          <a:xfrm>
            <a:off x="720000" y="3020800"/>
            <a:ext cx="26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33" name="Google Shape;1033;p82"/>
          <p:cNvSpPr txBox="1"/>
          <p:nvPr>
            <p:ph idx="4" type="subTitle"/>
          </p:nvPr>
        </p:nvSpPr>
        <p:spPr>
          <a:xfrm>
            <a:off x="3245700" y="1117575"/>
            <a:ext cx="26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034" name="Google Shape;1034;p82"/>
          <p:cNvSpPr txBox="1"/>
          <p:nvPr>
            <p:ph idx="2" type="subTitle"/>
          </p:nvPr>
        </p:nvSpPr>
        <p:spPr>
          <a:xfrm>
            <a:off x="720000" y="1607038"/>
            <a:ext cx="265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Based on all the tests, both models have converged, thus, their estimates are reliable.</a:t>
            </a:r>
            <a:endParaRPr sz="1300"/>
          </a:p>
        </p:txBody>
      </p:sp>
      <p:sp>
        <p:nvSpPr>
          <p:cNvPr id="1035" name="Google Shape;1035;p82"/>
          <p:cNvSpPr txBox="1"/>
          <p:nvPr>
            <p:ph idx="3" type="subTitle"/>
          </p:nvPr>
        </p:nvSpPr>
        <p:spPr>
          <a:xfrm>
            <a:off x="720000" y="1119413"/>
            <a:ext cx="26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</a:t>
            </a:r>
            <a:endParaRPr/>
          </a:p>
        </p:txBody>
      </p:sp>
      <p:sp>
        <p:nvSpPr>
          <p:cNvPr id="1036" name="Google Shape;1036;p82"/>
          <p:cNvSpPr txBox="1"/>
          <p:nvPr>
            <p:ph idx="1" type="subTitle"/>
          </p:nvPr>
        </p:nvSpPr>
        <p:spPr>
          <a:xfrm>
            <a:off x="5771400" y="1607050"/>
            <a:ext cx="265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Based on most of the test, the hierarchical model seems to perform better, but, the PSIS-LOO diagnosis, gives us a different result, with the pooled model being better</a:t>
            </a:r>
            <a:endParaRPr sz="1300"/>
          </a:p>
        </p:txBody>
      </p:sp>
      <p:sp>
        <p:nvSpPr>
          <p:cNvPr id="1037" name="Google Shape;1037;p82"/>
          <p:cNvSpPr txBox="1"/>
          <p:nvPr>
            <p:ph idx="4" type="subTitle"/>
          </p:nvPr>
        </p:nvSpPr>
        <p:spPr>
          <a:xfrm>
            <a:off x="5771400" y="1119425"/>
            <a:ext cx="26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Contradiction</a:t>
            </a:r>
            <a:endParaRPr/>
          </a:p>
        </p:txBody>
      </p:sp>
      <p:sp>
        <p:nvSpPr>
          <p:cNvPr id="1038" name="Google Shape;1038;p82"/>
          <p:cNvSpPr txBox="1"/>
          <p:nvPr>
            <p:ph idx="2" type="subTitle"/>
          </p:nvPr>
        </p:nvSpPr>
        <p:spPr>
          <a:xfrm>
            <a:off x="3245700" y="3508413"/>
            <a:ext cx="265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Based on the results, we can see that depression in male participants have a slightly higher coefficient for correlation than female based on the hierarchical model.</a:t>
            </a:r>
            <a:endParaRPr sz="1300"/>
          </a:p>
        </p:txBody>
      </p:sp>
      <p:sp>
        <p:nvSpPr>
          <p:cNvPr id="1039" name="Google Shape;1039;p82"/>
          <p:cNvSpPr txBox="1"/>
          <p:nvPr>
            <p:ph idx="3" type="subTitle"/>
          </p:nvPr>
        </p:nvSpPr>
        <p:spPr>
          <a:xfrm>
            <a:off x="3245700" y="3020788"/>
            <a:ext cx="26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Noteworthy FINDINGS</a:t>
            </a:r>
            <a:endParaRPr/>
          </a:p>
        </p:txBody>
      </p:sp>
      <p:sp>
        <p:nvSpPr>
          <p:cNvPr id="1040" name="Google Shape;1040;p82"/>
          <p:cNvSpPr txBox="1"/>
          <p:nvPr>
            <p:ph idx="2" type="subTitle"/>
          </p:nvPr>
        </p:nvSpPr>
        <p:spPr>
          <a:xfrm>
            <a:off x="5771400" y="3508413"/>
            <a:ext cx="265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Our prior choices can be improved with the health of expert in the field.</a:t>
            </a:r>
            <a:br>
              <a:rPr lang="en" sz="1300"/>
            </a:br>
            <a:r>
              <a:rPr lang="en" sz="1300"/>
              <a:t>We can use another predictor like the MADRS scored discussed in the dataset page on Kaggle.</a:t>
            </a:r>
            <a:endParaRPr sz="1300"/>
          </a:p>
        </p:txBody>
      </p:sp>
      <p:sp>
        <p:nvSpPr>
          <p:cNvPr id="1041" name="Google Shape;1041;p82"/>
          <p:cNvSpPr txBox="1"/>
          <p:nvPr>
            <p:ph idx="3" type="subTitle"/>
          </p:nvPr>
        </p:nvSpPr>
        <p:spPr>
          <a:xfrm>
            <a:off x="5771400" y="3020788"/>
            <a:ext cx="26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83"/>
          <p:cNvSpPr txBox="1"/>
          <p:nvPr>
            <p:ph type="title"/>
          </p:nvPr>
        </p:nvSpPr>
        <p:spPr>
          <a:xfrm>
            <a:off x="720000" y="5087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047" name="Google Shape;1047;p83"/>
          <p:cNvSpPr txBox="1"/>
          <p:nvPr>
            <p:ph idx="1" type="subTitle"/>
          </p:nvPr>
        </p:nvSpPr>
        <p:spPr>
          <a:xfrm>
            <a:off x="599550" y="1181925"/>
            <a:ext cx="7944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 conclusion, the results we have gathered from the models are good but there are rooms for improvement. Furthermore, the models as of now are quite simple and can be a basis for further research, giving us more reasons and motivations to work on a more specialized and complete model of Bayesian analysis.</a:t>
            </a:r>
            <a:endParaRPr sz="1300"/>
          </a:p>
        </p:txBody>
      </p:sp>
      <p:sp>
        <p:nvSpPr>
          <p:cNvPr id="1048" name="Google Shape;1048;p83"/>
          <p:cNvSpPr txBox="1"/>
          <p:nvPr>
            <p:ph type="title"/>
          </p:nvPr>
        </p:nvSpPr>
        <p:spPr>
          <a:xfrm>
            <a:off x="720000" y="23432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SELF-reflection:</a:t>
            </a:r>
            <a:endParaRPr/>
          </a:p>
        </p:txBody>
      </p:sp>
      <p:sp>
        <p:nvSpPr>
          <p:cNvPr id="1049" name="Google Shape;1049;p83"/>
          <p:cNvSpPr txBox="1"/>
          <p:nvPr>
            <p:ph idx="1" type="subTitle"/>
          </p:nvPr>
        </p:nvSpPr>
        <p:spPr>
          <a:xfrm>
            <a:off x="599550" y="2915950"/>
            <a:ext cx="7944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project so far has been a positive experience for us.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 allows us to utilize and internalize all that was taught throughout the course.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were able to learn the workflow of a Bayesian Data Analysis project.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have also learnt about various skills needed for a Data analysis project in general.</a:t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84"/>
          <p:cNvSpPr txBox="1"/>
          <p:nvPr>
            <p:ph type="title"/>
          </p:nvPr>
        </p:nvSpPr>
        <p:spPr>
          <a:xfrm>
            <a:off x="932675" y="2781425"/>
            <a:ext cx="82881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EXPANSION</a:t>
            </a:r>
            <a:endParaRPr/>
          </a:p>
        </p:txBody>
      </p:sp>
      <p:sp>
        <p:nvSpPr>
          <p:cNvPr id="1055" name="Google Shape;1055;p84"/>
          <p:cNvSpPr txBox="1"/>
          <p:nvPr>
            <p:ph idx="2" type="title"/>
          </p:nvPr>
        </p:nvSpPr>
        <p:spPr>
          <a:xfrm>
            <a:off x="991224" y="1550763"/>
            <a:ext cx="72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5"/>
          <p:cNvSpPr txBox="1"/>
          <p:nvPr>
            <p:ph type="title"/>
          </p:nvPr>
        </p:nvSpPr>
        <p:spPr>
          <a:xfrm>
            <a:off x="720000" y="391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MADRS</a:t>
            </a:r>
            <a:endParaRPr/>
          </a:p>
        </p:txBody>
      </p:sp>
      <p:sp>
        <p:nvSpPr>
          <p:cNvPr id="1061" name="Google Shape;1061;p85"/>
          <p:cNvSpPr txBox="1"/>
          <p:nvPr>
            <p:ph idx="1" type="subTitle"/>
          </p:nvPr>
        </p:nvSpPr>
        <p:spPr>
          <a:xfrm>
            <a:off x="599550" y="1064225"/>
            <a:ext cx="7944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 this project, the parameter that we used to identify </a:t>
            </a:r>
            <a:r>
              <a:rPr lang="en" sz="1300"/>
              <a:t>depression</a:t>
            </a:r>
            <a:r>
              <a:rPr lang="en" sz="1300"/>
              <a:t> is motor activity, but there is a more </a:t>
            </a:r>
            <a:r>
              <a:rPr lang="en" sz="1300"/>
              <a:t>useful</a:t>
            </a:r>
            <a:r>
              <a:rPr lang="en" sz="1300"/>
              <a:t> parameter which is MADRS score, which can also give the state of the depressed patient, ranging from mild to severe.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article can be found using this link: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https://www.ncbi.nlm.nih.gov/pmc/articles/PMC6878407/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62" name="Google Shape;1062;p85"/>
          <p:cNvSpPr txBox="1"/>
          <p:nvPr>
            <p:ph type="title"/>
          </p:nvPr>
        </p:nvSpPr>
        <p:spPr>
          <a:xfrm>
            <a:off x="720000" y="28068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depression</a:t>
            </a:r>
            <a:endParaRPr/>
          </a:p>
        </p:txBody>
      </p:sp>
      <p:sp>
        <p:nvSpPr>
          <p:cNvPr id="1063" name="Google Shape;1063;p85"/>
          <p:cNvSpPr txBox="1"/>
          <p:nvPr>
            <p:ph idx="1" type="subTitle"/>
          </p:nvPr>
        </p:nvSpPr>
        <p:spPr>
          <a:xfrm>
            <a:off x="599550" y="3379500"/>
            <a:ext cx="7944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From an article that we read, it seems that motor activities also correlate with other mental condition like </a:t>
            </a:r>
            <a:r>
              <a:rPr lang="en" sz="1300">
                <a:highlight>
                  <a:srgbClr val="FFFFFF"/>
                </a:highlight>
              </a:rPr>
              <a:t>schizophrenia, sometimes, even more than depression.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rgbClr val="FFFFFF"/>
                </a:highlight>
              </a:rPr>
              <a:t>The article can be found using this link : https://bmcresnotes.biomedcentral.com/articles/10.1186/1756-0500-3-149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1"/>
          <p:cNvSpPr txBox="1"/>
          <p:nvPr>
            <p:ph type="title"/>
          </p:nvPr>
        </p:nvSpPr>
        <p:spPr>
          <a:xfrm>
            <a:off x="932675" y="2781426"/>
            <a:ext cx="50676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0" name="Google Shape;700;p61"/>
          <p:cNvSpPr txBox="1"/>
          <p:nvPr>
            <p:ph idx="2" type="title"/>
          </p:nvPr>
        </p:nvSpPr>
        <p:spPr>
          <a:xfrm>
            <a:off x="991224" y="1550763"/>
            <a:ext cx="72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DEPRESSION IS a SERIOUS PROBLEM</a:t>
            </a:r>
            <a:endParaRPr/>
          </a:p>
        </p:txBody>
      </p:sp>
      <p:sp>
        <p:nvSpPr>
          <p:cNvPr id="706" name="Google Shape;706;p62"/>
          <p:cNvSpPr txBox="1"/>
          <p:nvPr>
            <p:ph idx="1" type="subTitle"/>
          </p:nvPr>
        </p:nvSpPr>
        <p:spPr>
          <a:xfrm>
            <a:off x="5105106" y="1691213"/>
            <a:ext cx="33189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On average, more women are more affected by depression than men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Depression can lead to </a:t>
            </a:r>
            <a:r>
              <a:rPr b="1" lang="en" sz="1500" u="sng"/>
              <a:t>suicide</a:t>
            </a:r>
            <a:r>
              <a:rPr lang="en" sz="1500"/>
              <a:t>. But, there are </a:t>
            </a:r>
            <a:r>
              <a:rPr b="1" lang="en" sz="1500" u="sng"/>
              <a:t>treatments</a:t>
            </a:r>
            <a:r>
              <a:rPr lang="en" sz="1500"/>
              <a:t> for mild, moderate and severe depression.</a:t>
            </a:r>
            <a:endParaRPr sz="1500"/>
          </a:p>
        </p:txBody>
      </p:sp>
      <p:sp>
        <p:nvSpPr>
          <p:cNvPr id="707" name="Google Shape;707;p62"/>
          <p:cNvSpPr txBox="1"/>
          <p:nvPr>
            <p:ph idx="2" type="subTitle"/>
          </p:nvPr>
        </p:nvSpPr>
        <p:spPr>
          <a:xfrm>
            <a:off x="720000" y="1691213"/>
            <a:ext cx="33189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D</a:t>
            </a:r>
            <a:r>
              <a:rPr lang="en" sz="1500"/>
              <a:t>epression is a common mental disorder. Globally, it is estimated that 5% of adults suffer from this mental condition.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Depression is a leading cause of disability worldwide and is a major contributor to the overall global burden of disease</a:t>
            </a:r>
            <a:endParaRPr sz="1500"/>
          </a:p>
        </p:txBody>
      </p:sp>
      <p:sp>
        <p:nvSpPr>
          <p:cNvPr id="708" name="Google Shape;708;p62"/>
          <p:cNvSpPr txBox="1"/>
          <p:nvPr>
            <p:ph idx="2" type="subTitle"/>
          </p:nvPr>
        </p:nvSpPr>
        <p:spPr>
          <a:xfrm>
            <a:off x="0" y="4924000"/>
            <a:ext cx="91440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Resources link : WHO on Depression: </a:t>
            </a:r>
            <a:r>
              <a:rPr lang="en" sz="1000"/>
              <a:t>https://www.who.int/news-room/fact-sheets/detail/depression</a:t>
            </a:r>
            <a:r>
              <a:rPr lang="en" sz="1000"/>
              <a:t> </a:t>
            </a:r>
            <a:endParaRPr sz="1000"/>
          </a:p>
        </p:txBody>
      </p:sp>
      <p:sp>
        <p:nvSpPr>
          <p:cNvPr id="709" name="Google Shape;709;p62"/>
          <p:cNvSpPr txBox="1"/>
          <p:nvPr>
            <p:ph idx="2" type="subTitle"/>
          </p:nvPr>
        </p:nvSpPr>
        <p:spPr>
          <a:xfrm>
            <a:off x="2985150" y="1096350"/>
            <a:ext cx="31737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WHO 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situation worsen after the PAndemic</a:t>
            </a:r>
            <a:endParaRPr sz="3500"/>
          </a:p>
        </p:txBody>
      </p:sp>
      <p:sp>
        <p:nvSpPr>
          <p:cNvPr id="715" name="Google Shape;715;p63"/>
          <p:cNvSpPr txBox="1"/>
          <p:nvPr>
            <p:ph idx="2" type="subTitle"/>
          </p:nvPr>
        </p:nvSpPr>
        <p:spPr>
          <a:xfrm>
            <a:off x="946375" y="1292100"/>
            <a:ext cx="33189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According to the Institute for Health Metrics and Evaluation (IHME):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Cases of anxiety and depression increased significantly after the COVID-19 pandemic, by roughly 25%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The younger part of the population were hit especially hard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Women were also more affected compared to men.</a:t>
            </a:r>
            <a:endParaRPr sz="1500"/>
          </a:p>
        </p:txBody>
      </p:sp>
      <p:pic>
        <p:nvPicPr>
          <p:cNvPr id="716" name="Google Shape;71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675" y="1103025"/>
            <a:ext cx="457054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3"/>
          <p:cNvSpPr txBox="1"/>
          <p:nvPr>
            <p:ph idx="2" type="subTitle"/>
          </p:nvPr>
        </p:nvSpPr>
        <p:spPr>
          <a:xfrm>
            <a:off x="0" y="4924000"/>
            <a:ext cx="91440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</a:t>
            </a:r>
            <a:r>
              <a:rPr lang="en" sz="1000"/>
              <a:t>link:https://www.healthdata.org/acting-data/new-ihme-analyses-show-depression-and-anxiety-among-top-causes-health-burden-worldwide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 problem</a:t>
            </a:r>
            <a:endParaRPr/>
          </a:p>
        </p:txBody>
      </p:sp>
      <p:sp>
        <p:nvSpPr>
          <p:cNvPr id="723" name="Google Shape;723;p64"/>
          <p:cNvSpPr txBox="1"/>
          <p:nvPr>
            <p:ph idx="1" type="subTitle"/>
          </p:nvPr>
        </p:nvSpPr>
        <p:spPr>
          <a:xfrm>
            <a:off x="3245700" y="2851200"/>
            <a:ext cx="265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dataset we used is The </a:t>
            </a:r>
            <a:r>
              <a:rPr lang="en" sz="1500"/>
              <a:t>Depression</a:t>
            </a:r>
            <a:r>
              <a:rPr lang="en" sz="1500"/>
              <a:t> Dataset on Kaggle, with 55 entries total, 32 depressed patients and 23 non-depressed people</a:t>
            </a:r>
            <a:endParaRPr sz="1500"/>
          </a:p>
        </p:txBody>
      </p:sp>
      <p:sp>
        <p:nvSpPr>
          <p:cNvPr id="724" name="Google Shape;724;p64"/>
          <p:cNvSpPr txBox="1"/>
          <p:nvPr>
            <p:ph idx="2" type="subTitle"/>
          </p:nvPr>
        </p:nvSpPr>
        <p:spPr>
          <a:xfrm>
            <a:off x="720000" y="2851200"/>
            <a:ext cx="265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Because depression is so prevalence worldwide and is curable. Thus, it is crucial to help health professional diagnose the patient so the treatment process can go on smoothly.</a:t>
            </a:r>
            <a:endParaRPr sz="1500"/>
          </a:p>
        </p:txBody>
      </p:sp>
      <p:sp>
        <p:nvSpPr>
          <p:cNvPr id="725" name="Google Shape;725;p64"/>
          <p:cNvSpPr txBox="1"/>
          <p:nvPr>
            <p:ph idx="3" type="subTitle"/>
          </p:nvPr>
        </p:nvSpPr>
        <p:spPr>
          <a:xfrm>
            <a:off x="720000" y="2292300"/>
            <a:ext cx="26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</a:t>
            </a:r>
            <a:endParaRPr/>
          </a:p>
        </p:txBody>
      </p:sp>
      <p:sp>
        <p:nvSpPr>
          <p:cNvPr id="726" name="Google Shape;726;p64"/>
          <p:cNvSpPr txBox="1"/>
          <p:nvPr>
            <p:ph idx="4" type="subTitle"/>
          </p:nvPr>
        </p:nvSpPr>
        <p:spPr>
          <a:xfrm>
            <a:off x="3245700" y="2292300"/>
            <a:ext cx="26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grpSp>
        <p:nvGrpSpPr>
          <p:cNvPr id="727" name="Google Shape;727;p64"/>
          <p:cNvGrpSpPr/>
          <p:nvPr/>
        </p:nvGrpSpPr>
        <p:grpSpPr>
          <a:xfrm>
            <a:off x="6400476" y="2851188"/>
            <a:ext cx="2652546" cy="1720322"/>
            <a:chOff x="238125" y="732525"/>
            <a:chExt cx="7130500" cy="4241425"/>
          </a:xfrm>
        </p:grpSpPr>
        <p:sp>
          <p:nvSpPr>
            <p:cNvPr id="728" name="Google Shape;728;p64"/>
            <p:cNvSpPr/>
            <p:nvPr/>
          </p:nvSpPr>
          <p:spPr>
            <a:xfrm>
              <a:off x="3175800" y="1003350"/>
              <a:ext cx="3741725" cy="3331975"/>
            </a:xfrm>
            <a:custGeom>
              <a:rect b="b" l="l" r="r" t="t"/>
              <a:pathLst>
                <a:path extrusionOk="0" h="133279" w="149669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29" name="Google Shape;729;p64"/>
            <p:cNvSpPr/>
            <p:nvPr/>
          </p:nvSpPr>
          <p:spPr>
            <a:xfrm>
              <a:off x="3167575" y="993250"/>
              <a:ext cx="3759100" cy="3349975"/>
            </a:xfrm>
            <a:custGeom>
              <a:rect b="b" l="l" r="r" t="t"/>
              <a:pathLst>
                <a:path extrusionOk="0" h="133999" w="150364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30" name="Google Shape;730;p64"/>
            <p:cNvSpPr/>
            <p:nvPr/>
          </p:nvSpPr>
          <p:spPr>
            <a:xfrm>
              <a:off x="4467225" y="3815075"/>
              <a:ext cx="177425" cy="289800"/>
            </a:xfrm>
            <a:custGeom>
              <a:rect b="b" l="l" r="r" t="t"/>
              <a:pathLst>
                <a:path extrusionOk="0" h="11592" w="7097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31" name="Google Shape;731;p64"/>
            <p:cNvSpPr/>
            <p:nvPr/>
          </p:nvSpPr>
          <p:spPr>
            <a:xfrm>
              <a:off x="4458375" y="3806875"/>
              <a:ext cx="194800" cy="307475"/>
            </a:xfrm>
            <a:custGeom>
              <a:rect b="b" l="l" r="r" t="t"/>
              <a:pathLst>
                <a:path extrusionOk="0" h="12299" w="7792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32" name="Google Shape;732;p64"/>
            <p:cNvSpPr/>
            <p:nvPr/>
          </p:nvSpPr>
          <p:spPr>
            <a:xfrm>
              <a:off x="5304725" y="3312525"/>
              <a:ext cx="45475" cy="78625"/>
            </a:xfrm>
            <a:custGeom>
              <a:rect b="b" l="l" r="r" t="t"/>
              <a:pathLst>
                <a:path extrusionOk="0" h="3145" w="1819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33" name="Google Shape;733;p64"/>
            <p:cNvSpPr/>
            <p:nvPr/>
          </p:nvSpPr>
          <p:spPr>
            <a:xfrm>
              <a:off x="5296500" y="3296100"/>
              <a:ext cx="62525" cy="105475"/>
            </a:xfrm>
            <a:custGeom>
              <a:rect b="b" l="l" r="r" t="t"/>
              <a:pathLst>
                <a:path extrusionOk="0" h="4219" w="2501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34" name="Google Shape;734;p64"/>
            <p:cNvSpPr/>
            <p:nvPr/>
          </p:nvSpPr>
          <p:spPr>
            <a:xfrm>
              <a:off x="5643750" y="3420800"/>
              <a:ext cx="232675" cy="252250"/>
            </a:xfrm>
            <a:custGeom>
              <a:rect b="b" l="l" r="r" t="t"/>
              <a:pathLst>
                <a:path extrusionOk="0" h="10090" w="9307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35" name="Google Shape;735;p64"/>
            <p:cNvSpPr/>
            <p:nvPr/>
          </p:nvSpPr>
          <p:spPr>
            <a:xfrm>
              <a:off x="5628275" y="3412900"/>
              <a:ext cx="256350" cy="268025"/>
            </a:xfrm>
            <a:custGeom>
              <a:rect b="b" l="l" r="r" t="t"/>
              <a:pathLst>
                <a:path extrusionOk="0" h="10721" w="10254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36" name="Google Shape;736;p64"/>
            <p:cNvSpPr/>
            <p:nvPr/>
          </p:nvSpPr>
          <p:spPr>
            <a:xfrm>
              <a:off x="5873550" y="3662925"/>
              <a:ext cx="284775" cy="73250"/>
            </a:xfrm>
            <a:custGeom>
              <a:rect b="b" l="l" r="r" t="t"/>
              <a:pathLst>
                <a:path extrusionOk="0" h="2930" w="11391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37" name="Google Shape;737;p64"/>
            <p:cNvSpPr/>
            <p:nvPr/>
          </p:nvSpPr>
          <p:spPr>
            <a:xfrm>
              <a:off x="5859050" y="3654075"/>
              <a:ext cx="342200" cy="90000"/>
            </a:xfrm>
            <a:custGeom>
              <a:rect b="b" l="l" r="r" t="t"/>
              <a:pathLst>
                <a:path extrusionOk="0" h="3600" w="13688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38" name="Google Shape;738;p64"/>
            <p:cNvSpPr/>
            <p:nvPr/>
          </p:nvSpPr>
          <p:spPr>
            <a:xfrm>
              <a:off x="6185775" y="3706475"/>
              <a:ext cx="137975" cy="31600"/>
            </a:xfrm>
            <a:custGeom>
              <a:rect b="b" l="l" r="r" t="t"/>
              <a:pathLst>
                <a:path extrusionOk="0" h="1264" w="5519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39" name="Google Shape;739;p64"/>
            <p:cNvSpPr/>
            <p:nvPr/>
          </p:nvSpPr>
          <p:spPr>
            <a:xfrm>
              <a:off x="6156100" y="3698600"/>
              <a:ext cx="203625" cy="47675"/>
            </a:xfrm>
            <a:custGeom>
              <a:rect b="b" l="l" r="r" t="t"/>
              <a:pathLst>
                <a:path extrusionOk="0" h="1907" w="8145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40" name="Google Shape;740;p64"/>
            <p:cNvSpPr/>
            <p:nvPr/>
          </p:nvSpPr>
          <p:spPr>
            <a:xfrm>
              <a:off x="6158300" y="3493725"/>
              <a:ext cx="139875" cy="161950"/>
            </a:xfrm>
            <a:custGeom>
              <a:rect b="b" l="l" r="r" t="t"/>
              <a:pathLst>
                <a:path extrusionOk="0" h="6478" w="5595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41" name="Google Shape;741;p64"/>
            <p:cNvSpPr/>
            <p:nvPr/>
          </p:nvSpPr>
          <p:spPr>
            <a:xfrm>
              <a:off x="6149775" y="3484875"/>
              <a:ext cx="165125" cy="188175"/>
            </a:xfrm>
            <a:custGeom>
              <a:rect b="b" l="l" r="r" t="t"/>
              <a:pathLst>
                <a:path extrusionOk="0" h="7527" w="6605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42" name="Google Shape;742;p64"/>
            <p:cNvSpPr/>
            <p:nvPr/>
          </p:nvSpPr>
          <p:spPr>
            <a:xfrm>
              <a:off x="5945525" y="3367450"/>
              <a:ext cx="213125" cy="254775"/>
            </a:xfrm>
            <a:custGeom>
              <a:rect b="b" l="l" r="r" t="t"/>
              <a:pathLst>
                <a:path extrusionOk="0" h="10191" w="8525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43" name="Google Shape;743;p64"/>
            <p:cNvSpPr/>
            <p:nvPr/>
          </p:nvSpPr>
          <p:spPr>
            <a:xfrm>
              <a:off x="5936075" y="3355775"/>
              <a:ext cx="232350" cy="278450"/>
            </a:xfrm>
            <a:custGeom>
              <a:rect b="b" l="l" r="r" t="t"/>
              <a:pathLst>
                <a:path extrusionOk="0" h="11138" w="9294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44" name="Google Shape;744;p64"/>
            <p:cNvSpPr/>
            <p:nvPr/>
          </p:nvSpPr>
          <p:spPr>
            <a:xfrm>
              <a:off x="6429775" y="3529075"/>
              <a:ext cx="453650" cy="254450"/>
            </a:xfrm>
            <a:custGeom>
              <a:rect b="b" l="l" r="r" t="t"/>
              <a:pathLst>
                <a:path extrusionOk="0" h="10178" w="18146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45" name="Google Shape;745;p64"/>
            <p:cNvSpPr/>
            <p:nvPr/>
          </p:nvSpPr>
          <p:spPr>
            <a:xfrm>
              <a:off x="6416200" y="3519925"/>
              <a:ext cx="483325" cy="271500"/>
            </a:xfrm>
            <a:custGeom>
              <a:rect b="b" l="l" r="r" t="t"/>
              <a:pathLst>
                <a:path extrusionOk="0" h="10860" w="19333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46" name="Google Shape;746;p64"/>
            <p:cNvSpPr/>
            <p:nvPr/>
          </p:nvSpPr>
          <p:spPr>
            <a:xfrm>
              <a:off x="5992575" y="3785400"/>
              <a:ext cx="867500" cy="764650"/>
            </a:xfrm>
            <a:custGeom>
              <a:rect b="b" l="l" r="r" t="t"/>
              <a:pathLst>
                <a:path extrusionOk="0" h="30586" w="3470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47" name="Google Shape;747;p64"/>
            <p:cNvSpPr/>
            <p:nvPr/>
          </p:nvSpPr>
          <p:spPr>
            <a:xfrm>
              <a:off x="5985000" y="3768350"/>
              <a:ext cx="883600" cy="789850"/>
            </a:xfrm>
            <a:custGeom>
              <a:rect b="b" l="l" r="r" t="t"/>
              <a:pathLst>
                <a:path extrusionOk="0" h="31594" w="35344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48" name="Google Shape;748;p64"/>
            <p:cNvSpPr/>
            <p:nvPr/>
          </p:nvSpPr>
          <p:spPr>
            <a:xfrm>
              <a:off x="6575950" y="4616250"/>
              <a:ext cx="97550" cy="109575"/>
            </a:xfrm>
            <a:custGeom>
              <a:rect b="b" l="l" r="r" t="t"/>
              <a:pathLst>
                <a:path extrusionOk="0" h="4383" w="3902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49" name="Google Shape;749;p64"/>
            <p:cNvSpPr/>
            <p:nvPr/>
          </p:nvSpPr>
          <p:spPr>
            <a:xfrm>
              <a:off x="6568050" y="4609625"/>
              <a:ext cx="115875" cy="126600"/>
            </a:xfrm>
            <a:custGeom>
              <a:rect b="b" l="l" r="r" t="t"/>
              <a:pathLst>
                <a:path extrusionOk="0" h="5064" w="4635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50" name="Google Shape;750;p64"/>
            <p:cNvSpPr/>
            <p:nvPr/>
          </p:nvSpPr>
          <p:spPr>
            <a:xfrm>
              <a:off x="6995150" y="4713800"/>
              <a:ext cx="195750" cy="190700"/>
            </a:xfrm>
            <a:custGeom>
              <a:rect b="b" l="l" r="r" t="t"/>
              <a:pathLst>
                <a:path extrusionOk="0" h="7628" w="783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51" name="Google Shape;751;p64"/>
            <p:cNvSpPr/>
            <p:nvPr/>
          </p:nvSpPr>
          <p:spPr>
            <a:xfrm>
              <a:off x="6985700" y="4705900"/>
              <a:ext cx="213100" cy="209650"/>
            </a:xfrm>
            <a:custGeom>
              <a:rect b="b" l="l" r="r" t="t"/>
              <a:pathLst>
                <a:path extrusionOk="0" h="8386" w="8524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52" name="Google Shape;752;p64"/>
            <p:cNvSpPr/>
            <p:nvPr/>
          </p:nvSpPr>
          <p:spPr>
            <a:xfrm>
              <a:off x="7223700" y="4478300"/>
              <a:ext cx="126625" cy="235850"/>
            </a:xfrm>
            <a:custGeom>
              <a:rect b="b" l="l" r="r" t="t"/>
              <a:pathLst>
                <a:path extrusionOk="0" h="9434" w="5065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53" name="Google Shape;753;p64"/>
            <p:cNvSpPr/>
            <p:nvPr/>
          </p:nvSpPr>
          <p:spPr>
            <a:xfrm>
              <a:off x="7219600" y="4466625"/>
              <a:ext cx="149025" cy="258875"/>
            </a:xfrm>
            <a:custGeom>
              <a:rect b="b" l="l" r="r" t="t"/>
              <a:pathLst>
                <a:path extrusionOk="0" h="10355" w="5961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54" name="Google Shape;754;p64"/>
            <p:cNvSpPr/>
            <p:nvPr/>
          </p:nvSpPr>
          <p:spPr>
            <a:xfrm>
              <a:off x="6134625" y="2921400"/>
              <a:ext cx="43275" cy="96300"/>
            </a:xfrm>
            <a:custGeom>
              <a:rect b="b" l="l" r="r" t="t"/>
              <a:pathLst>
                <a:path extrusionOk="0" h="3852" w="1731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55" name="Google Shape;755;p64"/>
            <p:cNvSpPr/>
            <p:nvPr/>
          </p:nvSpPr>
          <p:spPr>
            <a:xfrm>
              <a:off x="6126725" y="2909725"/>
              <a:ext cx="59375" cy="122825"/>
            </a:xfrm>
            <a:custGeom>
              <a:rect b="b" l="l" r="r" t="t"/>
              <a:pathLst>
                <a:path extrusionOk="0" h="4913" w="2375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56" name="Google Shape;756;p64"/>
            <p:cNvSpPr/>
            <p:nvPr/>
          </p:nvSpPr>
          <p:spPr>
            <a:xfrm>
              <a:off x="5917450" y="3060600"/>
              <a:ext cx="65350" cy="60650"/>
            </a:xfrm>
            <a:custGeom>
              <a:rect b="b" l="l" r="r" t="t"/>
              <a:pathLst>
                <a:path extrusionOk="0" h="2426" w="2614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57" name="Google Shape;757;p64"/>
            <p:cNvSpPr/>
            <p:nvPr/>
          </p:nvSpPr>
          <p:spPr>
            <a:xfrm>
              <a:off x="5908275" y="3050825"/>
              <a:ext cx="86225" cy="78325"/>
            </a:xfrm>
            <a:custGeom>
              <a:rect b="b" l="l" r="r" t="t"/>
              <a:pathLst>
                <a:path extrusionOk="0" h="3133" w="3449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58" name="Google Shape;758;p64"/>
            <p:cNvSpPr/>
            <p:nvPr/>
          </p:nvSpPr>
          <p:spPr>
            <a:xfrm>
              <a:off x="6168100" y="3083025"/>
              <a:ext cx="108300" cy="173650"/>
            </a:xfrm>
            <a:custGeom>
              <a:rect b="b" l="l" r="r" t="t"/>
              <a:pathLst>
                <a:path extrusionOk="0" h="6946" w="4332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59" name="Google Shape;759;p64"/>
            <p:cNvSpPr/>
            <p:nvPr/>
          </p:nvSpPr>
          <p:spPr>
            <a:xfrm>
              <a:off x="6159575" y="3067875"/>
              <a:ext cx="125650" cy="204275"/>
            </a:xfrm>
            <a:custGeom>
              <a:rect b="b" l="l" r="r" t="t"/>
              <a:pathLst>
                <a:path extrusionOk="0" h="8171" w="5026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60" name="Google Shape;760;p64"/>
            <p:cNvSpPr/>
            <p:nvPr/>
          </p:nvSpPr>
          <p:spPr>
            <a:xfrm>
              <a:off x="6241950" y="3244650"/>
              <a:ext cx="111475" cy="160375"/>
            </a:xfrm>
            <a:custGeom>
              <a:rect b="b" l="l" r="r" t="t"/>
              <a:pathLst>
                <a:path extrusionOk="0" h="6415" w="4459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61" name="Google Shape;761;p64"/>
            <p:cNvSpPr/>
            <p:nvPr/>
          </p:nvSpPr>
          <p:spPr>
            <a:xfrm>
              <a:off x="6225225" y="3228550"/>
              <a:ext cx="138600" cy="187525"/>
            </a:xfrm>
            <a:custGeom>
              <a:rect b="b" l="l" r="r" t="t"/>
              <a:pathLst>
                <a:path extrusionOk="0" h="7501" w="5544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62" name="Google Shape;762;p64"/>
            <p:cNvSpPr/>
            <p:nvPr/>
          </p:nvSpPr>
          <p:spPr>
            <a:xfrm>
              <a:off x="6323400" y="2434950"/>
              <a:ext cx="220375" cy="347575"/>
            </a:xfrm>
            <a:custGeom>
              <a:rect b="b" l="l" r="r" t="t"/>
              <a:pathLst>
                <a:path extrusionOk="0" h="13903" w="8815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63" name="Google Shape;763;p64"/>
            <p:cNvSpPr/>
            <p:nvPr/>
          </p:nvSpPr>
          <p:spPr>
            <a:xfrm>
              <a:off x="6314250" y="2424850"/>
              <a:ext cx="238050" cy="377575"/>
            </a:xfrm>
            <a:custGeom>
              <a:rect b="b" l="l" r="r" t="t"/>
              <a:pathLst>
                <a:path extrusionOk="0" h="15103" w="9522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64" name="Google Shape;764;p64"/>
            <p:cNvSpPr/>
            <p:nvPr/>
          </p:nvSpPr>
          <p:spPr>
            <a:xfrm>
              <a:off x="6470500" y="2285950"/>
              <a:ext cx="89675" cy="141450"/>
            </a:xfrm>
            <a:custGeom>
              <a:rect b="b" l="l" r="r" t="t"/>
              <a:pathLst>
                <a:path extrusionOk="0" h="5658" w="3587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65" name="Google Shape;765;p64"/>
            <p:cNvSpPr/>
            <p:nvPr/>
          </p:nvSpPr>
          <p:spPr>
            <a:xfrm>
              <a:off x="6462300" y="2274900"/>
              <a:ext cx="105775" cy="160375"/>
            </a:xfrm>
            <a:custGeom>
              <a:rect b="b" l="l" r="r" t="t"/>
              <a:pathLst>
                <a:path extrusionOk="0" h="6415" w="4231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66" name="Google Shape;766;p64"/>
            <p:cNvSpPr/>
            <p:nvPr/>
          </p:nvSpPr>
          <p:spPr>
            <a:xfrm>
              <a:off x="6378950" y="1950375"/>
              <a:ext cx="126300" cy="303725"/>
            </a:xfrm>
            <a:custGeom>
              <a:rect b="b" l="l" r="r" t="t"/>
              <a:pathLst>
                <a:path extrusionOk="0" h="12149" w="5052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67" name="Google Shape;767;p64"/>
            <p:cNvSpPr/>
            <p:nvPr/>
          </p:nvSpPr>
          <p:spPr>
            <a:xfrm>
              <a:off x="6370425" y="1934925"/>
              <a:ext cx="145575" cy="327050"/>
            </a:xfrm>
            <a:custGeom>
              <a:rect b="b" l="l" r="r" t="t"/>
              <a:pathLst>
                <a:path extrusionOk="0" h="13082" w="5823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68" name="Google Shape;768;p64"/>
            <p:cNvSpPr/>
            <p:nvPr/>
          </p:nvSpPr>
          <p:spPr>
            <a:xfrm>
              <a:off x="5626075" y="893825"/>
              <a:ext cx="145875" cy="113350"/>
            </a:xfrm>
            <a:custGeom>
              <a:rect b="b" l="l" r="r" t="t"/>
              <a:pathLst>
                <a:path extrusionOk="0" h="4534" w="5835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69" name="Google Shape;769;p64"/>
            <p:cNvSpPr/>
            <p:nvPr/>
          </p:nvSpPr>
          <p:spPr>
            <a:xfrm>
              <a:off x="5617225" y="885625"/>
              <a:ext cx="162600" cy="131025"/>
            </a:xfrm>
            <a:custGeom>
              <a:rect b="b" l="l" r="r" t="t"/>
              <a:pathLst>
                <a:path extrusionOk="0" h="5241" w="6504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70" name="Google Shape;770;p64"/>
            <p:cNvSpPr/>
            <p:nvPr/>
          </p:nvSpPr>
          <p:spPr>
            <a:xfrm>
              <a:off x="5828725" y="897925"/>
              <a:ext cx="80850" cy="36650"/>
            </a:xfrm>
            <a:custGeom>
              <a:rect b="b" l="l" r="r" t="t"/>
              <a:pathLst>
                <a:path extrusionOk="0" h="1466" w="3234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71" name="Google Shape;771;p64"/>
            <p:cNvSpPr/>
            <p:nvPr/>
          </p:nvSpPr>
          <p:spPr>
            <a:xfrm>
              <a:off x="5814525" y="890350"/>
              <a:ext cx="111475" cy="53700"/>
            </a:xfrm>
            <a:custGeom>
              <a:rect b="b" l="l" r="r" t="t"/>
              <a:pathLst>
                <a:path extrusionOk="0" h="2148" w="4459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72" name="Google Shape;772;p64"/>
            <p:cNvSpPr/>
            <p:nvPr/>
          </p:nvSpPr>
          <p:spPr>
            <a:xfrm>
              <a:off x="5765925" y="1013475"/>
              <a:ext cx="80825" cy="48625"/>
            </a:xfrm>
            <a:custGeom>
              <a:rect b="b" l="l" r="r" t="t"/>
              <a:pathLst>
                <a:path extrusionOk="0" h="1945" w="3233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73" name="Google Shape;773;p64"/>
            <p:cNvSpPr/>
            <p:nvPr/>
          </p:nvSpPr>
          <p:spPr>
            <a:xfrm>
              <a:off x="5752975" y="1004300"/>
              <a:ext cx="113025" cy="68225"/>
            </a:xfrm>
            <a:custGeom>
              <a:rect b="b" l="l" r="r" t="t"/>
              <a:pathLst>
                <a:path extrusionOk="0" h="2729" w="4521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74" name="Google Shape;774;p64"/>
            <p:cNvSpPr/>
            <p:nvPr/>
          </p:nvSpPr>
          <p:spPr>
            <a:xfrm>
              <a:off x="4952100" y="890350"/>
              <a:ext cx="78950" cy="112725"/>
            </a:xfrm>
            <a:custGeom>
              <a:rect b="b" l="l" r="r" t="t"/>
              <a:pathLst>
                <a:path extrusionOk="0" h="4509" w="3158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75" name="Google Shape;775;p64"/>
            <p:cNvSpPr/>
            <p:nvPr/>
          </p:nvSpPr>
          <p:spPr>
            <a:xfrm>
              <a:off x="4944200" y="878675"/>
              <a:ext cx="94750" cy="137975"/>
            </a:xfrm>
            <a:custGeom>
              <a:rect b="b" l="l" r="r" t="t"/>
              <a:pathLst>
                <a:path extrusionOk="0" h="5519" w="379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76" name="Google Shape;776;p64"/>
            <p:cNvSpPr/>
            <p:nvPr/>
          </p:nvSpPr>
          <p:spPr>
            <a:xfrm>
              <a:off x="4770275" y="799125"/>
              <a:ext cx="164800" cy="161950"/>
            </a:xfrm>
            <a:custGeom>
              <a:rect b="b" l="l" r="r" t="t"/>
              <a:pathLst>
                <a:path extrusionOk="0" h="6478" w="6592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77" name="Google Shape;777;p64"/>
            <p:cNvSpPr/>
            <p:nvPr/>
          </p:nvSpPr>
          <p:spPr>
            <a:xfrm>
              <a:off x="4761750" y="785550"/>
              <a:ext cx="184075" cy="183425"/>
            </a:xfrm>
            <a:custGeom>
              <a:rect b="b" l="l" r="r" t="t"/>
              <a:pathLst>
                <a:path extrusionOk="0" h="7337" w="7363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78" name="Google Shape;778;p64"/>
            <p:cNvSpPr/>
            <p:nvPr/>
          </p:nvSpPr>
          <p:spPr>
            <a:xfrm>
              <a:off x="4392100" y="1174150"/>
              <a:ext cx="165750" cy="386075"/>
            </a:xfrm>
            <a:custGeom>
              <a:rect b="b" l="l" r="r" t="t"/>
              <a:pathLst>
                <a:path extrusionOk="0" h="15443" w="663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79" name="Google Shape;779;p64"/>
            <p:cNvSpPr/>
            <p:nvPr/>
          </p:nvSpPr>
          <p:spPr>
            <a:xfrm>
              <a:off x="4383875" y="1161200"/>
              <a:ext cx="181875" cy="406925"/>
            </a:xfrm>
            <a:custGeom>
              <a:rect b="b" l="l" r="r" t="t"/>
              <a:pathLst>
                <a:path extrusionOk="0" h="16277" w="7275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80" name="Google Shape;780;p64"/>
            <p:cNvSpPr/>
            <p:nvPr/>
          </p:nvSpPr>
          <p:spPr>
            <a:xfrm>
              <a:off x="3327950" y="2153675"/>
              <a:ext cx="78950" cy="116200"/>
            </a:xfrm>
            <a:custGeom>
              <a:rect b="b" l="l" r="r" t="t"/>
              <a:pathLst>
                <a:path extrusionOk="0" h="4648" w="3158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81" name="Google Shape;781;p64"/>
            <p:cNvSpPr/>
            <p:nvPr/>
          </p:nvSpPr>
          <p:spPr>
            <a:xfrm>
              <a:off x="3320050" y="2144525"/>
              <a:ext cx="94725" cy="134825"/>
            </a:xfrm>
            <a:custGeom>
              <a:rect b="b" l="l" r="r" t="t"/>
              <a:pathLst>
                <a:path extrusionOk="0" h="5393" w="3789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82" name="Google Shape;782;p64"/>
            <p:cNvSpPr/>
            <p:nvPr/>
          </p:nvSpPr>
          <p:spPr>
            <a:xfrm>
              <a:off x="3404025" y="2057075"/>
              <a:ext cx="144925" cy="252250"/>
            </a:xfrm>
            <a:custGeom>
              <a:rect b="b" l="l" r="r" t="t"/>
              <a:pathLst>
                <a:path extrusionOk="0" h="10090" w="5797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83" name="Google Shape;783;p64"/>
            <p:cNvSpPr/>
            <p:nvPr/>
          </p:nvSpPr>
          <p:spPr>
            <a:xfrm>
              <a:off x="3394250" y="2048250"/>
              <a:ext cx="162600" cy="270550"/>
            </a:xfrm>
            <a:custGeom>
              <a:rect b="b" l="l" r="r" t="t"/>
              <a:pathLst>
                <a:path extrusionOk="0" h="10822" w="6504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84" name="Google Shape;784;p64"/>
            <p:cNvSpPr/>
            <p:nvPr/>
          </p:nvSpPr>
          <p:spPr>
            <a:xfrm>
              <a:off x="3658775" y="1084500"/>
              <a:ext cx="236775" cy="215300"/>
            </a:xfrm>
            <a:custGeom>
              <a:rect b="b" l="l" r="r" t="t"/>
              <a:pathLst>
                <a:path extrusionOk="0" h="8612" w="9471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85" name="Google Shape;785;p64"/>
            <p:cNvSpPr/>
            <p:nvPr/>
          </p:nvSpPr>
          <p:spPr>
            <a:xfrm>
              <a:off x="3645200" y="1074400"/>
              <a:ext cx="260450" cy="239600"/>
            </a:xfrm>
            <a:custGeom>
              <a:rect b="b" l="l" r="r" t="t"/>
              <a:pathLst>
                <a:path extrusionOk="0" h="9584" w="10418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86" name="Google Shape;786;p64"/>
            <p:cNvSpPr/>
            <p:nvPr/>
          </p:nvSpPr>
          <p:spPr>
            <a:xfrm>
              <a:off x="3780950" y="1045975"/>
              <a:ext cx="134825" cy="91250"/>
            </a:xfrm>
            <a:custGeom>
              <a:rect b="b" l="l" r="r" t="t"/>
              <a:pathLst>
                <a:path extrusionOk="0" h="3650" w="5393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87" name="Google Shape;787;p64"/>
            <p:cNvSpPr/>
            <p:nvPr/>
          </p:nvSpPr>
          <p:spPr>
            <a:xfrm>
              <a:off x="3768950" y="1035550"/>
              <a:ext cx="156600" cy="111475"/>
            </a:xfrm>
            <a:custGeom>
              <a:rect b="b" l="l" r="r" t="t"/>
              <a:pathLst>
                <a:path extrusionOk="0" h="4459" w="6264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88" name="Google Shape;788;p64"/>
            <p:cNvSpPr/>
            <p:nvPr/>
          </p:nvSpPr>
          <p:spPr>
            <a:xfrm>
              <a:off x="3098775" y="1751200"/>
              <a:ext cx="166375" cy="133550"/>
            </a:xfrm>
            <a:custGeom>
              <a:rect b="b" l="l" r="r" t="t"/>
              <a:pathLst>
                <a:path extrusionOk="0" h="5342" w="6655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89" name="Google Shape;789;p64"/>
            <p:cNvSpPr/>
            <p:nvPr/>
          </p:nvSpPr>
          <p:spPr>
            <a:xfrm>
              <a:off x="3089925" y="1740150"/>
              <a:ext cx="182800" cy="153450"/>
            </a:xfrm>
            <a:custGeom>
              <a:rect b="b" l="l" r="r" t="t"/>
              <a:pathLst>
                <a:path extrusionOk="0" h="6138" w="7312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90" name="Google Shape;790;p64"/>
            <p:cNvSpPr/>
            <p:nvPr/>
          </p:nvSpPr>
          <p:spPr>
            <a:xfrm>
              <a:off x="3793250" y="2636350"/>
              <a:ext cx="57175" cy="35700"/>
            </a:xfrm>
            <a:custGeom>
              <a:rect b="b" l="l" r="r" t="t"/>
              <a:pathLst>
                <a:path extrusionOk="0" h="1428" w="2287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91" name="Google Shape;791;p64"/>
            <p:cNvSpPr/>
            <p:nvPr/>
          </p:nvSpPr>
          <p:spPr>
            <a:xfrm>
              <a:off x="3768950" y="2626875"/>
              <a:ext cx="95675" cy="59375"/>
            </a:xfrm>
            <a:custGeom>
              <a:rect b="b" l="l" r="r" t="t"/>
              <a:pathLst>
                <a:path extrusionOk="0" h="2375" w="3827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92" name="Google Shape;792;p64"/>
            <p:cNvSpPr/>
            <p:nvPr/>
          </p:nvSpPr>
          <p:spPr>
            <a:xfrm>
              <a:off x="3702975" y="2517025"/>
              <a:ext cx="43275" cy="68200"/>
            </a:xfrm>
            <a:custGeom>
              <a:rect b="b" l="l" r="r" t="t"/>
              <a:pathLst>
                <a:path extrusionOk="0" h="2728" w="1731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93" name="Google Shape;793;p64"/>
            <p:cNvSpPr/>
            <p:nvPr/>
          </p:nvSpPr>
          <p:spPr>
            <a:xfrm>
              <a:off x="3694450" y="2505025"/>
              <a:ext cx="62850" cy="88100"/>
            </a:xfrm>
            <a:custGeom>
              <a:rect b="b" l="l" r="r" t="t"/>
              <a:pathLst>
                <a:path extrusionOk="0" h="3524" w="2514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94" name="Google Shape;794;p64"/>
            <p:cNvSpPr/>
            <p:nvPr/>
          </p:nvSpPr>
          <p:spPr>
            <a:xfrm>
              <a:off x="3696975" y="2570375"/>
              <a:ext cx="25275" cy="78000"/>
            </a:xfrm>
            <a:custGeom>
              <a:rect b="b" l="l" r="r" t="t"/>
              <a:pathLst>
                <a:path extrusionOk="0" h="3120" w="1011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95" name="Google Shape;795;p64"/>
            <p:cNvSpPr/>
            <p:nvPr/>
          </p:nvSpPr>
          <p:spPr>
            <a:xfrm>
              <a:off x="3688775" y="2563750"/>
              <a:ext cx="43275" cy="92500"/>
            </a:xfrm>
            <a:custGeom>
              <a:rect b="b" l="l" r="r" t="t"/>
              <a:pathLst>
                <a:path extrusionOk="0" h="3700" w="1731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96" name="Google Shape;796;p64"/>
            <p:cNvSpPr/>
            <p:nvPr/>
          </p:nvSpPr>
          <p:spPr>
            <a:xfrm>
              <a:off x="4360850" y="1623350"/>
              <a:ext cx="47375" cy="27475"/>
            </a:xfrm>
            <a:custGeom>
              <a:rect b="b" l="l" r="r" t="t"/>
              <a:pathLst>
                <a:path extrusionOk="0" h="1099" w="1895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97" name="Google Shape;797;p64"/>
            <p:cNvSpPr/>
            <p:nvPr/>
          </p:nvSpPr>
          <p:spPr>
            <a:xfrm>
              <a:off x="4347900" y="1615450"/>
              <a:ext cx="74200" cy="44550"/>
            </a:xfrm>
            <a:custGeom>
              <a:rect b="b" l="l" r="r" t="t"/>
              <a:pathLst>
                <a:path extrusionOk="0" h="1782" w="2968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98" name="Google Shape;798;p64"/>
            <p:cNvSpPr/>
            <p:nvPr/>
          </p:nvSpPr>
          <p:spPr>
            <a:xfrm>
              <a:off x="2445000" y="785850"/>
              <a:ext cx="922425" cy="1196450"/>
            </a:xfrm>
            <a:custGeom>
              <a:rect b="b" l="l" r="r" t="t"/>
              <a:pathLst>
                <a:path extrusionOk="0" h="47858" w="36897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799" name="Google Shape;799;p64"/>
            <p:cNvSpPr/>
            <p:nvPr/>
          </p:nvSpPr>
          <p:spPr>
            <a:xfrm>
              <a:off x="2437100" y="777350"/>
              <a:ext cx="939800" cy="1218525"/>
            </a:xfrm>
            <a:custGeom>
              <a:rect b="b" l="l" r="r" t="t"/>
              <a:pathLst>
                <a:path extrusionOk="0" h="48741" w="37592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00" name="Google Shape;800;p64"/>
            <p:cNvSpPr/>
            <p:nvPr/>
          </p:nvSpPr>
          <p:spPr>
            <a:xfrm>
              <a:off x="2067150" y="740400"/>
              <a:ext cx="667350" cy="530050"/>
            </a:xfrm>
            <a:custGeom>
              <a:rect b="b" l="l" r="r" t="t"/>
              <a:pathLst>
                <a:path extrusionOk="0" h="21202" w="26694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01" name="Google Shape;801;p64"/>
            <p:cNvSpPr/>
            <p:nvPr/>
          </p:nvSpPr>
          <p:spPr>
            <a:xfrm>
              <a:off x="2057975" y="732525"/>
              <a:ext cx="685375" cy="546450"/>
            </a:xfrm>
            <a:custGeom>
              <a:rect b="b" l="l" r="r" t="t"/>
              <a:pathLst>
                <a:path extrusionOk="0" h="21858" w="27415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02" name="Google Shape;802;p64"/>
            <p:cNvSpPr/>
            <p:nvPr/>
          </p:nvSpPr>
          <p:spPr>
            <a:xfrm>
              <a:off x="2007475" y="1152350"/>
              <a:ext cx="49275" cy="59075"/>
            </a:xfrm>
            <a:custGeom>
              <a:rect b="b" l="l" r="r" t="t"/>
              <a:pathLst>
                <a:path extrusionOk="0" h="2363" w="1971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03" name="Google Shape;803;p64"/>
            <p:cNvSpPr/>
            <p:nvPr/>
          </p:nvSpPr>
          <p:spPr>
            <a:xfrm>
              <a:off x="1995800" y="1140375"/>
              <a:ext cx="70100" cy="82100"/>
            </a:xfrm>
            <a:custGeom>
              <a:rect b="b" l="l" r="r" t="t"/>
              <a:pathLst>
                <a:path extrusionOk="0" h="3284" w="2804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04" name="Google Shape;804;p64"/>
            <p:cNvSpPr/>
            <p:nvPr/>
          </p:nvSpPr>
          <p:spPr>
            <a:xfrm>
              <a:off x="2092700" y="954125"/>
              <a:ext cx="54950" cy="101675"/>
            </a:xfrm>
            <a:custGeom>
              <a:rect b="b" l="l" r="r" t="t"/>
              <a:pathLst>
                <a:path extrusionOk="0" h="4067" w="2198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05" name="Google Shape;805;p64"/>
            <p:cNvSpPr/>
            <p:nvPr/>
          </p:nvSpPr>
          <p:spPr>
            <a:xfrm>
              <a:off x="2084500" y="938325"/>
              <a:ext cx="73900" cy="125350"/>
            </a:xfrm>
            <a:custGeom>
              <a:rect b="b" l="l" r="r" t="t"/>
              <a:pathLst>
                <a:path extrusionOk="0" h="5014" w="2956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06" name="Google Shape;806;p64"/>
            <p:cNvSpPr/>
            <p:nvPr/>
          </p:nvSpPr>
          <p:spPr>
            <a:xfrm>
              <a:off x="1999575" y="874575"/>
              <a:ext cx="83050" cy="141750"/>
            </a:xfrm>
            <a:custGeom>
              <a:rect b="b" l="l" r="r" t="t"/>
              <a:pathLst>
                <a:path extrusionOk="0" h="5670" w="3322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07" name="Google Shape;807;p64"/>
            <p:cNvSpPr/>
            <p:nvPr/>
          </p:nvSpPr>
          <p:spPr>
            <a:xfrm>
              <a:off x="1989175" y="864475"/>
              <a:ext cx="101025" cy="173625"/>
            </a:xfrm>
            <a:custGeom>
              <a:rect b="b" l="l" r="r" t="t"/>
              <a:pathLst>
                <a:path extrusionOk="0" h="6945" w="4041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08" name="Google Shape;808;p64"/>
            <p:cNvSpPr/>
            <p:nvPr/>
          </p:nvSpPr>
          <p:spPr>
            <a:xfrm>
              <a:off x="1924775" y="1047875"/>
              <a:ext cx="106400" cy="104500"/>
            </a:xfrm>
            <a:custGeom>
              <a:rect b="b" l="l" r="r" t="t"/>
              <a:pathLst>
                <a:path extrusionOk="0" h="4180" w="4256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09" name="Google Shape;809;p64"/>
            <p:cNvSpPr/>
            <p:nvPr/>
          </p:nvSpPr>
          <p:spPr>
            <a:xfrm>
              <a:off x="1916875" y="1036500"/>
              <a:ext cx="124100" cy="128500"/>
            </a:xfrm>
            <a:custGeom>
              <a:rect b="b" l="l" r="r" t="t"/>
              <a:pathLst>
                <a:path extrusionOk="0" h="5140" w="4964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10" name="Google Shape;810;p64"/>
            <p:cNvSpPr/>
            <p:nvPr/>
          </p:nvSpPr>
          <p:spPr>
            <a:xfrm>
              <a:off x="1706650" y="1016300"/>
              <a:ext cx="192575" cy="136400"/>
            </a:xfrm>
            <a:custGeom>
              <a:rect b="b" l="l" r="r" t="t"/>
              <a:pathLst>
                <a:path extrusionOk="0" h="5456" w="7703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11" name="Google Shape;811;p64"/>
            <p:cNvSpPr/>
            <p:nvPr/>
          </p:nvSpPr>
          <p:spPr>
            <a:xfrm>
              <a:off x="1697800" y="1004950"/>
              <a:ext cx="209625" cy="156600"/>
            </a:xfrm>
            <a:custGeom>
              <a:rect b="b" l="l" r="r" t="t"/>
              <a:pathLst>
                <a:path extrusionOk="0" h="6264" w="8385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12" name="Google Shape;812;p64"/>
            <p:cNvSpPr/>
            <p:nvPr/>
          </p:nvSpPr>
          <p:spPr>
            <a:xfrm>
              <a:off x="1640975" y="919700"/>
              <a:ext cx="161975" cy="96625"/>
            </a:xfrm>
            <a:custGeom>
              <a:rect b="b" l="l" r="r" t="t"/>
              <a:pathLst>
                <a:path extrusionOk="0" h="3865" w="6479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13" name="Google Shape;813;p64"/>
            <p:cNvSpPr/>
            <p:nvPr/>
          </p:nvSpPr>
          <p:spPr>
            <a:xfrm>
              <a:off x="1629625" y="910875"/>
              <a:ext cx="184375" cy="113650"/>
            </a:xfrm>
            <a:custGeom>
              <a:rect b="b" l="l" r="r" t="t"/>
              <a:pathLst>
                <a:path extrusionOk="0" h="4546" w="7375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14" name="Google Shape;814;p64"/>
            <p:cNvSpPr/>
            <p:nvPr/>
          </p:nvSpPr>
          <p:spPr>
            <a:xfrm>
              <a:off x="1843950" y="961050"/>
              <a:ext cx="72950" cy="40125"/>
            </a:xfrm>
            <a:custGeom>
              <a:rect b="b" l="l" r="r" t="t"/>
              <a:pathLst>
                <a:path extrusionOk="0" h="1605" w="2918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15" name="Google Shape;815;p64"/>
            <p:cNvSpPr/>
            <p:nvPr/>
          </p:nvSpPr>
          <p:spPr>
            <a:xfrm>
              <a:off x="1833850" y="953475"/>
              <a:ext cx="102950" cy="58125"/>
            </a:xfrm>
            <a:custGeom>
              <a:rect b="b" l="l" r="r" t="t"/>
              <a:pathLst>
                <a:path extrusionOk="0" h="2325" w="4118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16" name="Google Shape;816;p64"/>
            <p:cNvSpPr/>
            <p:nvPr/>
          </p:nvSpPr>
          <p:spPr>
            <a:xfrm>
              <a:off x="1900150" y="882450"/>
              <a:ext cx="40425" cy="51500"/>
            </a:xfrm>
            <a:custGeom>
              <a:rect b="b" l="l" r="r" t="t"/>
              <a:pathLst>
                <a:path extrusionOk="0" h="2060" w="1617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17" name="Google Shape;817;p64"/>
            <p:cNvSpPr/>
            <p:nvPr/>
          </p:nvSpPr>
          <p:spPr>
            <a:xfrm>
              <a:off x="1889725" y="873000"/>
              <a:ext cx="58750" cy="77975"/>
            </a:xfrm>
            <a:custGeom>
              <a:rect b="b" l="l" r="r" t="t"/>
              <a:pathLst>
                <a:path extrusionOk="0" h="3119" w="235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18" name="Google Shape;818;p64"/>
            <p:cNvSpPr/>
            <p:nvPr/>
          </p:nvSpPr>
          <p:spPr>
            <a:xfrm>
              <a:off x="1439900" y="1099950"/>
              <a:ext cx="185325" cy="192275"/>
            </a:xfrm>
            <a:custGeom>
              <a:rect b="b" l="l" r="r" t="t"/>
              <a:pathLst>
                <a:path extrusionOk="0" h="7691" w="7413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19" name="Google Shape;819;p64"/>
            <p:cNvSpPr/>
            <p:nvPr/>
          </p:nvSpPr>
          <p:spPr>
            <a:xfrm>
              <a:off x="1431375" y="1091425"/>
              <a:ext cx="201725" cy="208700"/>
            </a:xfrm>
            <a:custGeom>
              <a:rect b="b" l="l" r="r" t="t"/>
              <a:pathLst>
                <a:path extrusionOk="0" h="8348" w="8069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20" name="Google Shape;820;p64"/>
            <p:cNvSpPr/>
            <p:nvPr/>
          </p:nvSpPr>
          <p:spPr>
            <a:xfrm>
              <a:off x="1514700" y="1211400"/>
              <a:ext cx="329275" cy="270225"/>
            </a:xfrm>
            <a:custGeom>
              <a:rect b="b" l="l" r="r" t="t"/>
              <a:pathLst>
                <a:path extrusionOk="0" h="10809" w="13171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21" name="Google Shape;821;p64"/>
            <p:cNvSpPr/>
            <p:nvPr/>
          </p:nvSpPr>
          <p:spPr>
            <a:xfrm>
              <a:off x="1506825" y="1202875"/>
              <a:ext cx="349150" cy="287600"/>
            </a:xfrm>
            <a:custGeom>
              <a:rect b="b" l="l" r="r" t="t"/>
              <a:pathLst>
                <a:path extrusionOk="0" h="11504" w="13966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22" name="Google Shape;822;p64"/>
            <p:cNvSpPr/>
            <p:nvPr/>
          </p:nvSpPr>
          <p:spPr>
            <a:xfrm>
              <a:off x="1843950" y="1219275"/>
              <a:ext cx="96625" cy="163875"/>
            </a:xfrm>
            <a:custGeom>
              <a:rect b="b" l="l" r="r" t="t"/>
              <a:pathLst>
                <a:path extrusionOk="0" h="6555" w="3865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23" name="Google Shape;823;p64"/>
            <p:cNvSpPr/>
            <p:nvPr/>
          </p:nvSpPr>
          <p:spPr>
            <a:xfrm>
              <a:off x="1835425" y="1205075"/>
              <a:ext cx="113050" cy="190700"/>
            </a:xfrm>
            <a:custGeom>
              <a:rect b="b" l="l" r="r" t="t"/>
              <a:pathLst>
                <a:path extrusionOk="0" h="7628" w="4522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24" name="Google Shape;824;p64"/>
            <p:cNvSpPr/>
            <p:nvPr/>
          </p:nvSpPr>
          <p:spPr>
            <a:xfrm>
              <a:off x="1794700" y="1458875"/>
              <a:ext cx="74850" cy="69800"/>
            </a:xfrm>
            <a:custGeom>
              <a:rect b="b" l="l" r="r" t="t"/>
              <a:pathLst>
                <a:path extrusionOk="0" h="2792" w="2994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25" name="Google Shape;825;p64"/>
            <p:cNvSpPr/>
            <p:nvPr/>
          </p:nvSpPr>
          <p:spPr>
            <a:xfrm>
              <a:off x="1782075" y="1445925"/>
              <a:ext cx="98850" cy="90625"/>
            </a:xfrm>
            <a:custGeom>
              <a:rect b="b" l="l" r="r" t="t"/>
              <a:pathLst>
                <a:path extrusionOk="0" h="3625" w="3954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26" name="Google Shape;826;p64"/>
            <p:cNvSpPr/>
            <p:nvPr/>
          </p:nvSpPr>
          <p:spPr>
            <a:xfrm>
              <a:off x="241275" y="1079650"/>
              <a:ext cx="2559200" cy="3887025"/>
            </a:xfrm>
            <a:custGeom>
              <a:rect b="b" l="l" r="r" t="t"/>
              <a:pathLst>
                <a:path extrusionOk="0" h="155481" w="102368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27" name="Google Shape;827;p64"/>
            <p:cNvSpPr/>
            <p:nvPr/>
          </p:nvSpPr>
          <p:spPr>
            <a:xfrm>
              <a:off x="238125" y="1071925"/>
              <a:ext cx="2568675" cy="3902025"/>
            </a:xfrm>
            <a:custGeom>
              <a:rect b="b" l="l" r="r" t="t"/>
              <a:pathLst>
                <a:path extrusionOk="0" h="156081" w="102747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28" name="Google Shape;828;p64"/>
            <p:cNvSpPr/>
            <p:nvPr/>
          </p:nvSpPr>
          <p:spPr>
            <a:xfrm>
              <a:off x="1940550" y="1654925"/>
              <a:ext cx="124725" cy="149650"/>
            </a:xfrm>
            <a:custGeom>
              <a:rect b="b" l="l" r="r" t="t"/>
              <a:pathLst>
                <a:path extrusionOk="0" h="5986" w="4989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29" name="Google Shape;829;p64"/>
            <p:cNvSpPr/>
            <p:nvPr/>
          </p:nvSpPr>
          <p:spPr>
            <a:xfrm>
              <a:off x="1932650" y="1641650"/>
              <a:ext cx="145575" cy="179325"/>
            </a:xfrm>
            <a:custGeom>
              <a:rect b="b" l="l" r="r" t="t"/>
              <a:pathLst>
                <a:path extrusionOk="0" h="7173" w="5823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30" name="Google Shape;830;p64"/>
            <p:cNvSpPr/>
            <p:nvPr/>
          </p:nvSpPr>
          <p:spPr>
            <a:xfrm>
              <a:off x="2019475" y="1292525"/>
              <a:ext cx="410075" cy="583375"/>
            </a:xfrm>
            <a:custGeom>
              <a:rect b="b" l="l" r="r" t="t"/>
              <a:pathLst>
                <a:path extrusionOk="0" h="23335" w="16403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31" name="Google Shape;831;p64"/>
            <p:cNvSpPr/>
            <p:nvPr/>
          </p:nvSpPr>
          <p:spPr>
            <a:xfrm>
              <a:off x="2011275" y="1270725"/>
              <a:ext cx="427750" cy="619075"/>
            </a:xfrm>
            <a:custGeom>
              <a:rect b="b" l="l" r="r" t="t"/>
              <a:pathLst>
                <a:path extrusionOk="0" h="24763" w="1711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32" name="Google Shape;832;p64"/>
            <p:cNvSpPr/>
            <p:nvPr/>
          </p:nvSpPr>
          <p:spPr>
            <a:xfrm>
              <a:off x="2342725" y="2272700"/>
              <a:ext cx="102300" cy="109875"/>
            </a:xfrm>
            <a:custGeom>
              <a:rect b="b" l="l" r="r" t="t"/>
              <a:pathLst>
                <a:path extrusionOk="0" h="4395" w="4092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33" name="Google Shape;833;p64"/>
            <p:cNvSpPr/>
            <p:nvPr/>
          </p:nvSpPr>
          <p:spPr>
            <a:xfrm>
              <a:off x="2334825" y="2250600"/>
              <a:ext cx="118400" cy="142075"/>
            </a:xfrm>
            <a:custGeom>
              <a:rect b="b" l="l" r="r" t="t"/>
              <a:pathLst>
                <a:path extrusionOk="0" h="5683" w="4736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34" name="Google Shape;834;p64"/>
            <p:cNvSpPr/>
            <p:nvPr/>
          </p:nvSpPr>
          <p:spPr>
            <a:xfrm>
              <a:off x="1713900" y="3010725"/>
              <a:ext cx="224775" cy="69925"/>
            </a:xfrm>
            <a:custGeom>
              <a:rect b="b" l="l" r="r" t="t"/>
              <a:pathLst>
                <a:path extrusionOk="0" h="2797" w="8991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35" name="Google Shape;835;p64"/>
            <p:cNvSpPr/>
            <p:nvPr/>
          </p:nvSpPr>
          <p:spPr>
            <a:xfrm>
              <a:off x="1691475" y="3002850"/>
              <a:ext cx="265200" cy="86825"/>
            </a:xfrm>
            <a:custGeom>
              <a:rect b="b" l="l" r="r" t="t"/>
              <a:pathLst>
                <a:path extrusionOk="0" h="3473" w="10608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36" name="Google Shape;836;p64"/>
            <p:cNvSpPr/>
            <p:nvPr/>
          </p:nvSpPr>
          <p:spPr>
            <a:xfrm>
              <a:off x="1938650" y="3067875"/>
              <a:ext cx="120300" cy="55275"/>
            </a:xfrm>
            <a:custGeom>
              <a:rect b="b" l="l" r="r" t="t"/>
              <a:pathLst>
                <a:path extrusionOk="0" h="2211" w="4812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37" name="Google Shape;837;p64"/>
            <p:cNvSpPr/>
            <p:nvPr/>
          </p:nvSpPr>
          <p:spPr>
            <a:xfrm>
              <a:off x="1916875" y="3059350"/>
              <a:ext cx="152175" cy="75475"/>
            </a:xfrm>
            <a:custGeom>
              <a:rect b="b" l="l" r="r" t="t"/>
              <a:pathLst>
                <a:path extrusionOk="0" h="3019" w="6087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38" name="Google Shape;838;p64"/>
            <p:cNvSpPr/>
            <p:nvPr/>
          </p:nvSpPr>
          <p:spPr>
            <a:xfrm>
              <a:off x="1843950" y="3121225"/>
              <a:ext cx="55275" cy="29075"/>
            </a:xfrm>
            <a:custGeom>
              <a:rect b="b" l="l" r="r" t="t"/>
              <a:pathLst>
                <a:path extrusionOk="0" h="1163" w="2211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39" name="Google Shape;839;p64"/>
            <p:cNvSpPr/>
            <p:nvPr/>
          </p:nvSpPr>
          <p:spPr>
            <a:xfrm>
              <a:off x="1824375" y="3113325"/>
              <a:ext cx="88750" cy="47700"/>
            </a:xfrm>
            <a:custGeom>
              <a:rect b="b" l="l" r="r" t="t"/>
              <a:pathLst>
                <a:path extrusionOk="0" h="1908" w="355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40" name="Google Shape;840;p64"/>
            <p:cNvSpPr/>
            <p:nvPr/>
          </p:nvSpPr>
          <p:spPr>
            <a:xfrm>
              <a:off x="2090500" y="3105425"/>
              <a:ext cx="65050" cy="33175"/>
            </a:xfrm>
            <a:custGeom>
              <a:rect b="b" l="l" r="r" t="t"/>
              <a:pathLst>
                <a:path extrusionOk="0" h="1327" w="2602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841" name="Google Shape;841;p64"/>
            <p:cNvSpPr/>
            <p:nvPr/>
          </p:nvSpPr>
          <p:spPr>
            <a:xfrm>
              <a:off x="2077875" y="3094075"/>
              <a:ext cx="106725" cy="54325"/>
            </a:xfrm>
            <a:custGeom>
              <a:rect b="b" l="l" r="r" t="t"/>
              <a:pathLst>
                <a:path extrusionOk="0" h="2173" w="4269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accent1"/>
                </a:highlight>
              </a:endParaRPr>
            </a:p>
          </p:txBody>
        </p:sp>
      </p:grpSp>
      <p:sp>
        <p:nvSpPr>
          <p:cNvPr id="842" name="Google Shape;842;p64"/>
          <p:cNvSpPr txBox="1"/>
          <p:nvPr>
            <p:ph idx="2" type="subTitle"/>
          </p:nvPr>
        </p:nvSpPr>
        <p:spPr>
          <a:xfrm>
            <a:off x="0" y="4924000"/>
            <a:ext cx="91440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link: </a:t>
            </a:r>
            <a:r>
              <a:rPr lang="en" sz="1000"/>
              <a:t>The Depression dataset</a:t>
            </a:r>
            <a:r>
              <a:rPr lang="en" sz="1000"/>
              <a:t> https://www.kaggle.com/datasets/arashnic/the-depression-dataset</a:t>
            </a:r>
            <a:endParaRPr sz="1000"/>
          </a:p>
        </p:txBody>
      </p:sp>
      <p:sp>
        <p:nvSpPr>
          <p:cNvPr id="843" name="Google Shape;843;p64"/>
          <p:cNvSpPr txBox="1"/>
          <p:nvPr>
            <p:ph idx="2" type="subTitle"/>
          </p:nvPr>
        </p:nvSpPr>
        <p:spPr>
          <a:xfrm>
            <a:off x="720000" y="1348525"/>
            <a:ext cx="5433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Thus, we decided to build models utilizing Bayesian Analysis methods to try and predict whether someone is </a:t>
            </a:r>
            <a:r>
              <a:rPr lang="en" sz="1500"/>
              <a:t>afflicted</a:t>
            </a:r>
            <a:r>
              <a:rPr lang="en" sz="1500"/>
              <a:t> with depression or not.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cLEANED data</a:t>
            </a:r>
            <a:endParaRPr/>
          </a:p>
        </p:txBody>
      </p:sp>
      <p:pic>
        <p:nvPicPr>
          <p:cNvPr id="849" name="Google Shape;84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65" y="2312500"/>
            <a:ext cx="7260275" cy="16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65"/>
          <p:cNvSpPr txBox="1"/>
          <p:nvPr>
            <p:ph idx="2" type="subTitle"/>
          </p:nvPr>
        </p:nvSpPr>
        <p:spPr>
          <a:xfrm>
            <a:off x="941875" y="1622375"/>
            <a:ext cx="5433600" cy="2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After some cleaning, this is what we got:</a:t>
            </a:r>
            <a:endParaRPr sz="1500"/>
          </a:p>
        </p:txBody>
      </p:sp>
      <p:sp>
        <p:nvSpPr>
          <p:cNvPr id="851" name="Google Shape;851;p65"/>
          <p:cNvSpPr txBox="1"/>
          <p:nvPr>
            <p:ph idx="2" type="subTitle"/>
          </p:nvPr>
        </p:nvSpPr>
        <p:spPr>
          <a:xfrm>
            <a:off x="25" y="4843825"/>
            <a:ext cx="9144000" cy="2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Resources link: The Depression dataset 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https://www.kaggle.com/datasets/arashnic/the-depression-dataset</a:t>
            </a:r>
            <a:endParaRPr sz="1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Depression - Dataset analysis and Machine Learning https://www.kaggle.com/code/samuelkali/depression-dataset-analysis-and-machine-learning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6"/>
          <p:cNvSpPr txBox="1"/>
          <p:nvPr>
            <p:ph type="title"/>
          </p:nvPr>
        </p:nvSpPr>
        <p:spPr>
          <a:xfrm>
            <a:off x="720000" y="99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some initial </a:t>
            </a:r>
            <a:r>
              <a:rPr lang="en" sz="3800"/>
              <a:t>analysis</a:t>
            </a:r>
            <a:endParaRPr sz="3800"/>
          </a:p>
        </p:txBody>
      </p:sp>
      <p:sp>
        <p:nvSpPr>
          <p:cNvPr id="857" name="Google Shape;857;p66"/>
          <p:cNvSpPr txBox="1"/>
          <p:nvPr>
            <p:ph idx="2" type="subTitle"/>
          </p:nvPr>
        </p:nvSpPr>
        <p:spPr>
          <a:xfrm>
            <a:off x="0" y="1214188"/>
            <a:ext cx="9144000" cy="2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did something similar to what Samuel Oseh did in his attempt to tackle the problem and got these figures</a:t>
            </a:r>
            <a:r>
              <a:rPr lang="en" sz="1100"/>
              <a:t>:</a:t>
            </a:r>
            <a:endParaRPr sz="1100"/>
          </a:p>
        </p:txBody>
      </p:sp>
      <p:pic>
        <p:nvPicPr>
          <p:cNvPr id="858" name="Google Shape;85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50" y="1717912"/>
            <a:ext cx="4087301" cy="20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66"/>
          <p:cNvSpPr txBox="1"/>
          <p:nvPr>
            <p:ph idx="2" type="subTitle"/>
          </p:nvPr>
        </p:nvSpPr>
        <p:spPr>
          <a:xfrm>
            <a:off x="0" y="3993425"/>
            <a:ext cx="90294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Trends analysis. Green = Non-depressed, Red = Depressed</a:t>
            </a:r>
            <a:endParaRPr sz="1100"/>
          </a:p>
        </p:txBody>
      </p:sp>
      <p:sp>
        <p:nvSpPr>
          <p:cNvPr id="860" name="Google Shape;860;p66"/>
          <p:cNvSpPr txBox="1"/>
          <p:nvPr>
            <p:ph idx="2" type="subTitle"/>
          </p:nvPr>
        </p:nvSpPr>
        <p:spPr>
          <a:xfrm>
            <a:off x="4213450" y="1645513"/>
            <a:ext cx="4991100" cy="22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Based on the figures, we can see that on average, the non-depressed are more active, and, they are also quicker to become active after waking up.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The difference in activities is especially noticeable in the morning, between 6-9 AM with the difference at 7 AM being </a:t>
            </a:r>
            <a:r>
              <a:rPr lang="en" sz="1400"/>
              <a:t>roughly</a:t>
            </a:r>
            <a:r>
              <a:rPr lang="en" sz="1400"/>
              <a:t> 20%.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Thus, there’s a high chance that the zero-proportion at 7AM correlates with the person’s mental state, and this is chosen as a predictor for our Bayesian models</a:t>
            </a:r>
            <a:endParaRPr sz="1400"/>
          </a:p>
        </p:txBody>
      </p:sp>
      <p:sp>
        <p:nvSpPr>
          <p:cNvPr id="861" name="Google Shape;861;p66"/>
          <p:cNvSpPr txBox="1"/>
          <p:nvPr/>
        </p:nvSpPr>
        <p:spPr>
          <a:xfrm>
            <a:off x="0" y="473917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Resources link: The Depression dataset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https://www.kaggle.com/datasets/arashnic/the-depression-dataset</a:t>
            </a:r>
            <a:endParaRPr sz="1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Depression - Dataset analysis and Machine Learning https://www.kaggle.com/code/samuelkali/depression-dataset-analysis-and-machine-learning</a:t>
            </a:r>
            <a:endParaRPr sz="1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7"/>
          <p:cNvSpPr txBox="1"/>
          <p:nvPr>
            <p:ph type="title"/>
          </p:nvPr>
        </p:nvSpPr>
        <p:spPr>
          <a:xfrm>
            <a:off x="932675" y="2781426"/>
            <a:ext cx="50676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67" name="Google Shape;867;p67"/>
          <p:cNvSpPr txBox="1"/>
          <p:nvPr>
            <p:ph idx="2" type="title"/>
          </p:nvPr>
        </p:nvSpPr>
        <p:spPr>
          <a:xfrm>
            <a:off x="991224" y="1550763"/>
            <a:ext cx="72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