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00FD-9BD5-4632-A6F4-396070A345B8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455-6125-40CD-82DC-61D50602C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33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00FD-9BD5-4632-A6F4-396070A345B8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455-6125-40CD-82DC-61D50602C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0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00FD-9BD5-4632-A6F4-396070A345B8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455-6125-40CD-82DC-61D50602C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25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00FD-9BD5-4632-A6F4-396070A345B8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455-6125-40CD-82DC-61D50602C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77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00FD-9BD5-4632-A6F4-396070A345B8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455-6125-40CD-82DC-61D50602C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15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00FD-9BD5-4632-A6F4-396070A345B8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455-6125-40CD-82DC-61D50602C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98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00FD-9BD5-4632-A6F4-396070A345B8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455-6125-40CD-82DC-61D50602C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1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00FD-9BD5-4632-A6F4-396070A345B8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455-6125-40CD-82DC-61D50602C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58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00FD-9BD5-4632-A6F4-396070A345B8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455-6125-40CD-82DC-61D50602C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6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00FD-9BD5-4632-A6F4-396070A345B8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455-6125-40CD-82DC-61D50602C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0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00FD-9BD5-4632-A6F4-396070A345B8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455-6125-40CD-82DC-61D50602C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31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600FD-9BD5-4632-A6F4-396070A345B8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2B455-6125-40CD-82DC-61D50602C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4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REPORT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121021"/>
            <a:ext cx="9144000" cy="1655762"/>
          </a:xfrm>
        </p:spPr>
        <p:txBody>
          <a:bodyPr/>
          <a:lstStyle/>
          <a:p>
            <a:pPr algn="r"/>
            <a:r>
              <a:rPr lang="en-US" altLang="ko-KR" dirty="0" smtClean="0"/>
              <a:t>201840128 </a:t>
            </a:r>
            <a:r>
              <a:rPr lang="ko-KR" altLang="en-US" dirty="0" smtClean="0"/>
              <a:t>이혜민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59737" y="2193926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웹 </a:t>
            </a:r>
            <a:r>
              <a:rPr lang="ko-KR" altLang="en-US" sz="2000" dirty="0" err="1" smtClean="0"/>
              <a:t>콘텐츠</a:t>
            </a:r>
            <a:r>
              <a:rPr lang="ko-KR" altLang="en-US" sz="2000" dirty="0" smtClean="0"/>
              <a:t> 프로그래밍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9434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200" y="6035005"/>
            <a:ext cx="7620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Terminer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php</a:t>
            </a:r>
            <a:r>
              <a:rPr lang="ko-KR" altLang="en-US" dirty="0" smtClean="0"/>
              <a:t> 서버를 올린 후</a:t>
            </a:r>
            <a:r>
              <a:rPr lang="en-US" altLang="ko-KR" dirty="0"/>
              <a:t> </a:t>
            </a:r>
            <a:r>
              <a:rPr lang="ko-KR" altLang="en-US" dirty="0" smtClean="0"/>
              <a:t>다운받은 테마를 가져와 화면에 출력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41867"/>
            <a:ext cx="9717424" cy="513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02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5933405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조건에 맞지 않으면 설정된 화면을 출력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0855"/>
            <a:ext cx="10261600" cy="540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7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14" y="130251"/>
            <a:ext cx="11660479" cy="5726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3124" y="6030098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프로젝트를 복사한다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41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8210"/>
            <a:ext cx="6894029" cy="41828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8920" y="2328436"/>
            <a:ext cx="4972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status </a:t>
            </a:r>
            <a:r>
              <a:rPr lang="ko-KR" altLang="en-US" dirty="0" smtClean="0"/>
              <a:t>를 작성하면 </a:t>
            </a:r>
            <a:r>
              <a:rPr lang="en-US" altLang="ko-KR" dirty="0" err="1" smtClean="0"/>
              <a:t>modiried</a:t>
            </a:r>
            <a:r>
              <a:rPr lang="en-US" altLang="ko-KR" dirty="0" smtClean="0"/>
              <a:t> : index.md </a:t>
            </a:r>
            <a:r>
              <a:rPr lang="ko-KR" altLang="en-US" dirty="0" smtClean="0"/>
              <a:t>가</a:t>
            </a:r>
            <a:endParaRPr lang="en-US" altLang="ko-KR" dirty="0" smtClean="0"/>
          </a:p>
          <a:p>
            <a:r>
              <a:rPr lang="ko-KR" altLang="en-US" dirty="0" smtClean="0"/>
              <a:t>붉은 색을 띄게 된다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58920" y="3349616"/>
            <a:ext cx="3812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add index.md </a:t>
            </a:r>
            <a:r>
              <a:rPr lang="ko-KR" altLang="en-US" dirty="0" smtClean="0"/>
              <a:t>작성 후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status </a:t>
            </a:r>
            <a:r>
              <a:rPr lang="ko-KR" altLang="en-US" dirty="0" smtClean="0"/>
              <a:t>를 작성하면 초록색을 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46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90150" y="5583520"/>
            <a:ext cx="4041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Composer </a:t>
            </a:r>
            <a:r>
              <a:rPr lang="ko-KR" altLang="en-US" dirty="0" smtClean="0"/>
              <a:t>를 다운받고</a:t>
            </a:r>
            <a:endParaRPr lang="en-US" altLang="ko-KR" dirty="0" smtClean="0"/>
          </a:p>
          <a:p>
            <a:r>
              <a:rPr lang="en-US" altLang="ko-KR" dirty="0" err="1" smtClean="0"/>
              <a:t>Cmd</a:t>
            </a:r>
            <a:r>
              <a:rPr lang="ko-KR" altLang="en-US" dirty="0"/>
              <a:t> </a:t>
            </a:r>
            <a:r>
              <a:rPr lang="ko-KR" altLang="en-US" dirty="0" smtClean="0"/>
              <a:t>창에서 </a:t>
            </a:r>
            <a:r>
              <a:rPr lang="en-US" altLang="ko-KR" dirty="0" smtClean="0"/>
              <a:t>composer </a:t>
            </a:r>
            <a:r>
              <a:rPr lang="ko-KR" altLang="en-US" dirty="0" smtClean="0"/>
              <a:t>작성 후 실행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612" y="118689"/>
            <a:ext cx="8614155" cy="50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8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0159" y="5178728"/>
            <a:ext cx="509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Jiny</a:t>
            </a:r>
            <a:r>
              <a:rPr lang="en-US" altLang="ko-KR" dirty="0"/>
              <a:t> </a:t>
            </a:r>
            <a:r>
              <a:rPr lang="ko-KR" altLang="en-US" dirty="0" smtClean="0"/>
              <a:t>라는 폴더에 </a:t>
            </a:r>
            <a:r>
              <a:rPr lang="en-US" altLang="ko-KR" dirty="0" err="1" smtClean="0"/>
              <a:t>myweb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이라는 파일을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59" y="989837"/>
            <a:ext cx="9888330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2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11866" y="5364994"/>
            <a:ext cx="475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Myweb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넘어가서 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실행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866" y="254499"/>
            <a:ext cx="8534400" cy="464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6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29342" y="4714205"/>
            <a:ext cx="8888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주소창에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page.php?name</a:t>
            </a:r>
            <a:r>
              <a:rPr lang="en-US" altLang="ko-KR" dirty="0" smtClean="0"/>
              <a:t>=(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을 삽입하니 화면에 이름 값을 가져와 화면에 출력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57" y="1580353"/>
            <a:ext cx="11526859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1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29342" y="5391538"/>
            <a:ext cx="552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 화면처럼 동시에 </a:t>
            </a:r>
            <a:r>
              <a:rPr lang="ko-KR" altLang="en-US" dirty="0" err="1" smtClean="0"/>
              <a:t>주소창에</a:t>
            </a:r>
            <a:r>
              <a:rPr lang="en-US" altLang="ko-KR" dirty="0"/>
              <a:t> </a:t>
            </a:r>
            <a:r>
              <a:rPr lang="ko-KR" altLang="en-US" dirty="0" smtClean="0"/>
              <a:t>입력해서 화면에 출력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342" y="1287360"/>
            <a:ext cx="9330267" cy="361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4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29342" y="5154472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 화면처럼 </a:t>
            </a:r>
            <a:r>
              <a:rPr lang="ko-KR" altLang="en-US" dirty="0" err="1" smtClean="0"/>
              <a:t>주소창에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입력한 것을 화면에 출력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58" y="1095113"/>
            <a:ext cx="10040751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2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99</Words>
  <Application>Microsoft Office PowerPoint</Application>
  <PresentationFormat>와이드스크린</PresentationFormat>
  <Paragraphs>17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REPORT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콘텐츠 프로그래밍</dc:title>
  <dc:creator>Windows 사용자</dc:creator>
  <cp:lastModifiedBy>Windows 사용자</cp:lastModifiedBy>
  <cp:revision>13</cp:revision>
  <dcterms:created xsi:type="dcterms:W3CDTF">2019-09-09T01:03:36Z</dcterms:created>
  <dcterms:modified xsi:type="dcterms:W3CDTF">2019-09-09T01:23:27Z</dcterms:modified>
</cp:coreProperties>
</file>