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혜민" userId="4c902257fdba3bad" providerId="LiveId" clId="{C1F83D79-BF25-4E56-A66C-BBC511613EB1}"/>
    <pc:docChg chg="undo custSel addSld modSld">
      <pc:chgData name="이 혜민" userId="4c902257fdba3bad" providerId="LiveId" clId="{C1F83D79-BF25-4E56-A66C-BBC511613EB1}" dt="2019-09-16T10:25:24.177" v="1702" actId="2710"/>
      <pc:docMkLst>
        <pc:docMk/>
      </pc:docMkLst>
      <pc:sldChg chg="modSp">
        <pc:chgData name="이 혜민" userId="4c902257fdba3bad" providerId="LiveId" clId="{C1F83D79-BF25-4E56-A66C-BBC511613EB1}" dt="2019-09-16T09:34:29.192" v="5" actId="1076"/>
        <pc:sldMkLst>
          <pc:docMk/>
          <pc:sldMk cId="3388656467" sldId="258"/>
        </pc:sldMkLst>
        <pc:spChg chg="mod">
          <ac:chgData name="이 혜민" userId="4c902257fdba3bad" providerId="LiveId" clId="{C1F83D79-BF25-4E56-A66C-BBC511613EB1}" dt="2019-09-16T09:34:29.192" v="5" actId="1076"/>
          <ac:spMkLst>
            <pc:docMk/>
            <pc:sldMk cId="3388656467" sldId="258"/>
            <ac:spMk id="8" creationId="{617B9F7D-22B0-47FB-9AAA-3F3C3402E6D7}"/>
          </ac:spMkLst>
        </pc:spChg>
      </pc:sldChg>
      <pc:sldChg chg="addSp modSp">
        <pc:chgData name="이 혜민" userId="4c902257fdba3bad" providerId="LiveId" clId="{C1F83D79-BF25-4E56-A66C-BBC511613EB1}" dt="2019-09-16T09:57:30.854" v="74" actId="1076"/>
        <pc:sldMkLst>
          <pc:docMk/>
          <pc:sldMk cId="3906460334" sldId="259"/>
        </pc:sldMkLst>
        <pc:spChg chg="add mod">
          <ac:chgData name="이 혜민" userId="4c902257fdba3bad" providerId="LiveId" clId="{C1F83D79-BF25-4E56-A66C-BBC511613EB1}" dt="2019-09-16T09:57:30.854" v="74" actId="1076"/>
          <ac:spMkLst>
            <pc:docMk/>
            <pc:sldMk cId="3906460334" sldId="259"/>
            <ac:spMk id="6" creationId="{7FD03041-88B4-4886-98D0-73E99CEAD38F}"/>
          </ac:spMkLst>
        </pc:spChg>
        <pc:picChg chg="add mod">
          <ac:chgData name="이 혜민" userId="4c902257fdba3bad" providerId="LiveId" clId="{C1F83D79-BF25-4E56-A66C-BBC511613EB1}" dt="2019-09-16T09:56:47.362" v="9" actId="1076"/>
          <ac:picMkLst>
            <pc:docMk/>
            <pc:sldMk cId="3906460334" sldId="259"/>
            <ac:picMk id="5" creationId="{6E9CE1F6-A513-49CB-AE10-96B333537E9A}"/>
          </ac:picMkLst>
        </pc:picChg>
      </pc:sldChg>
      <pc:sldChg chg="addSp delSp modSp add">
        <pc:chgData name="이 혜민" userId="4c902257fdba3bad" providerId="LiveId" clId="{C1F83D79-BF25-4E56-A66C-BBC511613EB1}" dt="2019-09-16T09:58:39.611" v="135" actId="1076"/>
        <pc:sldMkLst>
          <pc:docMk/>
          <pc:sldMk cId="3589437062" sldId="260"/>
        </pc:sldMkLst>
        <pc:spChg chg="del">
          <ac:chgData name="이 혜민" userId="4c902257fdba3bad" providerId="LiveId" clId="{C1F83D79-BF25-4E56-A66C-BBC511613EB1}" dt="2019-09-16T09:57:38.136" v="76" actId="478"/>
          <ac:spMkLst>
            <pc:docMk/>
            <pc:sldMk cId="3589437062" sldId="260"/>
            <ac:spMk id="2" creationId="{8B3BC208-7503-406D-A653-8EFCD96329B0}"/>
          </ac:spMkLst>
        </pc:spChg>
        <pc:spChg chg="del">
          <ac:chgData name="이 혜민" userId="4c902257fdba3bad" providerId="LiveId" clId="{C1F83D79-BF25-4E56-A66C-BBC511613EB1}" dt="2019-09-16T09:57:38.136" v="76" actId="478"/>
          <ac:spMkLst>
            <pc:docMk/>
            <pc:sldMk cId="3589437062" sldId="260"/>
            <ac:spMk id="3" creationId="{7E6B794D-D241-4753-B4B4-F2CF76597B6A}"/>
          </ac:spMkLst>
        </pc:spChg>
        <pc:spChg chg="add mod">
          <ac:chgData name="이 혜민" userId="4c902257fdba3bad" providerId="LiveId" clId="{C1F83D79-BF25-4E56-A66C-BBC511613EB1}" dt="2019-09-16T09:58:39.611" v="135" actId="1076"/>
          <ac:spMkLst>
            <pc:docMk/>
            <pc:sldMk cId="3589437062" sldId="260"/>
            <ac:spMk id="8" creationId="{22EDC086-7DC2-47CD-A7C5-DE3CB20D0675}"/>
          </ac:spMkLst>
        </pc:spChg>
        <pc:picChg chg="add mod">
          <ac:chgData name="이 혜민" userId="4c902257fdba3bad" providerId="LiveId" clId="{C1F83D79-BF25-4E56-A66C-BBC511613EB1}" dt="2019-09-16T09:57:57.566" v="81" actId="14100"/>
          <ac:picMkLst>
            <pc:docMk/>
            <pc:sldMk cId="3589437062" sldId="260"/>
            <ac:picMk id="5" creationId="{45ACE495-FC52-48A9-A110-B6E5F7E10C1F}"/>
          </ac:picMkLst>
        </pc:picChg>
        <pc:picChg chg="add mod">
          <ac:chgData name="이 혜민" userId="4c902257fdba3bad" providerId="LiveId" clId="{C1F83D79-BF25-4E56-A66C-BBC511613EB1}" dt="2019-09-16T09:58:02.804" v="84" actId="1076"/>
          <ac:picMkLst>
            <pc:docMk/>
            <pc:sldMk cId="3589437062" sldId="260"/>
            <ac:picMk id="7" creationId="{8AAFD53A-9487-4AEF-86BD-9314D57D17EE}"/>
          </ac:picMkLst>
        </pc:picChg>
      </pc:sldChg>
      <pc:sldChg chg="addSp delSp modSp add">
        <pc:chgData name="이 혜민" userId="4c902257fdba3bad" providerId="LiveId" clId="{C1F83D79-BF25-4E56-A66C-BBC511613EB1}" dt="2019-09-16T09:59:33.158" v="215"/>
        <pc:sldMkLst>
          <pc:docMk/>
          <pc:sldMk cId="772646458" sldId="261"/>
        </pc:sldMkLst>
        <pc:spChg chg="del">
          <ac:chgData name="이 혜민" userId="4c902257fdba3bad" providerId="LiveId" clId="{C1F83D79-BF25-4E56-A66C-BBC511613EB1}" dt="2019-09-16T09:58:43.130" v="137" actId="478"/>
          <ac:spMkLst>
            <pc:docMk/>
            <pc:sldMk cId="772646458" sldId="261"/>
            <ac:spMk id="2" creationId="{628F26F6-8550-4939-9AE5-1ED1AA736DDF}"/>
          </ac:spMkLst>
        </pc:spChg>
        <pc:spChg chg="del">
          <ac:chgData name="이 혜민" userId="4c902257fdba3bad" providerId="LiveId" clId="{C1F83D79-BF25-4E56-A66C-BBC511613EB1}" dt="2019-09-16T09:58:43.130" v="137" actId="478"/>
          <ac:spMkLst>
            <pc:docMk/>
            <pc:sldMk cId="772646458" sldId="261"/>
            <ac:spMk id="3" creationId="{47D92855-84AF-40D2-983A-F41DD343CB90}"/>
          </ac:spMkLst>
        </pc:spChg>
        <pc:spChg chg="add mod">
          <ac:chgData name="이 혜민" userId="4c902257fdba3bad" providerId="LiveId" clId="{C1F83D79-BF25-4E56-A66C-BBC511613EB1}" dt="2019-09-16T09:59:33.158" v="215"/>
          <ac:spMkLst>
            <pc:docMk/>
            <pc:sldMk cId="772646458" sldId="261"/>
            <ac:spMk id="6" creationId="{1BFA8178-2A54-4A06-B14C-5FB4E70D4912}"/>
          </ac:spMkLst>
        </pc:spChg>
        <pc:picChg chg="add mod">
          <ac:chgData name="이 혜민" userId="4c902257fdba3bad" providerId="LiveId" clId="{C1F83D79-BF25-4E56-A66C-BBC511613EB1}" dt="2019-09-16T09:58:58.496" v="142" actId="1076"/>
          <ac:picMkLst>
            <pc:docMk/>
            <pc:sldMk cId="772646458" sldId="261"/>
            <ac:picMk id="5" creationId="{769412DC-CC52-40B9-95DC-A66C52B5CAA4}"/>
          </ac:picMkLst>
        </pc:picChg>
      </pc:sldChg>
      <pc:sldChg chg="addSp delSp modSp add">
        <pc:chgData name="이 혜민" userId="4c902257fdba3bad" providerId="LiveId" clId="{C1F83D79-BF25-4E56-A66C-BBC511613EB1}" dt="2019-09-16T10:02:05.539" v="348"/>
        <pc:sldMkLst>
          <pc:docMk/>
          <pc:sldMk cId="2093405145" sldId="262"/>
        </pc:sldMkLst>
        <pc:spChg chg="del">
          <ac:chgData name="이 혜민" userId="4c902257fdba3bad" providerId="LiveId" clId="{C1F83D79-BF25-4E56-A66C-BBC511613EB1}" dt="2019-09-16T09:59:40.459" v="217" actId="478"/>
          <ac:spMkLst>
            <pc:docMk/>
            <pc:sldMk cId="2093405145" sldId="262"/>
            <ac:spMk id="2" creationId="{0981D875-FC4E-43C8-A8A7-D2858355462A}"/>
          </ac:spMkLst>
        </pc:spChg>
        <pc:spChg chg="del">
          <ac:chgData name="이 혜민" userId="4c902257fdba3bad" providerId="LiveId" clId="{C1F83D79-BF25-4E56-A66C-BBC511613EB1}" dt="2019-09-16T09:59:40.459" v="217" actId="478"/>
          <ac:spMkLst>
            <pc:docMk/>
            <pc:sldMk cId="2093405145" sldId="262"/>
            <ac:spMk id="3" creationId="{C57C3241-021F-4BC8-9D67-42AFDEE01985}"/>
          </ac:spMkLst>
        </pc:spChg>
        <pc:spChg chg="add mod">
          <ac:chgData name="이 혜민" userId="4c902257fdba3bad" providerId="LiveId" clId="{C1F83D79-BF25-4E56-A66C-BBC511613EB1}" dt="2019-09-16T10:02:05.539" v="348"/>
          <ac:spMkLst>
            <pc:docMk/>
            <pc:sldMk cId="2093405145" sldId="262"/>
            <ac:spMk id="6" creationId="{F03976DA-3AFE-4827-951B-B8156634A74A}"/>
          </ac:spMkLst>
        </pc:spChg>
        <pc:picChg chg="add mod">
          <ac:chgData name="이 혜민" userId="4c902257fdba3bad" providerId="LiveId" clId="{C1F83D79-BF25-4E56-A66C-BBC511613EB1}" dt="2019-09-16T10:00:05.746" v="220" actId="1076"/>
          <ac:picMkLst>
            <pc:docMk/>
            <pc:sldMk cId="2093405145" sldId="262"/>
            <ac:picMk id="5" creationId="{3046E3AB-A48B-4371-A529-1D1C37A75B1E}"/>
          </ac:picMkLst>
        </pc:picChg>
      </pc:sldChg>
      <pc:sldChg chg="addSp delSp modSp add">
        <pc:chgData name="이 혜민" userId="4c902257fdba3bad" providerId="LiveId" clId="{C1F83D79-BF25-4E56-A66C-BBC511613EB1}" dt="2019-09-16T10:11:19.620" v="627"/>
        <pc:sldMkLst>
          <pc:docMk/>
          <pc:sldMk cId="1879639422" sldId="263"/>
        </pc:sldMkLst>
        <pc:spChg chg="del">
          <ac:chgData name="이 혜민" userId="4c902257fdba3bad" providerId="LiveId" clId="{C1F83D79-BF25-4E56-A66C-BBC511613EB1}" dt="2019-09-16T10:02:10.691" v="350" actId="478"/>
          <ac:spMkLst>
            <pc:docMk/>
            <pc:sldMk cId="1879639422" sldId="263"/>
            <ac:spMk id="2" creationId="{54EFC4E0-8C12-41DA-B1BA-7BAC3A4261B7}"/>
          </ac:spMkLst>
        </pc:spChg>
        <pc:spChg chg="del">
          <ac:chgData name="이 혜민" userId="4c902257fdba3bad" providerId="LiveId" clId="{C1F83D79-BF25-4E56-A66C-BBC511613EB1}" dt="2019-09-16T10:02:10.691" v="350" actId="478"/>
          <ac:spMkLst>
            <pc:docMk/>
            <pc:sldMk cId="1879639422" sldId="263"/>
            <ac:spMk id="3" creationId="{4FB8FD3A-B134-45EE-A20E-86FD07D2A3D7}"/>
          </ac:spMkLst>
        </pc:spChg>
        <pc:spChg chg="add mod">
          <ac:chgData name="이 혜민" userId="4c902257fdba3bad" providerId="LiveId" clId="{C1F83D79-BF25-4E56-A66C-BBC511613EB1}" dt="2019-09-16T10:11:19.620" v="627"/>
          <ac:spMkLst>
            <pc:docMk/>
            <pc:sldMk cId="1879639422" sldId="263"/>
            <ac:spMk id="12" creationId="{04C7A159-146F-4099-B64D-AB9673433424}"/>
          </ac:spMkLst>
        </pc:spChg>
        <pc:picChg chg="add del mod">
          <ac:chgData name="이 혜민" userId="4c902257fdba3bad" providerId="LiveId" clId="{C1F83D79-BF25-4E56-A66C-BBC511613EB1}" dt="2019-09-16T10:02:44.622" v="355" actId="478"/>
          <ac:picMkLst>
            <pc:docMk/>
            <pc:sldMk cId="1879639422" sldId="263"/>
            <ac:picMk id="5" creationId="{E96B8F37-2E05-444C-8834-A774B2FD404B}"/>
          </ac:picMkLst>
        </pc:picChg>
        <pc:picChg chg="add mod">
          <ac:chgData name="이 혜민" userId="4c902257fdba3bad" providerId="LiveId" clId="{C1F83D79-BF25-4E56-A66C-BBC511613EB1}" dt="2019-09-16T10:03:30.893" v="376" actId="1038"/>
          <ac:picMkLst>
            <pc:docMk/>
            <pc:sldMk cId="1879639422" sldId="263"/>
            <ac:picMk id="7" creationId="{230FAC33-68D7-4A45-8A07-BF86784C1779}"/>
          </ac:picMkLst>
        </pc:picChg>
        <pc:picChg chg="add mod">
          <ac:chgData name="이 혜민" userId="4c902257fdba3bad" providerId="LiveId" clId="{C1F83D79-BF25-4E56-A66C-BBC511613EB1}" dt="2019-09-16T10:03:24.693" v="369" actId="1076"/>
          <ac:picMkLst>
            <pc:docMk/>
            <pc:sldMk cId="1879639422" sldId="263"/>
            <ac:picMk id="9" creationId="{24A2E6AD-8E2A-44AD-B199-876C1ED26E81}"/>
          </ac:picMkLst>
        </pc:picChg>
        <pc:picChg chg="add del mod">
          <ac:chgData name="이 혜민" userId="4c902257fdba3bad" providerId="LiveId" clId="{C1F83D79-BF25-4E56-A66C-BBC511613EB1}" dt="2019-09-16T10:03:43.741" v="379" actId="478"/>
          <ac:picMkLst>
            <pc:docMk/>
            <pc:sldMk cId="1879639422" sldId="263"/>
            <ac:picMk id="11" creationId="{ABE3AD82-43E4-451B-B27E-FA8D76A7D533}"/>
          </ac:picMkLst>
        </pc:picChg>
      </pc:sldChg>
      <pc:sldChg chg="addSp delSp modSp add">
        <pc:chgData name="이 혜민" userId="4c902257fdba3bad" providerId="LiveId" clId="{C1F83D79-BF25-4E56-A66C-BBC511613EB1}" dt="2019-09-16T10:11:55.625" v="667" actId="20577"/>
        <pc:sldMkLst>
          <pc:docMk/>
          <pc:sldMk cId="3326088916" sldId="264"/>
        </pc:sldMkLst>
        <pc:spChg chg="del">
          <ac:chgData name="이 혜민" userId="4c902257fdba3bad" providerId="LiveId" clId="{C1F83D79-BF25-4E56-A66C-BBC511613EB1}" dt="2019-09-16T10:06:19.329" v="516" actId="478"/>
          <ac:spMkLst>
            <pc:docMk/>
            <pc:sldMk cId="3326088916" sldId="264"/>
            <ac:spMk id="2" creationId="{75715D23-13BE-45C2-81B4-A9876EEC638F}"/>
          </ac:spMkLst>
        </pc:spChg>
        <pc:spChg chg="del">
          <ac:chgData name="이 혜민" userId="4c902257fdba3bad" providerId="LiveId" clId="{C1F83D79-BF25-4E56-A66C-BBC511613EB1}" dt="2019-09-16T10:06:19.329" v="516" actId="478"/>
          <ac:spMkLst>
            <pc:docMk/>
            <pc:sldMk cId="3326088916" sldId="264"/>
            <ac:spMk id="3" creationId="{94610805-6F44-47D1-B0AC-A2BFEB7A8EBF}"/>
          </ac:spMkLst>
        </pc:spChg>
        <pc:spChg chg="add mod">
          <ac:chgData name="이 혜민" userId="4c902257fdba3bad" providerId="LiveId" clId="{C1F83D79-BF25-4E56-A66C-BBC511613EB1}" dt="2019-09-16T10:11:55.625" v="667" actId="20577"/>
          <ac:spMkLst>
            <pc:docMk/>
            <pc:sldMk cId="3326088916" sldId="264"/>
            <ac:spMk id="6" creationId="{CA7AD835-7DE3-4EE1-BB33-1D921E1ADDDB}"/>
          </ac:spMkLst>
        </pc:spChg>
        <pc:picChg chg="add mod">
          <ac:chgData name="이 혜민" userId="4c902257fdba3bad" providerId="LiveId" clId="{C1F83D79-BF25-4E56-A66C-BBC511613EB1}" dt="2019-09-16T10:06:26.057" v="520" actId="1076"/>
          <ac:picMkLst>
            <pc:docMk/>
            <pc:sldMk cId="3326088916" sldId="264"/>
            <ac:picMk id="5" creationId="{3A269817-E25F-4D1C-B021-53726F3B8D98}"/>
          </ac:picMkLst>
        </pc:picChg>
      </pc:sldChg>
      <pc:sldChg chg="addSp delSp modSp add">
        <pc:chgData name="이 혜민" userId="4c902257fdba3bad" providerId="LiveId" clId="{C1F83D79-BF25-4E56-A66C-BBC511613EB1}" dt="2019-09-16T10:14:22.064" v="778" actId="1076"/>
        <pc:sldMkLst>
          <pc:docMk/>
          <pc:sldMk cId="3925592750" sldId="265"/>
        </pc:sldMkLst>
        <pc:spChg chg="del">
          <ac:chgData name="이 혜민" userId="4c902257fdba3bad" providerId="LiveId" clId="{C1F83D79-BF25-4E56-A66C-BBC511613EB1}" dt="2019-09-16T10:12:54.011" v="669" actId="478"/>
          <ac:spMkLst>
            <pc:docMk/>
            <pc:sldMk cId="3925592750" sldId="265"/>
            <ac:spMk id="2" creationId="{224F7A67-E16B-4C6C-9895-B30F451485E2}"/>
          </ac:spMkLst>
        </pc:spChg>
        <pc:spChg chg="del">
          <ac:chgData name="이 혜민" userId="4c902257fdba3bad" providerId="LiveId" clId="{C1F83D79-BF25-4E56-A66C-BBC511613EB1}" dt="2019-09-16T10:12:54.011" v="669" actId="478"/>
          <ac:spMkLst>
            <pc:docMk/>
            <pc:sldMk cId="3925592750" sldId="265"/>
            <ac:spMk id="3" creationId="{377AB3B3-4067-49D7-8B35-F8F448C91E59}"/>
          </ac:spMkLst>
        </pc:spChg>
        <pc:spChg chg="add mod">
          <ac:chgData name="이 혜민" userId="4c902257fdba3bad" providerId="LiveId" clId="{C1F83D79-BF25-4E56-A66C-BBC511613EB1}" dt="2019-09-16T10:14:22.064" v="778" actId="1076"/>
          <ac:spMkLst>
            <pc:docMk/>
            <pc:sldMk cId="3925592750" sldId="265"/>
            <ac:spMk id="8" creationId="{0580E87C-BB04-479C-BA38-C1D944EB0CC4}"/>
          </ac:spMkLst>
        </pc:spChg>
        <pc:picChg chg="add mod">
          <ac:chgData name="이 혜민" userId="4c902257fdba3bad" providerId="LiveId" clId="{C1F83D79-BF25-4E56-A66C-BBC511613EB1}" dt="2019-09-16T10:13:54.301" v="685" actId="1076"/>
          <ac:picMkLst>
            <pc:docMk/>
            <pc:sldMk cId="3925592750" sldId="265"/>
            <ac:picMk id="5" creationId="{DB97B669-F884-4ACA-A965-AC9EE2A590D5}"/>
          </ac:picMkLst>
        </pc:picChg>
        <pc:picChg chg="add del mod">
          <ac:chgData name="이 혜민" userId="4c902257fdba3bad" providerId="LiveId" clId="{C1F83D79-BF25-4E56-A66C-BBC511613EB1}" dt="2019-09-16T10:13:52.513" v="684" actId="478"/>
          <ac:picMkLst>
            <pc:docMk/>
            <pc:sldMk cId="3925592750" sldId="265"/>
            <ac:picMk id="7" creationId="{FD9A38C9-161B-4401-908C-B2D14DA62F8D}"/>
          </ac:picMkLst>
        </pc:picChg>
      </pc:sldChg>
      <pc:sldChg chg="addSp delSp modSp add">
        <pc:chgData name="이 혜민" userId="4c902257fdba3bad" providerId="LiveId" clId="{C1F83D79-BF25-4E56-A66C-BBC511613EB1}" dt="2019-09-16T10:15:12.645" v="904" actId="1076"/>
        <pc:sldMkLst>
          <pc:docMk/>
          <pc:sldMk cId="2477900784" sldId="266"/>
        </pc:sldMkLst>
        <pc:spChg chg="del">
          <ac:chgData name="이 혜민" userId="4c902257fdba3bad" providerId="LiveId" clId="{C1F83D79-BF25-4E56-A66C-BBC511613EB1}" dt="2019-09-16T10:14:26.670" v="780" actId="478"/>
          <ac:spMkLst>
            <pc:docMk/>
            <pc:sldMk cId="2477900784" sldId="266"/>
            <ac:spMk id="2" creationId="{D9DA4B70-03A1-43F0-88E4-E5508C858ACE}"/>
          </ac:spMkLst>
        </pc:spChg>
        <pc:spChg chg="del">
          <ac:chgData name="이 혜민" userId="4c902257fdba3bad" providerId="LiveId" clId="{C1F83D79-BF25-4E56-A66C-BBC511613EB1}" dt="2019-09-16T10:14:26.670" v="780" actId="478"/>
          <ac:spMkLst>
            <pc:docMk/>
            <pc:sldMk cId="2477900784" sldId="266"/>
            <ac:spMk id="3" creationId="{EDB90403-A515-4678-9ADB-7073EF607C8A}"/>
          </ac:spMkLst>
        </pc:spChg>
        <pc:spChg chg="add mod">
          <ac:chgData name="이 혜민" userId="4c902257fdba3bad" providerId="LiveId" clId="{C1F83D79-BF25-4E56-A66C-BBC511613EB1}" dt="2019-09-16T10:15:12.645" v="904" actId="1076"/>
          <ac:spMkLst>
            <pc:docMk/>
            <pc:sldMk cId="2477900784" sldId="266"/>
            <ac:spMk id="6" creationId="{83A398FD-3A40-452E-BE9E-E33D21FD5626}"/>
          </ac:spMkLst>
        </pc:spChg>
        <pc:picChg chg="add mod">
          <ac:chgData name="이 혜민" userId="4c902257fdba3bad" providerId="LiveId" clId="{C1F83D79-BF25-4E56-A66C-BBC511613EB1}" dt="2019-09-16T10:14:32.985" v="784" actId="1076"/>
          <ac:picMkLst>
            <pc:docMk/>
            <pc:sldMk cId="2477900784" sldId="266"/>
            <ac:picMk id="5" creationId="{B902CEFD-AD20-49E7-BD46-3F68D070496E}"/>
          </ac:picMkLst>
        </pc:picChg>
      </pc:sldChg>
      <pc:sldChg chg="addSp delSp modSp add">
        <pc:chgData name="이 혜민" userId="4c902257fdba3bad" providerId="LiveId" clId="{C1F83D79-BF25-4E56-A66C-BBC511613EB1}" dt="2019-09-16T10:16:00.572" v="1001" actId="1076"/>
        <pc:sldMkLst>
          <pc:docMk/>
          <pc:sldMk cId="1704529610" sldId="267"/>
        </pc:sldMkLst>
        <pc:spChg chg="del">
          <ac:chgData name="이 혜민" userId="4c902257fdba3bad" providerId="LiveId" clId="{C1F83D79-BF25-4E56-A66C-BBC511613EB1}" dt="2019-09-16T10:15:17.024" v="906" actId="478"/>
          <ac:spMkLst>
            <pc:docMk/>
            <pc:sldMk cId="1704529610" sldId="267"/>
            <ac:spMk id="2" creationId="{E14F149B-327B-478D-95E9-576B35223840}"/>
          </ac:spMkLst>
        </pc:spChg>
        <pc:spChg chg="del">
          <ac:chgData name="이 혜민" userId="4c902257fdba3bad" providerId="LiveId" clId="{C1F83D79-BF25-4E56-A66C-BBC511613EB1}" dt="2019-09-16T10:15:17.024" v="906" actId="478"/>
          <ac:spMkLst>
            <pc:docMk/>
            <pc:sldMk cId="1704529610" sldId="267"/>
            <ac:spMk id="3" creationId="{437D9D9E-4A56-43E3-98D3-927B01DFA794}"/>
          </ac:spMkLst>
        </pc:spChg>
        <pc:spChg chg="add mod">
          <ac:chgData name="이 혜민" userId="4c902257fdba3bad" providerId="LiveId" clId="{C1F83D79-BF25-4E56-A66C-BBC511613EB1}" dt="2019-09-16T10:16:00.572" v="1001" actId="1076"/>
          <ac:spMkLst>
            <pc:docMk/>
            <pc:sldMk cId="1704529610" sldId="267"/>
            <ac:spMk id="6" creationId="{C49D37B3-DB93-45CA-965D-B91BAB0BAF02}"/>
          </ac:spMkLst>
        </pc:spChg>
        <pc:picChg chg="add mod">
          <ac:chgData name="이 혜민" userId="4c902257fdba3bad" providerId="LiveId" clId="{C1F83D79-BF25-4E56-A66C-BBC511613EB1}" dt="2019-09-16T10:15:24.302" v="910" actId="14100"/>
          <ac:picMkLst>
            <pc:docMk/>
            <pc:sldMk cId="1704529610" sldId="267"/>
            <ac:picMk id="5" creationId="{DB8476C3-4334-4E24-8B5E-B63C978884A8}"/>
          </ac:picMkLst>
        </pc:picChg>
      </pc:sldChg>
      <pc:sldChg chg="addSp delSp modSp add">
        <pc:chgData name="이 혜민" userId="4c902257fdba3bad" providerId="LiveId" clId="{C1F83D79-BF25-4E56-A66C-BBC511613EB1}" dt="2019-09-16T10:17:23.143" v="1110"/>
        <pc:sldMkLst>
          <pc:docMk/>
          <pc:sldMk cId="2326487714" sldId="268"/>
        </pc:sldMkLst>
        <pc:spChg chg="del">
          <ac:chgData name="이 혜민" userId="4c902257fdba3bad" providerId="LiveId" clId="{C1F83D79-BF25-4E56-A66C-BBC511613EB1}" dt="2019-09-16T10:16:04.197" v="1003" actId="478"/>
          <ac:spMkLst>
            <pc:docMk/>
            <pc:sldMk cId="2326487714" sldId="268"/>
            <ac:spMk id="2" creationId="{68F68470-49F9-4854-BC7A-76A8E4874D66}"/>
          </ac:spMkLst>
        </pc:spChg>
        <pc:spChg chg="del">
          <ac:chgData name="이 혜민" userId="4c902257fdba3bad" providerId="LiveId" clId="{C1F83D79-BF25-4E56-A66C-BBC511613EB1}" dt="2019-09-16T10:16:04.197" v="1003" actId="478"/>
          <ac:spMkLst>
            <pc:docMk/>
            <pc:sldMk cId="2326487714" sldId="268"/>
            <ac:spMk id="3" creationId="{CF556369-592A-4F40-9CCD-A0D34697DC8C}"/>
          </ac:spMkLst>
        </pc:spChg>
        <pc:spChg chg="add mod">
          <ac:chgData name="이 혜민" userId="4c902257fdba3bad" providerId="LiveId" clId="{C1F83D79-BF25-4E56-A66C-BBC511613EB1}" dt="2019-09-16T10:17:23.143" v="1110"/>
          <ac:spMkLst>
            <pc:docMk/>
            <pc:sldMk cId="2326487714" sldId="268"/>
            <ac:spMk id="6" creationId="{A199F70F-67CF-49BB-880B-4577D5887F3C}"/>
          </ac:spMkLst>
        </pc:spChg>
        <pc:picChg chg="add mod">
          <ac:chgData name="이 혜민" userId="4c902257fdba3bad" providerId="LiveId" clId="{C1F83D79-BF25-4E56-A66C-BBC511613EB1}" dt="2019-09-16T10:16:11.045" v="1007" actId="1076"/>
          <ac:picMkLst>
            <pc:docMk/>
            <pc:sldMk cId="2326487714" sldId="268"/>
            <ac:picMk id="5" creationId="{C00F7086-5027-46BF-9D56-A576B2023AFC}"/>
          </ac:picMkLst>
        </pc:picChg>
      </pc:sldChg>
      <pc:sldChg chg="addSp delSp modSp add">
        <pc:chgData name="이 혜민" userId="4c902257fdba3bad" providerId="LiveId" clId="{C1F83D79-BF25-4E56-A66C-BBC511613EB1}" dt="2019-09-16T10:21:35.803" v="1362" actId="1076"/>
        <pc:sldMkLst>
          <pc:docMk/>
          <pc:sldMk cId="3221622024" sldId="269"/>
        </pc:sldMkLst>
        <pc:spChg chg="del">
          <ac:chgData name="이 혜민" userId="4c902257fdba3bad" providerId="LiveId" clId="{C1F83D79-BF25-4E56-A66C-BBC511613EB1}" dt="2019-09-16T10:17:27.097" v="1112" actId="478"/>
          <ac:spMkLst>
            <pc:docMk/>
            <pc:sldMk cId="3221622024" sldId="269"/>
            <ac:spMk id="2" creationId="{E9FDA89B-A258-446F-A9E1-961CFEFD087C}"/>
          </ac:spMkLst>
        </pc:spChg>
        <pc:spChg chg="del">
          <ac:chgData name="이 혜민" userId="4c902257fdba3bad" providerId="LiveId" clId="{C1F83D79-BF25-4E56-A66C-BBC511613EB1}" dt="2019-09-16T10:17:27.097" v="1112" actId="478"/>
          <ac:spMkLst>
            <pc:docMk/>
            <pc:sldMk cId="3221622024" sldId="269"/>
            <ac:spMk id="3" creationId="{12BA3461-DFBF-478B-98ED-F0632F7128DE}"/>
          </ac:spMkLst>
        </pc:spChg>
        <pc:spChg chg="add mod">
          <ac:chgData name="이 혜민" userId="4c902257fdba3bad" providerId="LiveId" clId="{C1F83D79-BF25-4E56-A66C-BBC511613EB1}" dt="2019-09-16T10:21:35.803" v="1362" actId="1076"/>
          <ac:spMkLst>
            <pc:docMk/>
            <pc:sldMk cId="3221622024" sldId="269"/>
            <ac:spMk id="6" creationId="{89A0FADF-DFD5-46F2-8424-FEF99B0E78B5}"/>
          </ac:spMkLst>
        </pc:spChg>
        <pc:picChg chg="add mod">
          <ac:chgData name="이 혜민" userId="4c902257fdba3bad" providerId="LiveId" clId="{C1F83D79-BF25-4E56-A66C-BBC511613EB1}" dt="2019-09-16T10:17:36.713" v="1116" actId="1076"/>
          <ac:picMkLst>
            <pc:docMk/>
            <pc:sldMk cId="3221622024" sldId="269"/>
            <ac:picMk id="5" creationId="{19EA67F3-5B85-488B-BC14-7796E3A3118A}"/>
          </ac:picMkLst>
        </pc:picChg>
      </pc:sldChg>
      <pc:sldChg chg="addSp delSp modSp add">
        <pc:chgData name="이 혜민" userId="4c902257fdba3bad" providerId="LiveId" clId="{C1F83D79-BF25-4E56-A66C-BBC511613EB1}" dt="2019-09-16T10:22:48.701" v="1545" actId="1076"/>
        <pc:sldMkLst>
          <pc:docMk/>
          <pc:sldMk cId="2673567647" sldId="270"/>
        </pc:sldMkLst>
        <pc:spChg chg="del">
          <ac:chgData name="이 혜민" userId="4c902257fdba3bad" providerId="LiveId" clId="{C1F83D79-BF25-4E56-A66C-BBC511613EB1}" dt="2019-09-16T10:21:44.251" v="1364" actId="478"/>
          <ac:spMkLst>
            <pc:docMk/>
            <pc:sldMk cId="2673567647" sldId="270"/>
            <ac:spMk id="2" creationId="{761317D6-6350-4BF5-99D1-3E79668A0119}"/>
          </ac:spMkLst>
        </pc:spChg>
        <pc:spChg chg="del">
          <ac:chgData name="이 혜민" userId="4c902257fdba3bad" providerId="LiveId" clId="{C1F83D79-BF25-4E56-A66C-BBC511613EB1}" dt="2019-09-16T10:21:44.251" v="1364" actId="478"/>
          <ac:spMkLst>
            <pc:docMk/>
            <pc:sldMk cId="2673567647" sldId="270"/>
            <ac:spMk id="3" creationId="{31498C59-88A6-482D-ACC0-A465D2A869B8}"/>
          </ac:spMkLst>
        </pc:spChg>
        <pc:spChg chg="add mod">
          <ac:chgData name="이 혜민" userId="4c902257fdba3bad" providerId="LiveId" clId="{C1F83D79-BF25-4E56-A66C-BBC511613EB1}" dt="2019-09-16T10:22:48.701" v="1545" actId="1076"/>
          <ac:spMkLst>
            <pc:docMk/>
            <pc:sldMk cId="2673567647" sldId="270"/>
            <ac:spMk id="6" creationId="{07E2DB9B-CDA6-4128-BAF6-12982F330717}"/>
          </ac:spMkLst>
        </pc:spChg>
        <pc:picChg chg="add mod">
          <ac:chgData name="이 혜민" userId="4c902257fdba3bad" providerId="LiveId" clId="{C1F83D79-BF25-4E56-A66C-BBC511613EB1}" dt="2019-09-16T10:22:00.912" v="1368" actId="1076"/>
          <ac:picMkLst>
            <pc:docMk/>
            <pc:sldMk cId="2673567647" sldId="270"/>
            <ac:picMk id="5" creationId="{F0DB4B8C-A5BD-4E0B-A7AF-5435B4A5B313}"/>
          </ac:picMkLst>
        </pc:picChg>
      </pc:sldChg>
      <pc:sldChg chg="addSp delSp modSp add">
        <pc:chgData name="이 혜민" userId="4c902257fdba3bad" providerId="LiveId" clId="{C1F83D79-BF25-4E56-A66C-BBC511613EB1}" dt="2019-09-16T10:25:24.177" v="1702" actId="2710"/>
        <pc:sldMkLst>
          <pc:docMk/>
          <pc:sldMk cId="859062874" sldId="271"/>
        </pc:sldMkLst>
        <pc:spChg chg="del">
          <ac:chgData name="이 혜민" userId="4c902257fdba3bad" providerId="LiveId" clId="{C1F83D79-BF25-4E56-A66C-BBC511613EB1}" dt="2019-09-16T10:22:52.564" v="1547" actId="478"/>
          <ac:spMkLst>
            <pc:docMk/>
            <pc:sldMk cId="859062874" sldId="271"/>
            <ac:spMk id="2" creationId="{0CD54F3D-3F63-4321-A345-8A1ED370CB69}"/>
          </ac:spMkLst>
        </pc:spChg>
        <pc:spChg chg="del">
          <ac:chgData name="이 혜민" userId="4c902257fdba3bad" providerId="LiveId" clId="{C1F83D79-BF25-4E56-A66C-BBC511613EB1}" dt="2019-09-16T10:22:52.564" v="1547" actId="478"/>
          <ac:spMkLst>
            <pc:docMk/>
            <pc:sldMk cId="859062874" sldId="271"/>
            <ac:spMk id="3" creationId="{5E892FBA-49C6-43D9-9E3B-3726306D4B80}"/>
          </ac:spMkLst>
        </pc:spChg>
        <pc:spChg chg="add del mod">
          <ac:chgData name="이 혜민" userId="4c902257fdba3bad" providerId="LiveId" clId="{C1F83D79-BF25-4E56-A66C-BBC511613EB1}" dt="2019-09-16T10:23:59.852" v="1554"/>
          <ac:spMkLst>
            <pc:docMk/>
            <pc:sldMk cId="859062874" sldId="271"/>
            <ac:spMk id="6" creationId="{ADF3A420-2758-43CC-B347-136F6E33D8A3}"/>
          </ac:spMkLst>
        </pc:spChg>
        <pc:spChg chg="add mod">
          <ac:chgData name="이 혜민" userId="4c902257fdba3bad" providerId="LiveId" clId="{C1F83D79-BF25-4E56-A66C-BBC511613EB1}" dt="2019-09-16T10:25:24.177" v="1702" actId="2710"/>
          <ac:spMkLst>
            <pc:docMk/>
            <pc:sldMk cId="859062874" sldId="271"/>
            <ac:spMk id="13" creationId="{857F2C9E-A01A-4558-A425-7959AD212794}"/>
          </ac:spMkLst>
        </pc:spChg>
        <pc:picChg chg="add del mod">
          <ac:chgData name="이 혜민" userId="4c902257fdba3bad" providerId="LiveId" clId="{C1F83D79-BF25-4E56-A66C-BBC511613EB1}" dt="2019-09-16T10:24:01.189" v="1555" actId="478"/>
          <ac:picMkLst>
            <pc:docMk/>
            <pc:sldMk cId="859062874" sldId="271"/>
            <ac:picMk id="5" creationId="{B505D4B6-272B-42FE-A5AF-23F10341CFC5}"/>
          </ac:picMkLst>
        </pc:picChg>
        <pc:picChg chg="add del mod">
          <ac:chgData name="이 혜민" userId="4c902257fdba3bad" providerId="LiveId" clId="{C1F83D79-BF25-4E56-A66C-BBC511613EB1}" dt="2019-09-16T10:24:18.651" v="1563" actId="478"/>
          <ac:picMkLst>
            <pc:docMk/>
            <pc:sldMk cId="859062874" sldId="271"/>
            <ac:picMk id="8" creationId="{732CBC28-3460-4EE0-9638-A8972EF06607}"/>
          </ac:picMkLst>
        </pc:picChg>
        <pc:picChg chg="add del mod">
          <ac:chgData name="이 혜민" userId="4c902257fdba3bad" providerId="LiveId" clId="{C1F83D79-BF25-4E56-A66C-BBC511613EB1}" dt="2019-09-16T10:24:17.267" v="1562" actId="478"/>
          <ac:picMkLst>
            <pc:docMk/>
            <pc:sldMk cId="859062874" sldId="271"/>
            <ac:picMk id="10" creationId="{D9B658F4-630F-4816-934B-0E0C6AD510A1}"/>
          </ac:picMkLst>
        </pc:picChg>
        <pc:picChg chg="add mod">
          <ac:chgData name="이 혜민" userId="4c902257fdba3bad" providerId="LiveId" clId="{C1F83D79-BF25-4E56-A66C-BBC511613EB1}" dt="2019-09-16T10:24:25.398" v="1568" actId="1076"/>
          <ac:picMkLst>
            <pc:docMk/>
            <pc:sldMk cId="859062874" sldId="271"/>
            <ac:picMk id="12" creationId="{87E3185A-F1D7-47C7-A156-725754B6115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0C8A9-8AC8-4D19-A6FF-3DB211D5FF2D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C833F-0F3B-45EA-9C44-3ABFCDB55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10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099AA-7809-4D8F-8319-3D18D3980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10D623-750D-4B02-92CA-77467F46E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4A89A7-741B-4A93-BBC2-C9AEDA6A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C2C7-DF29-46A9-B965-36782E2FE4D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79A73-C141-458F-BB96-775BD917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45515-4E7E-41FD-A650-05DBD94E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2391-46E2-47BA-ADBB-521DE5854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64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73136-E430-4324-8C8E-A8228F3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B9A40B-85ED-4342-9988-4D4DB0E92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798B2-AEA7-4380-BA9F-5CC6F1B9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C2C7-DF29-46A9-B965-36782E2FE4D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F6CC0-FFE2-45DE-B85E-748A68DA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322B28-FE3F-4585-A510-C1C60E77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2391-46E2-47BA-ADBB-521DE5854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51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F255F0-18B2-4A73-9D9B-FAEC59893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3D6B01-28FC-4C39-8107-DB63B925F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B63FDB-2AD0-4165-98E4-6CB16BBC1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C2C7-DF29-46A9-B965-36782E2FE4D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A5300A-A0E5-4C82-AC1C-3F825D9F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8F92E6-D5B0-46E0-B1AF-326475C8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2391-46E2-47BA-ADBB-521DE5854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98583-9BB9-4083-BF9A-D8190D822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6E8B7-1B8E-43B3-BC95-CCFB4E64D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C133AB-30AB-4193-94B0-05F5150C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C2C7-DF29-46A9-B965-36782E2FE4D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6C9811-B3DC-41BE-BF3B-B5FF35C9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3F95C-4A63-4AD5-97BA-B18F3B22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2391-46E2-47BA-ADBB-521DE5854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74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79178-10C8-4768-AFCE-FEE25AC31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5A432C-283F-4FB1-B713-7256D0D59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19B93C-8099-4D4E-B7BD-0CB2F125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C2C7-DF29-46A9-B965-36782E2FE4D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F05DEF-2665-4A26-A8CC-B639996C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D176D6-A3B0-4BF8-AFF2-E43EE09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2391-46E2-47BA-ADBB-521DE5854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37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78F4C-EB8A-482A-9425-F07EA84A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0306F-C010-49C4-92BB-FBEAEA470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804607-076D-444A-B7C4-7F0A2CE4C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E301C3-D0C7-4B38-9FCA-2A37FCD4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C2C7-DF29-46A9-B965-36782E2FE4D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92624C-CD9E-48A3-B935-919167E9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F50353-D3BE-4F3D-982E-33C8ECC7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2391-46E2-47BA-ADBB-521DE5854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0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E4D92-CE16-44C3-8963-5E88D2D3E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6F3692-F6AE-4B91-BF28-844A3F889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49162F-5717-408E-BBC2-F8A6C799C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108069-8466-44CE-A050-2B5B8F29F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2B7A83-353E-4329-A8BA-ECDC8C62A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2EC03F-B517-46B1-B782-B69C4823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C2C7-DF29-46A9-B965-36782E2FE4D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408C9D-E520-4E7F-94DA-3219A2EB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0D8F2E-711B-47AB-BD29-0E474281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2391-46E2-47BA-ADBB-521DE5854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6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B67B6-F80D-479F-B589-F240C871C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67D9DA-5FFE-44A1-B8D5-8617B50F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C2C7-DF29-46A9-B965-36782E2FE4D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D7A597-602B-4E25-888A-D7187133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7C8781-D84A-4D1F-81D4-A878C944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2391-46E2-47BA-ADBB-521DE5854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98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A35444-A040-41B4-9276-FDE2762C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C2C7-DF29-46A9-B965-36782E2FE4D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7EEEEE-3E56-4473-B97E-220111AC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A9C411-8FD8-47EC-9958-D0060CF2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2391-46E2-47BA-ADBB-521DE5854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4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8A458-460A-4DCB-92A4-D5F547EE7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83829D-227A-4E3C-910A-706AA61F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F5C6BD-EC19-445D-8380-ED2434A1C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42E43B-C5B4-47BA-81F1-5AA000F4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C2C7-DF29-46A9-B965-36782E2FE4D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88D71C-1BDE-4D55-9BA5-21C64B8D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7C2135-0A23-43B4-9609-31CE2B51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2391-46E2-47BA-ADBB-521DE5854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74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38192-CD42-48F1-8DAA-A1B9548DE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0EE48D-E9AB-4137-A3C6-B1EA826CA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0A5EBE-A278-48BD-8ADB-869D3DC6B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334918-5539-45B1-8F49-6F2FE5157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C2C7-DF29-46A9-B965-36782E2FE4D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0F1FEA-58F6-4D7B-9DF7-300FCEFF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F1DA5B-F164-492D-B6D2-103A5E95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2391-46E2-47BA-ADBB-521DE5854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20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7D78C6-E269-489B-82AE-3F6E36EEC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1106DF-FAF0-448A-A9BD-E865A63FC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A95EF8-90E7-4EDE-AB64-3470997AE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EC2C7-DF29-46A9-B965-36782E2FE4D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0BF30-AC03-433D-98AD-FD8F9A871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CCE8F-C957-49D9-BA5F-8BFB37275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D2391-46E2-47BA-ADBB-521DE5854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36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3BF98E-4F12-45BB-BE5C-1473472BB6ED}"/>
              </a:ext>
            </a:extLst>
          </p:cNvPr>
          <p:cNvSpPr txBox="1"/>
          <p:nvPr/>
        </p:nvSpPr>
        <p:spPr>
          <a:xfrm>
            <a:off x="3651112" y="2463801"/>
            <a:ext cx="44703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/>
              <a:t>REPORT</a:t>
            </a:r>
            <a:endParaRPr lang="ko-KR" altLang="en-US" sz="8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6E594-212F-4020-9E6D-2AEFF5D0A2CC}"/>
              </a:ext>
            </a:extLst>
          </p:cNvPr>
          <p:cNvSpPr txBox="1"/>
          <p:nvPr/>
        </p:nvSpPr>
        <p:spPr>
          <a:xfrm>
            <a:off x="9345336" y="4328720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201840128 </a:t>
            </a:r>
            <a:r>
              <a:rPr lang="ko-KR" altLang="en-US" dirty="0"/>
              <a:t>이혜민</a:t>
            </a:r>
          </a:p>
        </p:txBody>
      </p:sp>
    </p:spTree>
    <p:extLst>
      <p:ext uri="{BB962C8B-B14F-4D97-AF65-F5344CB8AC3E}">
        <p14:creationId xmlns:p14="http://schemas.microsoft.com/office/powerpoint/2010/main" val="1456927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B97B669-F884-4ACA-A965-AC9EE2A59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66" y="196850"/>
            <a:ext cx="4268877" cy="6464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80E87C-BB04-479C-BA38-C1D944EB0CC4}"/>
              </a:ext>
            </a:extLst>
          </p:cNvPr>
          <p:cNvSpPr txBox="1"/>
          <p:nvPr/>
        </p:nvSpPr>
        <p:spPr>
          <a:xfrm>
            <a:off x="6096000" y="3429000"/>
            <a:ext cx="554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문을 이용해 </a:t>
            </a:r>
            <a:r>
              <a:rPr lang="en-US" altLang="ko-KR" dirty="0"/>
              <a:t>“</a:t>
            </a:r>
            <a:r>
              <a:rPr lang="ko-KR" altLang="en-US" dirty="0"/>
              <a:t>너는 바보야“ 를</a:t>
            </a:r>
            <a:r>
              <a:rPr lang="en-US" altLang="ko-KR" dirty="0"/>
              <a:t> 5</a:t>
            </a:r>
            <a:r>
              <a:rPr lang="ko-KR" altLang="en-US" dirty="0"/>
              <a:t>번 반복해서 찍기</a:t>
            </a:r>
          </a:p>
        </p:txBody>
      </p:sp>
    </p:spTree>
    <p:extLst>
      <p:ext uri="{BB962C8B-B14F-4D97-AF65-F5344CB8AC3E}">
        <p14:creationId xmlns:p14="http://schemas.microsoft.com/office/powerpoint/2010/main" val="3925592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902CEFD-AD20-49E7-BD46-3F68D0704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76" y="412750"/>
            <a:ext cx="3889216" cy="6032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A398FD-3A40-452E-BE9E-E33D21FD5626}"/>
              </a:ext>
            </a:extLst>
          </p:cNvPr>
          <p:cNvSpPr txBox="1"/>
          <p:nvPr/>
        </p:nvSpPr>
        <p:spPr>
          <a:xfrm>
            <a:off x="5715000" y="2908300"/>
            <a:ext cx="4371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문에 </a:t>
            </a:r>
            <a:r>
              <a:rPr lang="en-US" altLang="ko-KR" dirty="0"/>
              <a:t>if </a:t>
            </a:r>
            <a:r>
              <a:rPr lang="ko-KR" altLang="en-US" dirty="0"/>
              <a:t>조건문을 걸어 조건에 맞으면</a:t>
            </a:r>
            <a:endParaRPr lang="en-US" altLang="ko-KR" dirty="0"/>
          </a:p>
          <a:p>
            <a:r>
              <a:rPr lang="en-US" altLang="ko-KR" dirty="0"/>
              <a:t>Break</a:t>
            </a:r>
            <a:r>
              <a:rPr lang="ko-KR" altLang="en-US" dirty="0"/>
              <a:t>로 빠져나감</a:t>
            </a:r>
          </a:p>
        </p:txBody>
      </p:sp>
    </p:spTree>
    <p:extLst>
      <p:ext uri="{BB962C8B-B14F-4D97-AF65-F5344CB8AC3E}">
        <p14:creationId xmlns:p14="http://schemas.microsoft.com/office/powerpoint/2010/main" val="2477900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B8476C3-4334-4E24-8B5E-B63C97888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553" y="241300"/>
            <a:ext cx="4145797" cy="646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9D37B3-DB93-45CA-965D-B91BAB0BAF02}"/>
              </a:ext>
            </a:extLst>
          </p:cNvPr>
          <p:cNvSpPr txBox="1"/>
          <p:nvPr/>
        </p:nvSpPr>
        <p:spPr>
          <a:xfrm>
            <a:off x="5715000" y="3244334"/>
            <a:ext cx="586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문으로 </a:t>
            </a:r>
            <a:r>
              <a:rPr lang="en-US" altLang="ko-KR" dirty="0"/>
              <a:t>10</a:t>
            </a:r>
            <a:r>
              <a:rPr lang="ko-KR" altLang="en-US" dirty="0"/>
              <a:t>까지 돌리고 </a:t>
            </a:r>
            <a:r>
              <a:rPr lang="en-US" altLang="ko-KR" dirty="0"/>
              <a:t>if </a:t>
            </a:r>
            <a:r>
              <a:rPr lang="ko-KR" altLang="en-US" dirty="0"/>
              <a:t>조건문으로 짝수 </a:t>
            </a:r>
            <a:r>
              <a:rPr lang="ko-KR" altLang="en-US" dirty="0" err="1"/>
              <a:t>걸러내기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4529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00F7086-5027-46BF-9D56-A576B2023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03" y="234950"/>
            <a:ext cx="4331569" cy="6388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99F70F-67CF-49BB-880B-4577D5887F3C}"/>
              </a:ext>
            </a:extLst>
          </p:cNvPr>
          <p:cNvSpPr txBox="1"/>
          <p:nvPr/>
        </p:nvSpPr>
        <p:spPr>
          <a:xfrm>
            <a:off x="5969000" y="3429000"/>
            <a:ext cx="473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 </a:t>
            </a:r>
            <a:r>
              <a:rPr lang="ko-KR" altLang="en-US" dirty="0"/>
              <a:t>이 들어간 파일을 배열에 담아 화면에 출력</a:t>
            </a:r>
          </a:p>
        </p:txBody>
      </p:sp>
    </p:spTree>
    <p:extLst>
      <p:ext uri="{BB962C8B-B14F-4D97-AF65-F5344CB8AC3E}">
        <p14:creationId xmlns:p14="http://schemas.microsoft.com/office/powerpoint/2010/main" val="2326487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9EA67F3-5B85-488B-BC14-7796E3A31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55" y="250077"/>
            <a:ext cx="4989946" cy="63578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A0FADF-DFD5-46F2-8424-FEF99B0E78B5}"/>
              </a:ext>
            </a:extLst>
          </p:cNvPr>
          <p:cNvSpPr txBox="1"/>
          <p:nvPr/>
        </p:nvSpPr>
        <p:spPr>
          <a:xfrm>
            <a:off x="6286501" y="2941935"/>
            <a:ext cx="4764894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$files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 err="1"/>
              <a:t>scandir</a:t>
            </a:r>
            <a:r>
              <a:rPr lang="en-US" altLang="ko-KR" dirty="0"/>
              <a:t>(“.”) </a:t>
            </a:r>
            <a:r>
              <a:rPr lang="ko-KR" altLang="en-US" dirty="0"/>
              <a:t>들어간 파일을 불러오고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Foreach </a:t>
            </a:r>
            <a:r>
              <a:rPr lang="ko-KR" altLang="en-US" dirty="0"/>
              <a:t>를 사용하여 조건에 맞는 파일을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프린트로 화면에 출력</a:t>
            </a:r>
          </a:p>
        </p:txBody>
      </p:sp>
    </p:spTree>
    <p:extLst>
      <p:ext uri="{BB962C8B-B14F-4D97-AF65-F5344CB8AC3E}">
        <p14:creationId xmlns:p14="http://schemas.microsoft.com/office/powerpoint/2010/main" val="3221622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DB4B8C-A5BD-4E0B-A7AF-5435B4A5B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250908"/>
            <a:ext cx="3640189" cy="63561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E2DB9B-CDA6-4128-BAF6-12982F330717}"/>
              </a:ext>
            </a:extLst>
          </p:cNvPr>
          <p:cNvSpPr txBox="1"/>
          <p:nvPr/>
        </p:nvSpPr>
        <p:spPr>
          <a:xfrm>
            <a:off x="5524500" y="3059668"/>
            <a:ext cx="5758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While</a:t>
            </a:r>
            <a:r>
              <a:rPr lang="ko-KR" altLang="en-US" dirty="0"/>
              <a:t> 을 이용하여 조건에 맞을 때 까지 </a:t>
            </a:r>
            <a:r>
              <a:rPr lang="en-US" altLang="ko-KR" dirty="0"/>
              <a:t>“</a:t>
            </a:r>
            <a:r>
              <a:rPr lang="ko-KR" altLang="en-US" dirty="0"/>
              <a:t>바보야“</a:t>
            </a:r>
            <a:r>
              <a:rPr lang="en-US" altLang="ko-KR" dirty="0"/>
              <a:t> </a:t>
            </a:r>
            <a:r>
              <a:rPr lang="ko-KR" altLang="en-US" dirty="0"/>
              <a:t>반복</a:t>
            </a:r>
          </a:p>
        </p:txBody>
      </p:sp>
    </p:spTree>
    <p:extLst>
      <p:ext uri="{BB962C8B-B14F-4D97-AF65-F5344CB8AC3E}">
        <p14:creationId xmlns:p14="http://schemas.microsoft.com/office/powerpoint/2010/main" val="2673567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87E3185A-F1D7-47C7-A156-725754B61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25" y="232279"/>
            <a:ext cx="4272876" cy="63934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57F2C9E-A01A-4558-A425-7959AD212794}"/>
              </a:ext>
            </a:extLst>
          </p:cNvPr>
          <p:cNvSpPr txBox="1"/>
          <p:nvPr/>
        </p:nvSpPr>
        <p:spPr>
          <a:xfrm>
            <a:off x="5651500" y="3105833"/>
            <a:ext cx="533671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While</a:t>
            </a:r>
            <a:r>
              <a:rPr lang="ko-KR" altLang="en-US" dirty="0"/>
              <a:t>문을 이용하여 조건에 맞는 파일을 찾아내어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Echo </a:t>
            </a:r>
            <a:r>
              <a:rPr lang="ko-KR" altLang="en-US" dirty="0"/>
              <a:t>로 찍어낸다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906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2EB1AD-DF97-48CF-B419-FC576E029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30" y="296890"/>
            <a:ext cx="11117226" cy="5039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9F7D44-E8A8-4046-8667-0C867C5FEBD9}"/>
              </a:ext>
            </a:extLst>
          </p:cNvPr>
          <p:cNvSpPr txBox="1"/>
          <p:nvPr/>
        </p:nvSpPr>
        <p:spPr>
          <a:xfrm>
            <a:off x="428330" y="5629013"/>
            <a:ext cx="303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hello world </a:t>
            </a:r>
            <a:r>
              <a:rPr lang="ko-KR" altLang="en-US" dirty="0"/>
              <a:t>가 창에 찍힌다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35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813B6BB-03B5-46C5-9105-4D07F4BA4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489263"/>
            <a:ext cx="10922000" cy="26562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7B9F7D-22B0-47FB-9AAA-3F3C3402E6D7}"/>
              </a:ext>
            </a:extLst>
          </p:cNvPr>
          <p:cNvSpPr txBox="1"/>
          <p:nvPr/>
        </p:nvSpPr>
        <p:spPr>
          <a:xfrm>
            <a:off x="945277" y="3846136"/>
            <a:ext cx="343074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콘솔에서도 작성한 내용이 보임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바디의 내용이 바뀌어도 보임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EA6675-5044-4E95-B913-A01FE523E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401" y="1599945"/>
            <a:ext cx="4991797" cy="18290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6B5F693-15CD-4379-9201-0DC7E6FD1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01" y="3145532"/>
            <a:ext cx="6864000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5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E9CE1F6-A513-49CB-AE10-96B333537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20" y="1584965"/>
            <a:ext cx="11308360" cy="2144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D03041-88B4-4886-98D0-73E99CEAD38F}"/>
              </a:ext>
            </a:extLst>
          </p:cNvPr>
          <p:cNvSpPr txBox="1"/>
          <p:nvPr/>
        </p:nvSpPr>
        <p:spPr>
          <a:xfrm>
            <a:off x="3755589" y="4089417"/>
            <a:ext cx="384515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“</a:t>
            </a:r>
            <a:r>
              <a:rPr lang="ko-KR" altLang="en-US" dirty="0"/>
              <a:t>반갑습니다</a:t>
            </a:r>
            <a:r>
              <a:rPr lang="en-US" altLang="ko-KR" dirty="0"/>
              <a:t>” </a:t>
            </a:r>
            <a:r>
              <a:rPr lang="ko-KR" altLang="en-US" dirty="0"/>
              <a:t>를 </a:t>
            </a:r>
            <a:r>
              <a:rPr lang="en-US" altLang="ko-KR" dirty="0"/>
              <a:t>alert</a:t>
            </a:r>
            <a:r>
              <a:rPr lang="ko-KR" altLang="en-US" dirty="0"/>
              <a:t>창으로 나타냄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646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5ACE495-FC52-48A9-A110-B6E5F7E10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17" y="371271"/>
            <a:ext cx="6614958" cy="36340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AFD53A-9487-4AEF-86BD-9314D57D1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080" y="2002671"/>
            <a:ext cx="7108515" cy="28526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EDC086-7DC2-47CD-A7C5-DE3CB20D0675}"/>
              </a:ext>
            </a:extLst>
          </p:cNvPr>
          <p:cNvSpPr txBox="1"/>
          <p:nvPr/>
        </p:nvSpPr>
        <p:spPr>
          <a:xfrm>
            <a:off x="1213724" y="5389711"/>
            <a:ext cx="2879314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노드 </a:t>
            </a:r>
            <a:r>
              <a:rPr lang="en-US" altLang="ko-KR" dirty="0"/>
              <a:t>JS </a:t>
            </a:r>
            <a:r>
              <a:rPr lang="ko-KR" altLang="en-US" dirty="0"/>
              <a:t>설치 후 패스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943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69412DC-CC52-40B9-95DC-A66C52B5C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89" y="399786"/>
            <a:ext cx="9190038" cy="43119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FA8178-2A54-4A06-B14C-5FB4E70D4912}"/>
              </a:ext>
            </a:extLst>
          </p:cNvPr>
          <p:cNvSpPr txBox="1"/>
          <p:nvPr/>
        </p:nvSpPr>
        <p:spPr>
          <a:xfrm>
            <a:off x="1213724" y="5389711"/>
            <a:ext cx="297228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Git Bash </a:t>
            </a:r>
            <a:r>
              <a:rPr lang="ko-KR" altLang="en-US" dirty="0"/>
              <a:t>에서 노드 </a:t>
            </a:r>
            <a:r>
              <a:rPr lang="en-US" altLang="ko-KR" dirty="0"/>
              <a:t>JS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2646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046E3AB-A48B-4371-A529-1D1C37A75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363" y="139700"/>
            <a:ext cx="7958237" cy="50364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3976DA-3AFE-4827-951B-B8156634A74A}"/>
              </a:ext>
            </a:extLst>
          </p:cNvPr>
          <p:cNvSpPr txBox="1"/>
          <p:nvPr/>
        </p:nvSpPr>
        <p:spPr>
          <a:xfrm>
            <a:off x="1922363" y="5402411"/>
            <a:ext cx="5381601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Php </a:t>
            </a:r>
            <a:r>
              <a:rPr lang="ko-KR" altLang="en-US" dirty="0"/>
              <a:t>에서의 작성과 자바스크립트의 작성의 차이점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3405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30FAC33-68D7-4A45-8A07-BF86784C1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1" y="246299"/>
            <a:ext cx="3186006" cy="63654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A2E6AD-8E2A-44AD-B199-876C1ED26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5" y="246299"/>
            <a:ext cx="3578966" cy="63654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C7A159-146F-4099-B64D-AB9673433424}"/>
              </a:ext>
            </a:extLst>
          </p:cNvPr>
          <p:cNvSpPr txBox="1"/>
          <p:nvPr/>
        </p:nvSpPr>
        <p:spPr>
          <a:xfrm>
            <a:off x="7315200" y="2832100"/>
            <a:ext cx="321581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If – else </a:t>
            </a:r>
            <a:r>
              <a:rPr lang="ko-KR" altLang="en-US" dirty="0"/>
              <a:t>를 이용한 방법과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Switch – case </a:t>
            </a:r>
            <a:r>
              <a:rPr lang="ko-KR" altLang="en-US" dirty="0"/>
              <a:t>를 이용한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9639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A269817-E25F-4D1C-B021-53726F3B8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25" y="279400"/>
            <a:ext cx="5785885" cy="629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7AD835-7DE3-4EE1-BB33-1D921E1ADDDB}"/>
              </a:ext>
            </a:extLst>
          </p:cNvPr>
          <p:cNvSpPr txBox="1"/>
          <p:nvPr/>
        </p:nvSpPr>
        <p:spPr>
          <a:xfrm>
            <a:off x="6819900" y="3059668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삼항</a:t>
            </a:r>
            <a:r>
              <a:rPr lang="ko-KR" altLang="en-US" dirty="0"/>
              <a:t> 연산자를 이용한 작성법</a:t>
            </a:r>
          </a:p>
        </p:txBody>
      </p:sp>
    </p:spTree>
    <p:extLst>
      <p:ext uri="{BB962C8B-B14F-4D97-AF65-F5344CB8AC3E}">
        <p14:creationId xmlns:p14="http://schemas.microsoft.com/office/powerpoint/2010/main" val="3326088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와이드스크린</PresentationFormat>
  <Paragraphs>23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혜민</dc:creator>
  <cp:lastModifiedBy>이 혜민</cp:lastModifiedBy>
  <cp:revision>5</cp:revision>
  <dcterms:created xsi:type="dcterms:W3CDTF">2019-09-16T09:13:46Z</dcterms:created>
  <dcterms:modified xsi:type="dcterms:W3CDTF">2019-09-16T10:25:25Z</dcterms:modified>
</cp:coreProperties>
</file>