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yan Yonkov (CMP - Student)" userId="S::mep19zju@uea.ac.uk::c46e283d-0449-43a1-8eca-85e52a2daf26" providerId="AD" clId="Web-{1CD63EB3-7477-A663-ACB3-C6557F174FDD}"/>
    <pc:docChg chg="modSld">
      <pc:chgData name="Boyan Yonkov (CMP - Student)" userId="S::mep19zju@uea.ac.uk::c46e283d-0449-43a1-8eca-85e52a2daf26" providerId="AD" clId="Web-{1CD63EB3-7477-A663-ACB3-C6557F174FDD}" dt="2021-03-18T12:40:43.727" v="69" actId="1076"/>
      <pc:docMkLst>
        <pc:docMk/>
      </pc:docMkLst>
      <pc:sldChg chg="addSp delSp modSp">
        <pc:chgData name="Boyan Yonkov (CMP - Student)" userId="S::mep19zju@uea.ac.uk::c46e283d-0449-43a1-8eca-85e52a2daf26" providerId="AD" clId="Web-{1CD63EB3-7477-A663-ACB3-C6557F174FDD}" dt="2021-03-18T12:40:43.727" v="69" actId="1076"/>
        <pc:sldMkLst>
          <pc:docMk/>
          <pc:sldMk cId="4158170437" sldId="258"/>
        </pc:sldMkLst>
        <pc:spChg chg="mod">
          <ac:chgData name="Boyan Yonkov (CMP - Student)" userId="S::mep19zju@uea.ac.uk::c46e283d-0449-43a1-8eca-85e52a2daf26" providerId="AD" clId="Web-{1CD63EB3-7477-A663-ACB3-C6557F174FDD}" dt="2021-03-18T12:34:27.078" v="2" actId="20577"/>
          <ac:spMkLst>
            <pc:docMk/>
            <pc:sldMk cId="4158170437" sldId="258"/>
            <ac:spMk id="39" creationId="{83E1F3BD-D55D-4861-ADD1-345B010A1380}"/>
          </ac:spMkLst>
        </pc:spChg>
        <pc:spChg chg="mod topLvl">
          <ac:chgData name="Boyan Yonkov (CMP - Student)" userId="S::mep19zju@uea.ac.uk::c46e283d-0449-43a1-8eca-85e52a2daf26" providerId="AD" clId="Web-{1CD63EB3-7477-A663-ACB3-C6557F174FDD}" dt="2021-03-18T12:40:33.461" v="61" actId="1076"/>
          <ac:spMkLst>
            <pc:docMk/>
            <pc:sldMk cId="4158170437" sldId="258"/>
            <ac:spMk id="89" creationId="{0A8ADD0D-B98C-471E-A8C0-F0943F5DFD98}"/>
          </ac:spMkLst>
        </pc:spChg>
        <pc:spChg chg="mod topLvl">
          <ac:chgData name="Boyan Yonkov (CMP - Student)" userId="S::mep19zju@uea.ac.uk::c46e283d-0449-43a1-8eca-85e52a2daf26" providerId="AD" clId="Web-{1CD63EB3-7477-A663-ACB3-C6557F174FDD}" dt="2021-03-18T12:40:33.492" v="63" actId="1076"/>
          <ac:spMkLst>
            <pc:docMk/>
            <pc:sldMk cId="4158170437" sldId="258"/>
            <ac:spMk id="92" creationId="{BCD1BC93-2015-4973-BD6E-BEFD9B51B10E}"/>
          </ac:spMkLst>
        </pc:spChg>
        <pc:spChg chg="mod topLvl">
          <ac:chgData name="Boyan Yonkov (CMP - Student)" userId="S::mep19zju@uea.ac.uk::c46e283d-0449-43a1-8eca-85e52a2daf26" providerId="AD" clId="Web-{1CD63EB3-7477-A663-ACB3-C6557F174FDD}" dt="2021-03-18T12:40:33.508" v="64" actId="1076"/>
          <ac:spMkLst>
            <pc:docMk/>
            <pc:sldMk cId="4158170437" sldId="258"/>
            <ac:spMk id="94" creationId="{C15360D4-AB04-4070-8F9A-3798E403112D}"/>
          </ac:spMkLst>
        </pc:spChg>
        <pc:spChg chg="add mod">
          <ac:chgData name="Boyan Yonkov (CMP - Student)" userId="S::mep19zju@uea.ac.uk::c46e283d-0449-43a1-8eca-85e52a2daf26" providerId="AD" clId="Web-{1CD63EB3-7477-A663-ACB3-C6557F174FDD}" dt="2021-03-18T12:40:35.133" v="66" actId="1076"/>
          <ac:spMkLst>
            <pc:docMk/>
            <pc:sldMk cId="4158170437" sldId="258"/>
            <ac:spMk id="95" creationId="{FA6EFEBF-550E-42B0-8002-60C7AB8B3CB2}"/>
          </ac:spMkLst>
        </pc:spChg>
        <pc:grpChg chg="add del">
          <ac:chgData name="Boyan Yonkov (CMP - Student)" userId="S::mep19zju@uea.ac.uk::c46e283d-0449-43a1-8eca-85e52a2daf26" providerId="AD" clId="Web-{1CD63EB3-7477-A663-ACB3-C6557F174FDD}" dt="2021-03-18T12:37:39.738" v="23"/>
          <ac:grpSpMkLst>
            <pc:docMk/>
            <pc:sldMk cId="4158170437" sldId="258"/>
            <ac:grpSpMk id="3" creationId="{6AFFA484-E31D-4023-8B33-3C64EC9F9993}"/>
          </ac:grpSpMkLst>
        </pc:grpChg>
        <pc:grpChg chg="mod">
          <ac:chgData name="Boyan Yonkov (CMP - Student)" userId="S::mep19zju@uea.ac.uk::c46e283d-0449-43a1-8eca-85e52a2daf26" providerId="AD" clId="Web-{1CD63EB3-7477-A663-ACB3-C6557F174FDD}" dt="2021-03-18T12:40:43.617" v="67" actId="1076"/>
          <ac:grpSpMkLst>
            <pc:docMk/>
            <pc:sldMk cId="4158170437" sldId="258"/>
            <ac:grpSpMk id="18" creationId="{65034462-190A-4F37-843A-31B644B05CE1}"/>
          </ac:grpSpMkLst>
        </pc:grpChg>
        <pc:grpChg chg="mod">
          <ac:chgData name="Boyan Yonkov (CMP - Student)" userId="S::mep19zju@uea.ac.uk::c46e283d-0449-43a1-8eca-85e52a2daf26" providerId="AD" clId="Web-{1CD63EB3-7477-A663-ACB3-C6557F174FDD}" dt="2021-03-18T12:40:43.680" v="68" actId="1076"/>
          <ac:grpSpMkLst>
            <pc:docMk/>
            <pc:sldMk cId="4158170437" sldId="258"/>
            <ac:grpSpMk id="19" creationId="{EF6A032D-A9E7-47D6-86AB-F06D60873948}"/>
          </ac:grpSpMkLst>
        </pc:grpChg>
        <pc:grpChg chg="mod">
          <ac:chgData name="Boyan Yonkov (CMP - Student)" userId="S::mep19zju@uea.ac.uk::c46e283d-0449-43a1-8eca-85e52a2daf26" providerId="AD" clId="Web-{1CD63EB3-7477-A663-ACB3-C6557F174FDD}" dt="2021-03-18T12:40:43.727" v="69" actId="1076"/>
          <ac:grpSpMkLst>
            <pc:docMk/>
            <pc:sldMk cId="4158170437" sldId="258"/>
            <ac:grpSpMk id="26" creationId="{8F11967F-4048-412B-9765-B6454002B5C6}"/>
          </ac:grpSpMkLst>
        </pc:grpChg>
        <pc:grpChg chg="del">
          <ac:chgData name="Boyan Yonkov (CMP - Student)" userId="S::mep19zju@uea.ac.uk::c46e283d-0449-43a1-8eca-85e52a2daf26" providerId="AD" clId="Web-{1CD63EB3-7477-A663-ACB3-C6557F174FDD}" dt="2021-03-18T12:40:26.414" v="60"/>
          <ac:grpSpMkLst>
            <pc:docMk/>
            <pc:sldMk cId="4158170437" sldId="258"/>
            <ac:grpSpMk id="68" creationId="{939B3D00-9007-4D74-BAE9-995C911BAC88}"/>
          </ac:grpSpMkLst>
        </pc:grpChg>
        <pc:grpChg chg="add del mod">
          <ac:chgData name="Boyan Yonkov (CMP - Student)" userId="S::mep19zju@uea.ac.uk::c46e283d-0449-43a1-8eca-85e52a2daf26" providerId="AD" clId="Web-{1CD63EB3-7477-A663-ACB3-C6557F174FDD}" dt="2021-03-18T12:36:53.784" v="20"/>
          <ac:grpSpMkLst>
            <pc:docMk/>
            <pc:sldMk cId="4158170437" sldId="258"/>
            <ac:grpSpMk id="85" creationId="{E6C421C8-8702-4959-BB39-DD0A9CDA5780}"/>
          </ac:grpSpMkLst>
        </pc:grpChg>
        <pc:grpChg chg="del topLvl">
          <ac:chgData name="Boyan Yonkov (CMP - Student)" userId="S::mep19zju@uea.ac.uk::c46e283d-0449-43a1-8eca-85e52a2daf26" providerId="AD" clId="Web-{1CD63EB3-7477-A663-ACB3-C6557F174FDD}" dt="2021-03-18T12:37:04.628" v="21"/>
          <ac:grpSpMkLst>
            <pc:docMk/>
            <pc:sldMk cId="4158170437" sldId="258"/>
            <ac:grpSpMk id="86" creationId="{48B691FF-F1D4-43DA-AF90-AC9E6AF13062}"/>
          </ac:grpSpMkLst>
        </pc:grpChg>
        <pc:cxnChg chg="mod">
          <ac:chgData name="Boyan Yonkov (CMP - Student)" userId="S::mep19zju@uea.ac.uk::c46e283d-0449-43a1-8eca-85e52a2daf26" providerId="AD" clId="Web-{1CD63EB3-7477-A663-ACB3-C6557F174FDD}" dt="2021-03-18T12:40:43.680" v="68" actId="1076"/>
          <ac:cxnSpMkLst>
            <pc:docMk/>
            <pc:sldMk cId="4158170437" sldId="258"/>
            <ac:cxnSpMk id="69" creationId="{4558D1EF-F105-4987-8A28-0F8917E5E587}"/>
          </ac:cxnSpMkLst>
        </pc:cxnChg>
        <pc:cxnChg chg="mod">
          <ac:chgData name="Boyan Yonkov (CMP - Student)" userId="S::mep19zju@uea.ac.uk::c46e283d-0449-43a1-8eca-85e52a2daf26" providerId="AD" clId="Web-{1CD63EB3-7477-A663-ACB3-C6557F174FDD}" dt="2021-03-18T12:40:43.727" v="69" actId="1076"/>
          <ac:cxnSpMkLst>
            <pc:docMk/>
            <pc:sldMk cId="4158170437" sldId="258"/>
            <ac:cxnSpMk id="70" creationId="{FC66521C-36F6-46F9-ABAC-975E173A4B1B}"/>
          </ac:cxnSpMkLst>
        </pc:cxnChg>
        <pc:cxnChg chg="mod">
          <ac:chgData name="Boyan Yonkov (CMP - Student)" userId="S::mep19zju@uea.ac.uk::c46e283d-0449-43a1-8eca-85e52a2daf26" providerId="AD" clId="Web-{1CD63EB3-7477-A663-ACB3-C6557F174FDD}" dt="2021-03-18T12:40:43.727" v="69" actId="1076"/>
          <ac:cxnSpMkLst>
            <pc:docMk/>
            <pc:sldMk cId="4158170437" sldId="258"/>
            <ac:cxnSpMk id="73" creationId="{556FC435-A5F5-4964-A3B6-5AD78B2D5916}"/>
          </ac:cxnSpMkLst>
        </pc:cxnChg>
        <pc:cxnChg chg="mod topLvl">
          <ac:chgData name="Boyan Yonkov (CMP - Student)" userId="S::mep19zju@uea.ac.uk::c46e283d-0449-43a1-8eca-85e52a2daf26" providerId="AD" clId="Web-{1CD63EB3-7477-A663-ACB3-C6557F174FDD}" dt="2021-03-18T12:40:33.523" v="65" actId="1076"/>
          <ac:cxnSpMkLst>
            <pc:docMk/>
            <pc:sldMk cId="4158170437" sldId="258"/>
            <ac:cxnSpMk id="88" creationId="{07F29873-8F52-45F8-A7B8-4CC6B6F07F82}"/>
          </ac:cxnSpMkLst>
        </pc:cxnChg>
        <pc:cxnChg chg="mod topLvl">
          <ac:chgData name="Boyan Yonkov (CMP - Student)" userId="S::mep19zju@uea.ac.uk::c46e283d-0449-43a1-8eca-85e52a2daf26" providerId="AD" clId="Web-{1CD63EB3-7477-A663-ACB3-C6557F174FDD}" dt="2021-03-18T12:40:33.476" v="62" actId="1076"/>
          <ac:cxnSpMkLst>
            <pc:docMk/>
            <pc:sldMk cId="4158170437" sldId="258"/>
            <ac:cxnSpMk id="91" creationId="{4AA6A4AB-C073-4449-B56E-733816E3D4DF}"/>
          </ac:cxnSpMkLst>
        </pc:cxnChg>
        <pc:cxnChg chg="mod">
          <ac:chgData name="Boyan Yonkov (CMP - Student)" userId="S::mep19zju@uea.ac.uk::c46e283d-0449-43a1-8eca-85e52a2daf26" providerId="AD" clId="Web-{1CD63EB3-7477-A663-ACB3-C6557F174FDD}" dt="2021-03-18T12:40:43.617" v="67" actId="1076"/>
          <ac:cxnSpMkLst>
            <pc:docMk/>
            <pc:sldMk cId="4158170437" sldId="258"/>
            <ac:cxnSpMk id="104" creationId="{172E051D-CA5D-4DA3-B31E-36D8767BFF05}"/>
          </ac:cxnSpMkLst>
        </pc:cxnChg>
      </pc:sldChg>
    </pc:docChg>
  </pc:docChgLst>
  <pc:docChgLst>
    <pc:chgData name="Boyan Yonkov (CMP - Student)" userId="S::mep19zju@uea.ac.uk::c46e283d-0449-43a1-8eca-85e52a2daf26" providerId="AD" clId="Web-{1394A842-7989-5279-54C1-E7E5C9B6BA2B}"/>
    <pc:docChg chg="delSld modSld">
      <pc:chgData name="Boyan Yonkov (CMP - Student)" userId="S::mep19zju@uea.ac.uk::c46e283d-0449-43a1-8eca-85e52a2daf26" providerId="AD" clId="Web-{1394A842-7989-5279-54C1-E7E5C9B6BA2B}" dt="2021-03-18T15:44:17.578" v="8" actId="1076"/>
      <pc:docMkLst>
        <pc:docMk/>
      </pc:docMkLst>
      <pc:sldChg chg="del">
        <pc:chgData name="Boyan Yonkov (CMP - Student)" userId="S::mep19zju@uea.ac.uk::c46e283d-0449-43a1-8eca-85e52a2daf26" providerId="AD" clId="Web-{1394A842-7989-5279-54C1-E7E5C9B6BA2B}" dt="2021-03-18T15:42:28.560" v="0"/>
        <pc:sldMkLst>
          <pc:docMk/>
          <pc:sldMk cId="526164059" sldId="256"/>
        </pc:sldMkLst>
      </pc:sldChg>
      <pc:sldChg chg="del">
        <pc:chgData name="Boyan Yonkov (CMP - Student)" userId="S::mep19zju@uea.ac.uk::c46e283d-0449-43a1-8eca-85e52a2daf26" providerId="AD" clId="Web-{1394A842-7989-5279-54C1-E7E5C9B6BA2B}" dt="2021-03-18T15:42:30.763" v="1"/>
        <pc:sldMkLst>
          <pc:docMk/>
          <pc:sldMk cId="1400540847" sldId="257"/>
        </pc:sldMkLst>
      </pc:sldChg>
      <pc:sldChg chg="del">
        <pc:chgData name="Boyan Yonkov (CMP - Student)" userId="S::mep19zju@uea.ac.uk::c46e283d-0449-43a1-8eca-85e52a2daf26" providerId="AD" clId="Web-{1394A842-7989-5279-54C1-E7E5C9B6BA2B}" dt="2021-03-18T15:42:38.420" v="2"/>
        <pc:sldMkLst>
          <pc:docMk/>
          <pc:sldMk cId="2601539931" sldId="259"/>
        </pc:sldMkLst>
      </pc:sldChg>
      <pc:sldChg chg="del">
        <pc:chgData name="Boyan Yonkov (CMP - Student)" userId="S::mep19zju@uea.ac.uk::c46e283d-0449-43a1-8eca-85e52a2daf26" providerId="AD" clId="Web-{1394A842-7989-5279-54C1-E7E5C9B6BA2B}" dt="2021-03-18T15:42:40.779" v="3"/>
        <pc:sldMkLst>
          <pc:docMk/>
          <pc:sldMk cId="3524254276" sldId="260"/>
        </pc:sldMkLst>
      </pc:sldChg>
      <pc:sldChg chg="addSp modSp">
        <pc:chgData name="Boyan Yonkov (CMP - Student)" userId="S::mep19zju@uea.ac.uk::c46e283d-0449-43a1-8eca-85e52a2daf26" providerId="AD" clId="Web-{1394A842-7989-5279-54C1-E7E5C9B6BA2B}" dt="2021-03-18T15:44:17.578" v="8" actId="1076"/>
        <pc:sldMkLst>
          <pc:docMk/>
          <pc:sldMk cId="3830574591" sldId="261"/>
        </pc:sldMkLst>
        <pc:spChg chg="add mod">
          <ac:chgData name="Boyan Yonkov (CMP - Student)" userId="S::mep19zju@uea.ac.uk::c46e283d-0449-43a1-8eca-85e52a2daf26" providerId="AD" clId="Web-{1394A842-7989-5279-54C1-E7E5C9B6BA2B}" dt="2021-03-18T15:44:17.578" v="8" actId="1076"/>
          <ac:spMkLst>
            <pc:docMk/>
            <pc:sldMk cId="3830574591" sldId="261"/>
            <ac:spMk id="36" creationId="{B6DB7198-9FD9-493D-97D6-C0A5D5EA1C1A}"/>
          </ac:spMkLst>
        </pc:spChg>
        <pc:grpChg chg="add mod">
          <ac:chgData name="Boyan Yonkov (CMP - Student)" userId="S::mep19zju@uea.ac.uk::c46e283d-0449-43a1-8eca-85e52a2daf26" providerId="AD" clId="Web-{1394A842-7989-5279-54C1-E7E5C9B6BA2B}" dt="2021-03-18T15:42:50.279" v="6" actId="1076"/>
          <ac:grpSpMkLst>
            <pc:docMk/>
            <pc:sldMk cId="3830574591" sldId="261"/>
            <ac:grpSpMk id="29" creationId="{4785EA34-0A74-4AC4-AA88-03211DC88E05}"/>
          </ac:grpSpMkLst>
        </pc:grpChg>
        <pc:cxnChg chg="mod">
          <ac:chgData name="Boyan Yonkov (CMP - Student)" userId="S::mep19zju@uea.ac.uk::c46e283d-0449-43a1-8eca-85e52a2daf26" providerId="AD" clId="Web-{1394A842-7989-5279-54C1-E7E5C9B6BA2B}" dt="2021-03-18T15:42:45.232" v="4"/>
          <ac:cxnSpMkLst>
            <pc:docMk/>
            <pc:sldMk cId="3830574591" sldId="261"/>
            <ac:cxnSpMk id="32" creationId="{B683E9A1-EBFA-4179-A6D3-CE2BA1FEDAE5}"/>
          </ac:cxnSpMkLst>
        </pc:cxnChg>
      </pc:sldChg>
    </pc:docChg>
  </pc:docChgLst>
  <pc:docChgLst>
    <pc:chgData name="Boyan Yonkov (CMP - Student)" userId="c46e283d-0449-43a1-8eca-85e52a2daf26" providerId="ADAL" clId="{F086719B-C478-46C3-94A9-B2C40C70E11D}"/>
    <pc:docChg chg="undo custSel modSld">
      <pc:chgData name="Boyan Yonkov (CMP - Student)" userId="c46e283d-0449-43a1-8eca-85e52a2daf26" providerId="ADAL" clId="{F086719B-C478-46C3-94A9-B2C40C70E11D}" dt="2021-04-17T17:12:53.016" v="60" actId="1076"/>
      <pc:docMkLst>
        <pc:docMk/>
      </pc:docMkLst>
      <pc:sldChg chg="modSp mod">
        <pc:chgData name="Boyan Yonkov (CMP - Student)" userId="c46e283d-0449-43a1-8eca-85e52a2daf26" providerId="ADAL" clId="{F086719B-C478-46C3-94A9-B2C40C70E11D}" dt="2021-04-17T17:12:53.016" v="60" actId="1076"/>
        <pc:sldMkLst>
          <pc:docMk/>
          <pc:sldMk cId="4158170437" sldId="258"/>
        </pc:sldMkLst>
        <pc:spChg chg="mod">
          <ac:chgData name="Boyan Yonkov (CMP - Student)" userId="c46e283d-0449-43a1-8eca-85e52a2daf26" providerId="ADAL" clId="{F086719B-C478-46C3-94A9-B2C40C70E11D}" dt="2021-04-17T17:12:01.968" v="21" actId="1076"/>
          <ac:spMkLst>
            <pc:docMk/>
            <pc:sldMk cId="4158170437" sldId="258"/>
            <ac:spMk id="25" creationId="{D667EB93-D1B7-4E01-87DD-14F7C0773C7B}"/>
          </ac:spMkLst>
        </pc:spChg>
        <pc:spChg chg="mod">
          <ac:chgData name="Boyan Yonkov (CMP - Student)" userId="c46e283d-0449-43a1-8eca-85e52a2daf26" providerId="ADAL" clId="{F086719B-C478-46C3-94A9-B2C40C70E11D}" dt="2021-04-17T17:12:51.184" v="49" actId="1076"/>
          <ac:spMkLst>
            <pc:docMk/>
            <pc:sldMk cId="4158170437" sldId="258"/>
            <ac:spMk id="87" creationId="{3A7ACF11-35ED-4277-A7C2-C6A115A75319}"/>
          </ac:spMkLst>
        </pc:spChg>
        <pc:grpChg chg="mod">
          <ac:chgData name="Boyan Yonkov (CMP - Student)" userId="c46e283d-0449-43a1-8eca-85e52a2daf26" providerId="ADAL" clId="{F086719B-C478-46C3-94A9-B2C40C70E11D}" dt="2021-04-17T17:12:53.016" v="60" actId="1076"/>
          <ac:grpSpMkLst>
            <pc:docMk/>
            <pc:sldMk cId="4158170437" sldId="258"/>
            <ac:grpSpMk id="18" creationId="{65034462-190A-4F37-843A-31B644B05CE1}"/>
          </ac:grpSpMkLst>
        </pc:grpChg>
        <pc:grpChg chg="mod">
          <ac:chgData name="Boyan Yonkov (CMP - Student)" userId="c46e283d-0449-43a1-8eca-85e52a2daf26" providerId="ADAL" clId="{F086719B-C478-46C3-94A9-B2C40C70E11D}" dt="2021-04-17T17:12:52.856" v="59" actId="1076"/>
          <ac:grpSpMkLst>
            <pc:docMk/>
            <pc:sldMk cId="4158170437" sldId="258"/>
            <ac:grpSpMk id="20" creationId="{40C3D5AC-1BF7-46BD-B836-FC3EF1E56940}"/>
          </ac:grpSpMkLst>
        </pc:grpChg>
        <pc:grpChg chg="mod">
          <ac:chgData name="Boyan Yonkov (CMP - Student)" userId="c46e283d-0449-43a1-8eca-85e52a2daf26" providerId="ADAL" clId="{F086719B-C478-46C3-94A9-B2C40C70E11D}" dt="2021-04-17T17:12:52.513" v="57" actId="1076"/>
          <ac:grpSpMkLst>
            <pc:docMk/>
            <pc:sldMk cId="4158170437" sldId="258"/>
            <ac:grpSpMk id="27" creationId="{CF4FCDAB-3AE6-4303-BF6D-8BE18F0BE0E4}"/>
          </ac:grpSpMkLst>
        </pc:grpChg>
        <pc:grpChg chg="mod">
          <ac:chgData name="Boyan Yonkov (CMP - Student)" userId="c46e283d-0449-43a1-8eca-85e52a2daf26" providerId="ADAL" clId="{F086719B-C478-46C3-94A9-B2C40C70E11D}" dt="2021-04-17T17:11:52.092" v="17" actId="1076"/>
          <ac:grpSpMkLst>
            <pc:docMk/>
            <pc:sldMk cId="4158170437" sldId="258"/>
            <ac:grpSpMk id="41" creationId="{3EF9599A-761F-42FB-871F-B70D24DBB244}"/>
          </ac:grpSpMkLst>
        </pc:grpChg>
        <pc:cxnChg chg="mod">
          <ac:chgData name="Boyan Yonkov (CMP - Student)" userId="c46e283d-0449-43a1-8eca-85e52a2daf26" providerId="ADAL" clId="{F086719B-C478-46C3-94A9-B2C40C70E11D}" dt="2021-04-17T17:12:53.016" v="60" actId="1076"/>
          <ac:cxnSpMkLst>
            <pc:docMk/>
            <pc:sldMk cId="4158170437" sldId="258"/>
            <ac:cxnSpMk id="69" creationId="{4558D1EF-F105-4987-8A28-0F8917E5E587}"/>
          </ac:cxnSpMkLst>
        </pc:cxnChg>
        <pc:cxnChg chg="mod">
          <ac:chgData name="Boyan Yonkov (CMP - Student)" userId="c46e283d-0449-43a1-8eca-85e52a2daf26" providerId="ADAL" clId="{F086719B-C478-46C3-94A9-B2C40C70E11D}" dt="2021-04-17T17:12:52.856" v="59" actId="1076"/>
          <ac:cxnSpMkLst>
            <pc:docMk/>
            <pc:sldMk cId="4158170437" sldId="258"/>
            <ac:cxnSpMk id="70" creationId="{FC66521C-36F6-46F9-ABAC-975E173A4B1B}"/>
          </ac:cxnSpMkLst>
        </pc:cxnChg>
        <pc:cxnChg chg="mod">
          <ac:chgData name="Boyan Yonkov (CMP - Student)" userId="c46e283d-0449-43a1-8eca-85e52a2daf26" providerId="ADAL" clId="{F086719B-C478-46C3-94A9-B2C40C70E11D}" dt="2021-04-17T17:12:52.513" v="57" actId="1076"/>
          <ac:cxnSpMkLst>
            <pc:docMk/>
            <pc:sldMk cId="4158170437" sldId="258"/>
            <ac:cxnSpMk id="73" creationId="{556FC435-A5F5-4964-A3B6-5AD78B2D5916}"/>
          </ac:cxnSpMkLst>
        </pc:cxnChg>
        <pc:cxnChg chg="mod">
          <ac:chgData name="Boyan Yonkov (CMP - Student)" userId="c46e283d-0449-43a1-8eca-85e52a2daf26" providerId="ADAL" clId="{F086719B-C478-46C3-94A9-B2C40C70E11D}" dt="2021-04-17T17:12:53.016" v="60" actId="1076"/>
          <ac:cxnSpMkLst>
            <pc:docMk/>
            <pc:sldMk cId="4158170437" sldId="258"/>
            <ac:cxnSpMk id="96" creationId="{432AA41D-220F-46A2-AAFE-01A42092E934}"/>
          </ac:cxnSpMkLst>
        </pc:cxnChg>
        <pc:cxnChg chg="mod">
          <ac:chgData name="Boyan Yonkov (CMP - Student)" userId="c46e283d-0449-43a1-8eca-85e52a2daf26" providerId="ADAL" clId="{F086719B-C478-46C3-94A9-B2C40C70E11D}" dt="2021-04-17T17:11:56.030" v="18" actId="14100"/>
          <ac:cxnSpMkLst>
            <pc:docMk/>
            <pc:sldMk cId="4158170437" sldId="258"/>
            <ac:cxnSpMk id="116" creationId="{A761CF1C-CEAC-457B-85C2-E4B79C2C17CF}"/>
          </ac:cxnSpMkLst>
        </pc:cxnChg>
      </pc:sldChg>
    </pc:docChg>
  </pc:docChgLst>
  <pc:docChgLst>
    <pc:chgData name="Boyan Yonkov (CMP - Student)" userId="S::mep19zju@uea.ac.uk::c46e283d-0449-43a1-8eca-85e52a2daf26" providerId="AD" clId="Web-{4D75CB27-B0A7-D1A0-A1E1-5EC5FE36EDB7}"/>
    <pc:docChg chg="modSld">
      <pc:chgData name="Boyan Yonkov (CMP - Student)" userId="S::mep19zju@uea.ac.uk::c46e283d-0449-43a1-8eca-85e52a2daf26" providerId="AD" clId="Web-{4D75CB27-B0A7-D1A0-A1E1-5EC5FE36EDB7}" dt="2021-03-11T14:54:48.739" v="1" actId="20577"/>
      <pc:docMkLst>
        <pc:docMk/>
      </pc:docMkLst>
      <pc:sldChg chg="modSp">
        <pc:chgData name="Boyan Yonkov (CMP - Student)" userId="S::mep19zju@uea.ac.uk::c46e283d-0449-43a1-8eca-85e52a2daf26" providerId="AD" clId="Web-{4D75CB27-B0A7-D1A0-A1E1-5EC5FE36EDB7}" dt="2021-03-11T14:54:48.739" v="1" actId="20577"/>
        <pc:sldMkLst>
          <pc:docMk/>
          <pc:sldMk cId="4158170437" sldId="258"/>
        </pc:sldMkLst>
        <pc:spChg chg="mod">
          <ac:chgData name="Boyan Yonkov (CMP - Student)" userId="S::mep19zju@uea.ac.uk::c46e283d-0449-43a1-8eca-85e52a2daf26" providerId="AD" clId="Web-{4D75CB27-B0A7-D1A0-A1E1-5EC5FE36EDB7}" dt="2021-03-11T14:54:48.739" v="1" actId="20577"/>
          <ac:spMkLst>
            <pc:docMk/>
            <pc:sldMk cId="4158170437" sldId="258"/>
            <ac:spMk id="25" creationId="{D667EB93-D1B7-4E01-87DD-14F7C0773C7B}"/>
          </ac:spMkLst>
        </pc:spChg>
      </pc:sldChg>
    </pc:docChg>
  </pc:docChgLst>
  <pc:docChgLst>
    <pc:chgData name="Boyan Yonkov (CMP - Student)" userId="S::mep19zju@uea.ac.uk::c46e283d-0449-43a1-8eca-85e52a2daf26" providerId="AD" clId="Web-{18F95775-3D9B-23DD-97D3-8860BCF51935}"/>
    <pc:docChg chg="modSld">
      <pc:chgData name="Boyan Yonkov (CMP - Student)" userId="S::mep19zju@uea.ac.uk::c46e283d-0449-43a1-8eca-85e52a2daf26" providerId="AD" clId="Web-{18F95775-3D9B-23DD-97D3-8860BCF51935}" dt="2021-03-18T12:41:15.232" v="1" actId="1076"/>
      <pc:docMkLst>
        <pc:docMk/>
      </pc:docMkLst>
      <pc:sldChg chg="modSp">
        <pc:chgData name="Boyan Yonkov (CMP - Student)" userId="S::mep19zju@uea.ac.uk::c46e283d-0449-43a1-8eca-85e52a2daf26" providerId="AD" clId="Web-{18F95775-3D9B-23DD-97D3-8860BCF51935}" dt="2021-03-18T12:41:15.232" v="1" actId="1076"/>
        <pc:sldMkLst>
          <pc:docMk/>
          <pc:sldMk cId="4158170437" sldId="258"/>
        </pc:sldMkLst>
        <pc:spChg chg="mod">
          <ac:chgData name="Boyan Yonkov (CMP - Student)" userId="S::mep19zju@uea.ac.uk::c46e283d-0449-43a1-8eca-85e52a2daf26" providerId="AD" clId="Web-{18F95775-3D9B-23DD-97D3-8860BCF51935}" dt="2021-03-18T12:41:15.232" v="1" actId="1076"/>
          <ac:spMkLst>
            <pc:docMk/>
            <pc:sldMk cId="4158170437" sldId="258"/>
            <ac:spMk id="111" creationId="{6D25718B-4518-4D9A-9E60-499579EDAF46}"/>
          </ac:spMkLst>
        </pc:spChg>
        <pc:grpChg chg="mod">
          <ac:chgData name="Boyan Yonkov (CMP - Student)" userId="S::mep19zju@uea.ac.uk::c46e283d-0449-43a1-8eca-85e52a2daf26" providerId="AD" clId="Web-{18F95775-3D9B-23DD-97D3-8860BCF51935}" dt="2021-03-18T12:41:06.591" v="0" actId="1076"/>
          <ac:grpSpMkLst>
            <pc:docMk/>
            <pc:sldMk cId="4158170437" sldId="258"/>
            <ac:grpSpMk id="40" creationId="{9E24F641-0D26-4D25-B611-4F97D5209AE2}"/>
          </ac:grpSpMkLst>
        </pc:grpChg>
        <pc:cxnChg chg="mod">
          <ac:chgData name="Boyan Yonkov (CMP - Student)" userId="S::mep19zju@uea.ac.uk::c46e283d-0449-43a1-8eca-85e52a2daf26" providerId="AD" clId="Web-{18F95775-3D9B-23DD-97D3-8860BCF51935}" dt="2021-03-18T12:41:06.591" v="0" actId="1076"/>
          <ac:cxnSpMkLst>
            <pc:docMk/>
            <pc:sldMk cId="4158170437" sldId="258"/>
            <ac:cxnSpMk id="104" creationId="{172E051D-CA5D-4DA3-B31E-36D8767BFF05}"/>
          </ac:cxnSpMkLst>
        </pc:cxnChg>
        <pc:cxnChg chg="mod">
          <ac:chgData name="Boyan Yonkov (CMP - Student)" userId="S::mep19zju@uea.ac.uk::c46e283d-0449-43a1-8eca-85e52a2daf26" providerId="AD" clId="Web-{18F95775-3D9B-23DD-97D3-8860BCF51935}" dt="2021-03-18T12:41:06.591" v="0" actId="1076"/>
          <ac:cxnSpMkLst>
            <pc:docMk/>
            <pc:sldMk cId="4158170437" sldId="258"/>
            <ac:cxnSpMk id="116" creationId="{A761CF1C-CEAC-457B-85C2-E4B79C2C17CF}"/>
          </ac:cxnSpMkLst>
        </pc:cxnChg>
      </pc:sldChg>
    </pc:docChg>
  </pc:docChgLst>
  <pc:docChgLst>
    <pc:chgData name="Boyan Yonkov (CMP - Student)" userId="c46e283d-0449-43a1-8eca-85e52a2daf26" providerId="ADAL" clId="{1DF77D29-0C58-46CA-B179-7D843CBA2952}"/>
    <pc:docChg chg="undo custSel addSld delSld modSld">
      <pc:chgData name="Boyan Yonkov (CMP - Student)" userId="c46e283d-0449-43a1-8eca-85e52a2daf26" providerId="ADAL" clId="{1DF77D29-0C58-46CA-B179-7D843CBA2952}" dt="2021-03-18T16:01:04.707" v="1050" actId="47"/>
      <pc:docMkLst>
        <pc:docMk/>
      </pc:docMkLst>
      <pc:sldChg chg="addSp delSp modSp mod">
        <pc:chgData name="Boyan Yonkov (CMP - Student)" userId="c46e283d-0449-43a1-8eca-85e52a2daf26" providerId="ADAL" clId="{1DF77D29-0C58-46CA-B179-7D843CBA2952}" dt="2021-03-18T15:54:32.012" v="986" actId="1076"/>
        <pc:sldMkLst>
          <pc:docMk/>
          <pc:sldMk cId="4158170437" sldId="258"/>
        </pc:sldMkLst>
        <pc:spChg chg="add mod">
          <ac:chgData name="Boyan Yonkov (CMP - Student)" userId="c46e283d-0449-43a1-8eca-85e52a2daf26" providerId="ADAL" clId="{1DF77D29-0C58-46CA-B179-7D843CBA2952}" dt="2021-03-18T15:51:09.383" v="953" actId="1076"/>
          <ac:spMkLst>
            <pc:docMk/>
            <pc:sldMk cId="4158170437" sldId="258"/>
            <ac:spMk id="2" creationId="{0ABB4360-5BE5-4E8E-813C-7C5FDE3F0D1A}"/>
          </ac:spMkLst>
        </pc:spChg>
        <pc:spChg chg="mod">
          <ac:chgData name="Boyan Yonkov (CMP - Student)" userId="c46e283d-0449-43a1-8eca-85e52a2daf26" providerId="ADAL" clId="{1DF77D29-0C58-46CA-B179-7D843CBA2952}" dt="2021-03-04T12:28:59.388" v="7" actId="20577"/>
          <ac:spMkLst>
            <pc:docMk/>
            <pc:sldMk cId="4158170437" sldId="258"/>
            <ac:spMk id="25" creationId="{D667EB93-D1B7-4E01-87DD-14F7C0773C7B}"/>
          </ac:spMkLst>
        </pc:spChg>
        <pc:spChg chg="mod">
          <ac:chgData name="Boyan Yonkov (CMP - Student)" userId="c46e283d-0449-43a1-8eca-85e52a2daf26" providerId="ADAL" clId="{1DF77D29-0C58-46CA-B179-7D843CBA2952}" dt="2021-03-04T12:29:03.131" v="9" actId="20577"/>
          <ac:spMkLst>
            <pc:docMk/>
            <pc:sldMk cId="4158170437" sldId="258"/>
            <ac:spMk id="32" creationId="{7A9A7E9E-C0A3-4511-8164-6C2DF8AC68AE}"/>
          </ac:spMkLst>
        </pc:spChg>
        <pc:spChg chg="mod">
          <ac:chgData name="Boyan Yonkov (CMP - Student)" userId="c46e283d-0449-43a1-8eca-85e52a2daf26" providerId="ADAL" clId="{1DF77D29-0C58-46CA-B179-7D843CBA2952}" dt="2021-03-18T15:45:48.965" v="818" actId="1035"/>
          <ac:spMkLst>
            <pc:docMk/>
            <pc:sldMk cId="4158170437" sldId="258"/>
            <ac:spMk id="38" creationId="{A1EC0BB4-F4C8-4047-B878-6A04A70569DC}"/>
          </ac:spMkLst>
        </pc:spChg>
        <pc:spChg chg="mod">
          <ac:chgData name="Boyan Yonkov (CMP - Student)" userId="c46e283d-0449-43a1-8eca-85e52a2daf26" providerId="ADAL" clId="{1DF77D29-0C58-46CA-B179-7D843CBA2952}" dt="2021-03-18T15:45:52.475" v="819" actId="255"/>
          <ac:spMkLst>
            <pc:docMk/>
            <pc:sldMk cId="4158170437" sldId="258"/>
            <ac:spMk id="39" creationId="{83E1F3BD-D55D-4861-ADD1-345B010A1380}"/>
          </ac:spMkLst>
        </pc:spChg>
        <pc:spChg chg="mod">
          <ac:chgData name="Boyan Yonkov (CMP - Student)" userId="c46e283d-0449-43a1-8eca-85e52a2daf26" providerId="ADAL" clId="{1DF77D29-0C58-46CA-B179-7D843CBA2952}" dt="2021-03-18T15:54:08.117" v="976" actId="1076"/>
          <ac:spMkLst>
            <pc:docMk/>
            <pc:sldMk cId="4158170437" sldId="258"/>
            <ac:spMk id="43" creationId="{CA0AA438-3037-4672-82FD-1BD438B3998A}"/>
          </ac:spMkLst>
        </pc:spChg>
        <pc:spChg chg="mod">
          <ac:chgData name="Boyan Yonkov (CMP - Student)" userId="c46e283d-0449-43a1-8eca-85e52a2daf26" providerId="ADAL" clId="{1DF77D29-0C58-46CA-B179-7D843CBA2952}" dt="2021-03-18T12:46:59.502" v="601" actId="20577"/>
          <ac:spMkLst>
            <pc:docMk/>
            <pc:sldMk cId="4158170437" sldId="258"/>
            <ac:spMk id="46" creationId="{BB35ED9C-E5BE-4E70-834E-B50375946FBF}"/>
          </ac:spMkLst>
        </pc:spChg>
        <pc:spChg chg="mod">
          <ac:chgData name="Boyan Yonkov (CMP - Student)" userId="c46e283d-0449-43a1-8eca-85e52a2daf26" providerId="ADAL" clId="{1DF77D29-0C58-46CA-B179-7D843CBA2952}" dt="2021-03-18T15:46:22.598" v="832" actId="1035"/>
          <ac:spMkLst>
            <pc:docMk/>
            <pc:sldMk cId="4158170437" sldId="258"/>
            <ac:spMk id="52" creationId="{6775E14E-FF91-43A7-AF70-1A00A1BEC4DB}"/>
          </ac:spMkLst>
        </pc:spChg>
        <pc:spChg chg="mod">
          <ac:chgData name="Boyan Yonkov (CMP - Student)" userId="c46e283d-0449-43a1-8eca-85e52a2daf26" providerId="ADAL" clId="{1DF77D29-0C58-46CA-B179-7D843CBA2952}" dt="2021-03-18T15:46:27.174" v="834" actId="1035"/>
          <ac:spMkLst>
            <pc:docMk/>
            <pc:sldMk cId="4158170437" sldId="258"/>
            <ac:spMk id="53" creationId="{093815E2-FEDC-46D6-B13B-B3680DD23DA8}"/>
          </ac:spMkLst>
        </pc:spChg>
        <pc:spChg chg="mod">
          <ac:chgData name="Boyan Yonkov (CMP - Student)" userId="c46e283d-0449-43a1-8eca-85e52a2daf26" providerId="ADAL" clId="{1DF77D29-0C58-46CA-B179-7D843CBA2952}" dt="2021-03-18T15:46:12.790" v="827" actId="1035"/>
          <ac:spMkLst>
            <pc:docMk/>
            <pc:sldMk cId="4158170437" sldId="258"/>
            <ac:spMk id="59" creationId="{A34AAB05-A28B-461D-8A75-25EDB6BA81D5}"/>
          </ac:spMkLst>
        </pc:spChg>
        <pc:spChg chg="mod">
          <ac:chgData name="Boyan Yonkov (CMP - Student)" userId="c46e283d-0449-43a1-8eca-85e52a2daf26" providerId="ADAL" clId="{1DF77D29-0C58-46CA-B179-7D843CBA2952}" dt="2021-03-18T15:46:17.276" v="829" actId="1035"/>
          <ac:spMkLst>
            <pc:docMk/>
            <pc:sldMk cId="4158170437" sldId="258"/>
            <ac:spMk id="60" creationId="{48ACAC7B-ED68-4048-A170-CDAD88B96728}"/>
          </ac:spMkLst>
        </pc:spChg>
        <pc:spChg chg="mod">
          <ac:chgData name="Boyan Yonkov (CMP - Student)" userId="c46e283d-0449-43a1-8eca-85e52a2daf26" providerId="ADAL" clId="{1DF77D29-0C58-46CA-B179-7D843CBA2952}" dt="2021-03-18T15:46:02.590" v="822" actId="1035"/>
          <ac:spMkLst>
            <pc:docMk/>
            <pc:sldMk cId="4158170437" sldId="258"/>
            <ac:spMk id="66" creationId="{64285E61-9220-4B45-B8F6-E77088B2F97E}"/>
          </ac:spMkLst>
        </pc:spChg>
        <pc:spChg chg="mod">
          <ac:chgData name="Boyan Yonkov (CMP - Student)" userId="c46e283d-0449-43a1-8eca-85e52a2daf26" providerId="ADAL" clId="{1DF77D29-0C58-46CA-B179-7D843CBA2952}" dt="2021-03-18T15:46:06.673" v="824" actId="1035"/>
          <ac:spMkLst>
            <pc:docMk/>
            <pc:sldMk cId="4158170437" sldId="258"/>
            <ac:spMk id="67" creationId="{8C569163-2FDE-48B2-8CE8-D153848031E8}"/>
          </ac:spMkLst>
        </pc:spChg>
        <pc:spChg chg="del">
          <ac:chgData name="Boyan Yonkov (CMP - Student)" userId="c46e283d-0449-43a1-8eca-85e52a2daf26" providerId="ADAL" clId="{1DF77D29-0C58-46CA-B179-7D843CBA2952}" dt="2021-03-04T12:28:45.957" v="0" actId="478"/>
          <ac:spMkLst>
            <pc:docMk/>
            <pc:sldMk cId="4158170437" sldId="258"/>
            <ac:spMk id="80" creationId="{93C7A677-6B19-40EA-8217-00024CB267B8}"/>
          </ac:spMkLst>
        </pc:spChg>
        <pc:spChg chg="del">
          <ac:chgData name="Boyan Yonkov (CMP - Student)" userId="c46e283d-0449-43a1-8eca-85e52a2daf26" providerId="ADAL" clId="{1DF77D29-0C58-46CA-B179-7D843CBA2952}" dt="2021-03-04T12:28:47.444" v="1" actId="478"/>
          <ac:spMkLst>
            <pc:docMk/>
            <pc:sldMk cId="4158170437" sldId="258"/>
            <ac:spMk id="81" creationId="{4FA46C5E-CBF8-4B6C-983C-FC6D04C25090}"/>
          </ac:spMkLst>
        </pc:spChg>
        <pc:spChg chg="del">
          <ac:chgData name="Boyan Yonkov (CMP - Student)" userId="c46e283d-0449-43a1-8eca-85e52a2daf26" providerId="ADAL" clId="{1DF77D29-0C58-46CA-B179-7D843CBA2952}" dt="2021-03-04T12:28:48.346" v="2" actId="478"/>
          <ac:spMkLst>
            <pc:docMk/>
            <pc:sldMk cId="4158170437" sldId="258"/>
            <ac:spMk id="82" creationId="{B5B76ACA-62D1-4EC4-94A6-F36B2407B1A7}"/>
          </ac:spMkLst>
        </pc:spChg>
        <pc:spChg chg="del">
          <ac:chgData name="Boyan Yonkov (CMP - Student)" userId="c46e283d-0449-43a1-8eca-85e52a2daf26" providerId="ADAL" clId="{1DF77D29-0C58-46CA-B179-7D843CBA2952}" dt="2021-03-04T12:28:50.331" v="3" actId="478"/>
          <ac:spMkLst>
            <pc:docMk/>
            <pc:sldMk cId="4158170437" sldId="258"/>
            <ac:spMk id="83" creationId="{FE8AFEBB-7A19-453F-862D-B9B3DF023185}"/>
          </ac:spMkLst>
        </pc:spChg>
        <pc:spChg chg="del">
          <ac:chgData name="Boyan Yonkov (CMP - Student)" userId="c46e283d-0449-43a1-8eca-85e52a2daf26" providerId="ADAL" clId="{1DF77D29-0C58-46CA-B179-7D843CBA2952}" dt="2021-03-04T12:28:51.423" v="4" actId="478"/>
          <ac:spMkLst>
            <pc:docMk/>
            <pc:sldMk cId="4158170437" sldId="258"/>
            <ac:spMk id="84" creationId="{E31CAD4F-BC0E-402C-B65E-4E03B18A2367}"/>
          </ac:spMkLst>
        </pc:spChg>
        <pc:spChg chg="del">
          <ac:chgData name="Boyan Yonkov (CMP - Student)" userId="c46e283d-0449-43a1-8eca-85e52a2daf26" providerId="ADAL" clId="{1DF77D29-0C58-46CA-B179-7D843CBA2952}" dt="2021-03-04T12:28:52.562" v="5" actId="478"/>
          <ac:spMkLst>
            <pc:docMk/>
            <pc:sldMk cId="4158170437" sldId="258"/>
            <ac:spMk id="85" creationId="{880DF3CC-5FA9-4DB3-A73B-8EC30146A038}"/>
          </ac:spMkLst>
        </pc:spChg>
        <pc:spChg chg="add del mod">
          <ac:chgData name="Boyan Yonkov (CMP - Student)" userId="c46e283d-0449-43a1-8eca-85e52a2daf26" providerId="ADAL" clId="{1DF77D29-0C58-46CA-B179-7D843CBA2952}" dt="2021-03-04T12:31:21.739" v="57" actId="478"/>
          <ac:spMkLst>
            <pc:docMk/>
            <pc:sldMk cId="4158170437" sldId="258"/>
            <ac:spMk id="86" creationId="{432967B3-7403-43E0-99D9-D99EDDF18124}"/>
          </ac:spMkLst>
        </pc:spChg>
        <pc:spChg chg="add mod">
          <ac:chgData name="Boyan Yonkov (CMP - Student)" userId="c46e283d-0449-43a1-8eca-85e52a2daf26" providerId="ADAL" clId="{1DF77D29-0C58-46CA-B179-7D843CBA2952}" dt="2021-03-18T15:51:17.285" v="955" actId="1076"/>
          <ac:spMkLst>
            <pc:docMk/>
            <pc:sldMk cId="4158170437" sldId="258"/>
            <ac:spMk id="87" creationId="{3A7ACF11-35ED-4277-A7C2-C6A115A75319}"/>
          </ac:spMkLst>
        </pc:spChg>
        <pc:spChg chg="add del mod">
          <ac:chgData name="Boyan Yonkov (CMP - Student)" userId="c46e283d-0449-43a1-8eca-85e52a2daf26" providerId="ADAL" clId="{1DF77D29-0C58-46CA-B179-7D843CBA2952}" dt="2021-03-04T12:54:43.703" v="262" actId="478"/>
          <ac:spMkLst>
            <pc:docMk/>
            <pc:sldMk cId="4158170437" sldId="258"/>
            <ac:spMk id="88" creationId="{D0BE30AF-61E0-4CC7-9840-18B4181D3BD4}"/>
          </ac:spMkLst>
        </pc:spChg>
        <pc:spChg chg="mod">
          <ac:chgData name="Boyan Yonkov (CMP - Student)" userId="c46e283d-0449-43a1-8eca-85e52a2daf26" providerId="ADAL" clId="{1DF77D29-0C58-46CA-B179-7D843CBA2952}" dt="2021-03-18T12:51:25.233" v="614" actId="164"/>
          <ac:spMkLst>
            <pc:docMk/>
            <pc:sldMk cId="4158170437" sldId="258"/>
            <ac:spMk id="89" creationId="{0A8ADD0D-B98C-471E-A8C0-F0943F5DFD98}"/>
          </ac:spMkLst>
        </pc:spChg>
        <pc:spChg chg="add del mod">
          <ac:chgData name="Boyan Yonkov (CMP - Student)" userId="c46e283d-0449-43a1-8eca-85e52a2daf26" providerId="ADAL" clId="{1DF77D29-0C58-46CA-B179-7D843CBA2952}" dt="2021-03-04T12:55:39.577" v="270" actId="478"/>
          <ac:spMkLst>
            <pc:docMk/>
            <pc:sldMk cId="4158170437" sldId="258"/>
            <ac:spMk id="89" creationId="{DD0473BD-EDF2-4AE2-A776-DF84B02444F0}"/>
          </ac:spMkLst>
        </pc:spChg>
        <pc:spChg chg="add mod">
          <ac:chgData name="Boyan Yonkov (CMP - Student)" userId="c46e283d-0449-43a1-8eca-85e52a2daf26" providerId="ADAL" clId="{1DF77D29-0C58-46CA-B179-7D843CBA2952}" dt="2021-03-18T15:54:32.012" v="986" actId="1076"/>
          <ac:spMkLst>
            <pc:docMk/>
            <pc:sldMk cId="4158170437" sldId="258"/>
            <ac:spMk id="90" creationId="{7E11F504-60A5-40C1-B76E-84BD4D45D1B8}"/>
          </ac:spMkLst>
        </pc:spChg>
        <pc:spChg chg="add mod">
          <ac:chgData name="Boyan Yonkov (CMP - Student)" userId="c46e283d-0449-43a1-8eca-85e52a2daf26" providerId="ADAL" clId="{1DF77D29-0C58-46CA-B179-7D843CBA2952}" dt="2021-03-04T12:45:21.037" v="101" actId="14100"/>
          <ac:spMkLst>
            <pc:docMk/>
            <pc:sldMk cId="4158170437" sldId="258"/>
            <ac:spMk id="91" creationId="{D47DDD09-EE20-4D95-A567-9D318D54280F}"/>
          </ac:spMkLst>
        </pc:spChg>
        <pc:spChg chg="add mod">
          <ac:chgData name="Boyan Yonkov (CMP - Student)" userId="c46e283d-0449-43a1-8eca-85e52a2daf26" providerId="ADAL" clId="{1DF77D29-0C58-46CA-B179-7D843CBA2952}" dt="2021-03-04T12:45:32.410" v="113" actId="20577"/>
          <ac:spMkLst>
            <pc:docMk/>
            <pc:sldMk cId="4158170437" sldId="258"/>
            <ac:spMk id="92" creationId="{79E138FD-E154-41B8-AD81-123CF737873F}"/>
          </ac:spMkLst>
        </pc:spChg>
        <pc:spChg chg="mod">
          <ac:chgData name="Boyan Yonkov (CMP - Student)" userId="c46e283d-0449-43a1-8eca-85e52a2daf26" providerId="ADAL" clId="{1DF77D29-0C58-46CA-B179-7D843CBA2952}" dt="2021-03-18T12:51:25.233" v="614" actId="164"/>
          <ac:spMkLst>
            <pc:docMk/>
            <pc:sldMk cId="4158170437" sldId="258"/>
            <ac:spMk id="92" creationId="{BCD1BC93-2015-4973-BD6E-BEFD9B51B10E}"/>
          </ac:spMkLst>
        </pc:spChg>
        <pc:spChg chg="add mod">
          <ac:chgData name="Boyan Yonkov (CMP - Student)" userId="c46e283d-0449-43a1-8eca-85e52a2daf26" providerId="ADAL" clId="{1DF77D29-0C58-46CA-B179-7D843CBA2952}" dt="2021-03-18T15:49:15.224" v="898" actId="1076"/>
          <ac:spMkLst>
            <pc:docMk/>
            <pc:sldMk cId="4158170437" sldId="258"/>
            <ac:spMk id="93" creationId="{91DCDE9D-BD31-41E1-A591-EF3444EF293C}"/>
          </ac:spMkLst>
        </pc:spChg>
        <pc:spChg chg="mod">
          <ac:chgData name="Boyan Yonkov (CMP - Student)" userId="c46e283d-0449-43a1-8eca-85e52a2daf26" providerId="ADAL" clId="{1DF77D29-0C58-46CA-B179-7D843CBA2952}" dt="2021-03-18T12:51:25.233" v="614" actId="164"/>
          <ac:spMkLst>
            <pc:docMk/>
            <pc:sldMk cId="4158170437" sldId="258"/>
            <ac:spMk id="94" creationId="{C15360D4-AB04-4070-8F9A-3798E403112D}"/>
          </ac:spMkLst>
        </pc:spChg>
        <pc:spChg chg="add mod">
          <ac:chgData name="Boyan Yonkov (CMP - Student)" userId="c46e283d-0449-43a1-8eca-85e52a2daf26" providerId="ADAL" clId="{1DF77D29-0C58-46CA-B179-7D843CBA2952}" dt="2021-03-04T12:54:49.100" v="265" actId="14100"/>
          <ac:spMkLst>
            <pc:docMk/>
            <pc:sldMk cId="4158170437" sldId="258"/>
            <ac:spMk id="94" creationId="{C8974507-9AF7-4CA8-AD27-43900B22B6FA}"/>
          </ac:spMkLst>
        </pc:spChg>
        <pc:spChg chg="add mod">
          <ac:chgData name="Boyan Yonkov (CMP - Student)" userId="c46e283d-0449-43a1-8eca-85e52a2daf26" providerId="ADAL" clId="{1DF77D29-0C58-46CA-B179-7D843CBA2952}" dt="2021-03-04T12:54:46.288" v="264" actId="1076"/>
          <ac:spMkLst>
            <pc:docMk/>
            <pc:sldMk cId="4158170437" sldId="258"/>
            <ac:spMk id="95" creationId="{07B9873D-8DB6-4736-834B-4A79B49CB600}"/>
          </ac:spMkLst>
        </pc:spChg>
        <pc:spChg chg="mod">
          <ac:chgData name="Boyan Yonkov (CMP - Student)" userId="c46e283d-0449-43a1-8eca-85e52a2daf26" providerId="ADAL" clId="{1DF77D29-0C58-46CA-B179-7D843CBA2952}" dt="2021-03-18T12:51:25.233" v="614" actId="164"/>
          <ac:spMkLst>
            <pc:docMk/>
            <pc:sldMk cId="4158170437" sldId="258"/>
            <ac:spMk id="95" creationId="{FA6EFEBF-550E-42B0-8002-60C7AB8B3CB2}"/>
          </ac:spMkLst>
        </pc:spChg>
        <pc:spChg chg="add mod">
          <ac:chgData name="Boyan Yonkov (CMP - Student)" userId="c46e283d-0449-43a1-8eca-85e52a2daf26" providerId="ADAL" clId="{1DF77D29-0C58-46CA-B179-7D843CBA2952}" dt="2021-03-04T12:54:53.004" v="267" actId="1076"/>
          <ac:spMkLst>
            <pc:docMk/>
            <pc:sldMk cId="4158170437" sldId="258"/>
            <ac:spMk id="96" creationId="{94421DA4-FA00-4DFC-AEC8-B08D49F165D9}"/>
          </ac:spMkLst>
        </pc:spChg>
        <pc:spChg chg="add mod">
          <ac:chgData name="Boyan Yonkov (CMP - Student)" userId="c46e283d-0449-43a1-8eca-85e52a2daf26" providerId="ADAL" clId="{1DF77D29-0C58-46CA-B179-7D843CBA2952}" dt="2021-03-04T12:55:03.373" v="269" actId="1076"/>
          <ac:spMkLst>
            <pc:docMk/>
            <pc:sldMk cId="4158170437" sldId="258"/>
            <ac:spMk id="97" creationId="{1B9804A5-3C59-48B7-86FD-56A587E3FA6F}"/>
          </ac:spMkLst>
        </pc:spChg>
        <pc:spChg chg="add mod">
          <ac:chgData name="Boyan Yonkov (CMP - Student)" userId="c46e283d-0449-43a1-8eca-85e52a2daf26" providerId="ADAL" clId="{1DF77D29-0C58-46CA-B179-7D843CBA2952}" dt="2021-03-04T12:55:43.014" v="272" actId="1076"/>
          <ac:spMkLst>
            <pc:docMk/>
            <pc:sldMk cId="4158170437" sldId="258"/>
            <ac:spMk id="98" creationId="{758C5F11-786C-414A-9866-3ED18595A050}"/>
          </ac:spMkLst>
        </pc:spChg>
        <pc:spChg chg="add mod">
          <ac:chgData name="Boyan Yonkov (CMP - Student)" userId="c46e283d-0449-43a1-8eca-85e52a2daf26" providerId="ADAL" clId="{1DF77D29-0C58-46CA-B179-7D843CBA2952}" dt="2021-03-18T15:51:02.559" v="950" actId="1036"/>
          <ac:spMkLst>
            <pc:docMk/>
            <pc:sldMk cId="4158170437" sldId="258"/>
            <ac:spMk id="99" creationId="{CEA92FAF-75E2-4B82-9C50-E881F1EE3536}"/>
          </ac:spMkLst>
        </pc:spChg>
        <pc:spChg chg="add mod">
          <ac:chgData name="Boyan Yonkov (CMP - Student)" userId="c46e283d-0449-43a1-8eca-85e52a2daf26" providerId="ADAL" clId="{1DF77D29-0C58-46CA-B179-7D843CBA2952}" dt="2021-03-04T12:56:28.777" v="306" actId="20577"/>
          <ac:spMkLst>
            <pc:docMk/>
            <pc:sldMk cId="4158170437" sldId="258"/>
            <ac:spMk id="100" creationId="{28DF6300-492B-4ED7-9B9F-BBCA090E8447}"/>
          </ac:spMkLst>
        </pc:spChg>
        <pc:spChg chg="add mod">
          <ac:chgData name="Boyan Yonkov (CMP - Student)" userId="c46e283d-0449-43a1-8eca-85e52a2daf26" providerId="ADAL" clId="{1DF77D29-0C58-46CA-B179-7D843CBA2952}" dt="2021-03-04T12:56:40.087" v="308" actId="1076"/>
          <ac:spMkLst>
            <pc:docMk/>
            <pc:sldMk cId="4158170437" sldId="258"/>
            <ac:spMk id="101" creationId="{F030AF40-EAEC-4C52-89BA-97E0D379FABA}"/>
          </ac:spMkLst>
        </pc:spChg>
        <pc:spChg chg="add mod">
          <ac:chgData name="Boyan Yonkov (CMP - Student)" userId="c46e283d-0449-43a1-8eca-85e52a2daf26" providerId="ADAL" clId="{1DF77D29-0C58-46CA-B179-7D843CBA2952}" dt="2021-03-04T12:56:58.041" v="311" actId="1076"/>
          <ac:spMkLst>
            <pc:docMk/>
            <pc:sldMk cId="4158170437" sldId="258"/>
            <ac:spMk id="102" creationId="{BA487864-4157-4F83-87F3-64B801A2DEC8}"/>
          </ac:spMkLst>
        </pc:spChg>
        <pc:spChg chg="add mod">
          <ac:chgData name="Boyan Yonkov (CMP - Student)" userId="c46e283d-0449-43a1-8eca-85e52a2daf26" providerId="ADAL" clId="{1DF77D29-0C58-46CA-B179-7D843CBA2952}" dt="2021-03-04T12:57:02.136" v="313" actId="1076"/>
          <ac:spMkLst>
            <pc:docMk/>
            <pc:sldMk cId="4158170437" sldId="258"/>
            <ac:spMk id="103" creationId="{2CDAC154-B407-4674-A6E0-B52693D260B9}"/>
          </ac:spMkLst>
        </pc:spChg>
        <pc:spChg chg="mod">
          <ac:chgData name="Boyan Yonkov (CMP - Student)" userId="c46e283d-0449-43a1-8eca-85e52a2daf26" providerId="ADAL" clId="{1DF77D29-0C58-46CA-B179-7D843CBA2952}" dt="2021-03-18T15:50:22.150" v="926" actId="1076"/>
          <ac:spMkLst>
            <pc:docMk/>
            <pc:sldMk cId="4158170437" sldId="258"/>
            <ac:spMk id="105" creationId="{2C5815BE-093D-48ED-BB9C-E7A6BE8D38D3}"/>
          </ac:spMkLst>
        </pc:spChg>
        <pc:spChg chg="mod">
          <ac:chgData name="Boyan Yonkov (CMP - Student)" userId="c46e283d-0449-43a1-8eca-85e52a2daf26" providerId="ADAL" clId="{1DF77D29-0C58-46CA-B179-7D843CBA2952}" dt="2021-03-18T15:51:05.094" v="951" actId="1076"/>
          <ac:spMkLst>
            <pc:docMk/>
            <pc:sldMk cId="4158170437" sldId="258"/>
            <ac:spMk id="106" creationId="{39E7C2BD-79B9-4B5E-BCB7-B7EB1B303BAA}"/>
          </ac:spMkLst>
        </pc:spChg>
        <pc:spChg chg="mod">
          <ac:chgData name="Boyan Yonkov (CMP - Student)" userId="c46e283d-0449-43a1-8eca-85e52a2daf26" providerId="ADAL" clId="{1DF77D29-0C58-46CA-B179-7D843CBA2952}" dt="2021-03-18T15:54:29.603" v="985" actId="1076"/>
          <ac:spMkLst>
            <pc:docMk/>
            <pc:sldMk cId="4158170437" sldId="258"/>
            <ac:spMk id="108" creationId="{34CC0AB9-8EF1-4F35-B0A3-6D2C429511BB}"/>
          </ac:spMkLst>
        </pc:spChg>
        <pc:spChg chg="mod">
          <ac:chgData name="Boyan Yonkov (CMP - Student)" userId="c46e283d-0449-43a1-8eca-85e52a2daf26" providerId="ADAL" clId="{1DF77D29-0C58-46CA-B179-7D843CBA2952}" dt="2021-03-18T15:50:51.968" v="936" actId="1076"/>
          <ac:spMkLst>
            <pc:docMk/>
            <pc:sldMk cId="4158170437" sldId="258"/>
            <ac:spMk id="109" creationId="{457EB7EF-747B-4EB1-B7B1-AB2521A8A8A0}"/>
          </ac:spMkLst>
        </pc:spChg>
        <pc:spChg chg="mod">
          <ac:chgData name="Boyan Yonkov (CMP - Student)" userId="c46e283d-0449-43a1-8eca-85e52a2daf26" providerId="ADAL" clId="{1DF77D29-0C58-46CA-B179-7D843CBA2952}" dt="2021-03-18T15:49:50.229" v="911" actId="1076"/>
          <ac:spMkLst>
            <pc:docMk/>
            <pc:sldMk cId="4158170437" sldId="258"/>
            <ac:spMk id="111" creationId="{6D25718B-4518-4D9A-9E60-499579EDAF46}"/>
          </ac:spMkLst>
        </pc:spChg>
        <pc:grpChg chg="mod topLvl">
          <ac:chgData name="Boyan Yonkov (CMP - Student)" userId="c46e283d-0449-43a1-8eca-85e52a2daf26" providerId="ADAL" clId="{1DF77D29-0C58-46CA-B179-7D843CBA2952}" dt="2021-03-18T12:44:50.047" v="537" actId="478"/>
          <ac:grpSpMkLst>
            <pc:docMk/>
            <pc:sldMk cId="4158170437" sldId="258"/>
            <ac:grpSpMk id="9" creationId="{DC90711B-1E50-41EB-B465-C318CA72CE44}"/>
          </ac:grpSpMkLst>
        </pc:grpChg>
        <pc:grpChg chg="add del mod">
          <ac:chgData name="Boyan Yonkov (CMP - Student)" userId="c46e283d-0449-43a1-8eca-85e52a2daf26" providerId="ADAL" clId="{1DF77D29-0C58-46CA-B179-7D843CBA2952}" dt="2021-03-18T15:49:25.227" v="901" actId="1076"/>
          <ac:grpSpMkLst>
            <pc:docMk/>
            <pc:sldMk cId="4158170437" sldId="258"/>
            <ac:grpSpMk id="18" creationId="{65034462-190A-4F37-843A-31B644B05CE1}"/>
          </ac:grpSpMkLst>
        </pc:grpChg>
        <pc:grpChg chg="del">
          <ac:chgData name="Boyan Yonkov (CMP - Student)" userId="c46e283d-0449-43a1-8eca-85e52a2daf26" providerId="ADAL" clId="{1DF77D29-0C58-46CA-B179-7D843CBA2952}" dt="2021-03-18T12:44:59.454" v="540" actId="478"/>
          <ac:grpSpMkLst>
            <pc:docMk/>
            <pc:sldMk cId="4158170437" sldId="258"/>
            <ac:grpSpMk id="19" creationId="{EF6A032D-A9E7-47D6-86AB-F06D60873948}"/>
          </ac:grpSpMkLst>
        </pc:grpChg>
        <pc:grpChg chg="mod topLvl">
          <ac:chgData name="Boyan Yonkov (CMP - Student)" userId="c46e283d-0449-43a1-8eca-85e52a2daf26" providerId="ADAL" clId="{1DF77D29-0C58-46CA-B179-7D843CBA2952}" dt="2021-03-18T15:49:51.436" v="912" actId="1076"/>
          <ac:grpSpMkLst>
            <pc:docMk/>
            <pc:sldMk cId="4158170437" sldId="258"/>
            <ac:grpSpMk id="20" creationId="{40C3D5AC-1BF7-46BD-B836-FC3EF1E56940}"/>
          </ac:grpSpMkLst>
        </pc:grpChg>
        <pc:grpChg chg="del">
          <ac:chgData name="Boyan Yonkov (CMP - Student)" userId="c46e283d-0449-43a1-8eca-85e52a2daf26" providerId="ADAL" clId="{1DF77D29-0C58-46CA-B179-7D843CBA2952}" dt="2021-03-18T12:45:01.770" v="541" actId="478"/>
          <ac:grpSpMkLst>
            <pc:docMk/>
            <pc:sldMk cId="4158170437" sldId="258"/>
            <ac:grpSpMk id="26" creationId="{8F11967F-4048-412B-9765-B6454002B5C6}"/>
          </ac:grpSpMkLst>
        </pc:grpChg>
        <pc:grpChg chg="mod topLvl">
          <ac:chgData name="Boyan Yonkov (CMP - Student)" userId="c46e283d-0449-43a1-8eca-85e52a2daf26" providerId="ADAL" clId="{1DF77D29-0C58-46CA-B179-7D843CBA2952}" dt="2021-03-18T15:50:20.027" v="925" actId="1076"/>
          <ac:grpSpMkLst>
            <pc:docMk/>
            <pc:sldMk cId="4158170437" sldId="258"/>
            <ac:grpSpMk id="27" creationId="{CF4FCDAB-3AE6-4303-BF6D-8BE18F0BE0E4}"/>
          </ac:grpSpMkLst>
        </pc:grpChg>
        <pc:grpChg chg="del">
          <ac:chgData name="Boyan Yonkov (CMP - Student)" userId="c46e283d-0449-43a1-8eca-85e52a2daf26" providerId="ADAL" clId="{1DF77D29-0C58-46CA-B179-7D843CBA2952}" dt="2021-03-18T12:46:18.990" v="579" actId="478"/>
          <ac:grpSpMkLst>
            <pc:docMk/>
            <pc:sldMk cId="4158170437" sldId="258"/>
            <ac:grpSpMk id="33" creationId="{4F7511A8-FC58-451D-9B2B-419C6966EA66}"/>
          </ac:grpSpMkLst>
        </pc:grpChg>
        <pc:grpChg chg="mod topLvl">
          <ac:chgData name="Boyan Yonkov (CMP - Student)" userId="c46e283d-0449-43a1-8eca-85e52a2daf26" providerId="ADAL" clId="{1DF77D29-0C58-46CA-B179-7D843CBA2952}" dt="2021-03-18T15:50:18.948" v="924" actId="1076"/>
          <ac:grpSpMkLst>
            <pc:docMk/>
            <pc:sldMk cId="4158170437" sldId="258"/>
            <ac:grpSpMk id="34" creationId="{A4A5358F-E82A-4DDB-ABBF-922A1C01AA2F}"/>
          </ac:grpSpMkLst>
        </pc:grpChg>
        <pc:grpChg chg="del mod">
          <ac:chgData name="Boyan Yonkov (CMP - Student)" userId="c46e283d-0449-43a1-8eca-85e52a2daf26" providerId="ADAL" clId="{1DF77D29-0C58-46CA-B179-7D843CBA2952}" dt="2021-03-18T12:41:54.882" v="477" actId="478"/>
          <ac:grpSpMkLst>
            <pc:docMk/>
            <pc:sldMk cId="4158170437" sldId="258"/>
            <ac:grpSpMk id="40" creationId="{9E24F641-0D26-4D25-B611-4F97D5209AE2}"/>
          </ac:grpSpMkLst>
        </pc:grpChg>
        <pc:grpChg chg="mod topLvl">
          <ac:chgData name="Boyan Yonkov (CMP - Student)" userId="c46e283d-0449-43a1-8eca-85e52a2daf26" providerId="ADAL" clId="{1DF77D29-0C58-46CA-B179-7D843CBA2952}" dt="2021-03-18T15:54:08.444" v="977" actId="1076"/>
          <ac:grpSpMkLst>
            <pc:docMk/>
            <pc:sldMk cId="4158170437" sldId="258"/>
            <ac:grpSpMk id="41" creationId="{3EF9599A-761F-42FB-871F-B70D24DBB244}"/>
          </ac:grpSpMkLst>
        </pc:grpChg>
        <pc:grpChg chg="del mod">
          <ac:chgData name="Boyan Yonkov (CMP - Student)" userId="c46e283d-0449-43a1-8eca-85e52a2daf26" providerId="ADAL" clId="{1DF77D29-0C58-46CA-B179-7D843CBA2952}" dt="2021-03-18T12:46:24.110" v="581" actId="478"/>
          <ac:grpSpMkLst>
            <pc:docMk/>
            <pc:sldMk cId="4158170437" sldId="258"/>
            <ac:grpSpMk id="47" creationId="{19B82C0C-5BF2-4626-8C8D-B8535BE9DC05}"/>
          </ac:grpSpMkLst>
        </pc:grpChg>
        <pc:grpChg chg="mod topLvl">
          <ac:chgData name="Boyan Yonkov (CMP - Student)" userId="c46e283d-0449-43a1-8eca-85e52a2daf26" providerId="ADAL" clId="{1DF77D29-0C58-46CA-B179-7D843CBA2952}" dt="2021-03-18T15:54:22.073" v="981" actId="1076"/>
          <ac:grpSpMkLst>
            <pc:docMk/>
            <pc:sldMk cId="4158170437" sldId="258"/>
            <ac:grpSpMk id="48" creationId="{2B5722CC-DEDE-4159-A684-FDA50E91C275}"/>
          </ac:grpSpMkLst>
        </pc:grpChg>
        <pc:grpChg chg="del mod">
          <ac:chgData name="Boyan Yonkov (CMP - Student)" userId="c46e283d-0449-43a1-8eca-85e52a2daf26" providerId="ADAL" clId="{1DF77D29-0C58-46CA-B179-7D843CBA2952}" dt="2021-03-18T12:46:22.190" v="580" actId="478"/>
          <ac:grpSpMkLst>
            <pc:docMk/>
            <pc:sldMk cId="4158170437" sldId="258"/>
            <ac:grpSpMk id="54" creationId="{63FC2BF2-BC5E-426E-8B6A-84BD2D8A38E0}"/>
          </ac:grpSpMkLst>
        </pc:grpChg>
        <pc:grpChg chg="mod topLvl">
          <ac:chgData name="Boyan Yonkov (CMP - Student)" userId="c46e283d-0449-43a1-8eca-85e52a2daf26" providerId="ADAL" clId="{1DF77D29-0C58-46CA-B179-7D843CBA2952}" dt="2021-03-18T15:54:21.072" v="980" actId="1076"/>
          <ac:grpSpMkLst>
            <pc:docMk/>
            <pc:sldMk cId="4158170437" sldId="258"/>
            <ac:grpSpMk id="55" creationId="{D7506903-4E0B-47F2-ABD2-28D3DDC2B4B1}"/>
          </ac:grpSpMkLst>
        </pc:grpChg>
        <pc:grpChg chg="mod">
          <ac:chgData name="Boyan Yonkov (CMP - Student)" userId="c46e283d-0449-43a1-8eca-85e52a2daf26" providerId="ADAL" clId="{1DF77D29-0C58-46CA-B179-7D843CBA2952}" dt="2021-03-18T15:50:40.250" v="933" actId="1076"/>
          <ac:grpSpMkLst>
            <pc:docMk/>
            <pc:sldMk cId="4158170437" sldId="258"/>
            <ac:grpSpMk id="61" creationId="{F735BE4E-D9E4-4917-8FFA-C4FE0247D319}"/>
          </ac:grpSpMkLst>
        </pc:grpChg>
        <pc:grpChg chg="add mod">
          <ac:chgData name="Boyan Yonkov (CMP - Student)" userId="c46e283d-0449-43a1-8eca-85e52a2daf26" providerId="ADAL" clId="{1DF77D29-0C58-46CA-B179-7D843CBA2952}" dt="2021-03-18T15:51:26.227" v="956" actId="1076"/>
          <ac:grpSpMkLst>
            <pc:docMk/>
            <pc:sldMk cId="4158170437" sldId="258"/>
            <ac:grpSpMk id="133" creationId="{66942B76-053A-4783-89EF-4A25F0FF6970}"/>
          </ac:grpSpMkLst>
        </pc:grpChg>
        <pc:cxnChg chg="add del mod topLvl">
          <ac:chgData name="Boyan Yonkov (CMP - Student)" userId="c46e283d-0449-43a1-8eca-85e52a2daf26" providerId="ADAL" clId="{1DF77D29-0C58-46CA-B179-7D843CBA2952}" dt="2021-03-18T12:44:50.047" v="537" actId="478"/>
          <ac:cxnSpMkLst>
            <pc:docMk/>
            <pc:sldMk cId="4158170437" sldId="258"/>
            <ac:cxnSpMk id="11" creationId="{E2541FB2-AAD2-4DEE-B606-647746F6C3C7}"/>
          </ac:cxnSpMkLst>
        </pc:cxnChg>
        <pc:cxnChg chg="del mod topLvl">
          <ac:chgData name="Boyan Yonkov (CMP - Student)" userId="c46e283d-0449-43a1-8eca-85e52a2daf26" providerId="ADAL" clId="{1DF77D29-0C58-46CA-B179-7D843CBA2952}" dt="2021-03-18T12:44:59.454" v="540" actId="478"/>
          <ac:cxnSpMkLst>
            <pc:docMk/>
            <pc:sldMk cId="4158170437" sldId="258"/>
            <ac:cxnSpMk id="21" creationId="{B0C05CD3-9C96-4DA5-8BCD-3F320C3B864A}"/>
          </ac:cxnSpMkLst>
        </pc:cxnChg>
        <pc:cxnChg chg="del mod topLvl">
          <ac:chgData name="Boyan Yonkov (CMP - Student)" userId="c46e283d-0449-43a1-8eca-85e52a2daf26" providerId="ADAL" clId="{1DF77D29-0C58-46CA-B179-7D843CBA2952}" dt="2021-03-18T12:45:01.770" v="541" actId="478"/>
          <ac:cxnSpMkLst>
            <pc:docMk/>
            <pc:sldMk cId="4158170437" sldId="258"/>
            <ac:cxnSpMk id="28" creationId="{BAF829F6-4941-4202-9F44-69F749C366A9}"/>
          </ac:cxnSpMkLst>
        </pc:cxnChg>
        <pc:cxnChg chg="del mod topLvl">
          <ac:chgData name="Boyan Yonkov (CMP - Student)" userId="c46e283d-0449-43a1-8eca-85e52a2daf26" providerId="ADAL" clId="{1DF77D29-0C58-46CA-B179-7D843CBA2952}" dt="2021-03-18T12:46:18.990" v="579" actId="478"/>
          <ac:cxnSpMkLst>
            <pc:docMk/>
            <pc:sldMk cId="4158170437" sldId="258"/>
            <ac:cxnSpMk id="35" creationId="{BD5F863D-C6E9-4080-9B09-166F05D447E3}"/>
          </ac:cxnSpMkLst>
        </pc:cxnChg>
        <pc:cxnChg chg="del mod topLvl">
          <ac:chgData name="Boyan Yonkov (CMP - Student)" userId="c46e283d-0449-43a1-8eca-85e52a2daf26" providerId="ADAL" clId="{1DF77D29-0C58-46CA-B179-7D843CBA2952}" dt="2021-03-18T12:41:54.882" v="477" actId="478"/>
          <ac:cxnSpMkLst>
            <pc:docMk/>
            <pc:sldMk cId="4158170437" sldId="258"/>
            <ac:cxnSpMk id="42" creationId="{D07A4CE8-CD2D-41CE-8CCA-577BCECE018E}"/>
          </ac:cxnSpMkLst>
        </pc:cxnChg>
        <pc:cxnChg chg="del mod topLvl">
          <ac:chgData name="Boyan Yonkov (CMP - Student)" userId="c46e283d-0449-43a1-8eca-85e52a2daf26" providerId="ADAL" clId="{1DF77D29-0C58-46CA-B179-7D843CBA2952}" dt="2021-03-18T12:46:24.110" v="581" actId="478"/>
          <ac:cxnSpMkLst>
            <pc:docMk/>
            <pc:sldMk cId="4158170437" sldId="258"/>
            <ac:cxnSpMk id="49" creationId="{4AB689B6-72D1-4EBC-9B1D-D3923F3B9BEF}"/>
          </ac:cxnSpMkLst>
        </pc:cxnChg>
        <pc:cxnChg chg="del mod topLvl">
          <ac:chgData name="Boyan Yonkov (CMP - Student)" userId="c46e283d-0449-43a1-8eca-85e52a2daf26" providerId="ADAL" clId="{1DF77D29-0C58-46CA-B179-7D843CBA2952}" dt="2021-03-18T12:46:22.190" v="580" actId="478"/>
          <ac:cxnSpMkLst>
            <pc:docMk/>
            <pc:sldMk cId="4158170437" sldId="258"/>
            <ac:cxnSpMk id="56" creationId="{997E9BA5-27E5-4E82-871D-97FC751B96E7}"/>
          </ac:cxnSpMkLst>
        </pc:cxnChg>
        <pc:cxnChg chg="mod">
          <ac:chgData name="Boyan Yonkov (CMP - Student)" userId="c46e283d-0449-43a1-8eca-85e52a2daf26" providerId="ADAL" clId="{1DF77D29-0C58-46CA-B179-7D843CBA2952}" dt="2021-03-18T15:49:51.436" v="912" actId="1076"/>
          <ac:cxnSpMkLst>
            <pc:docMk/>
            <pc:sldMk cId="4158170437" sldId="258"/>
            <ac:cxnSpMk id="69" creationId="{4558D1EF-F105-4987-8A28-0F8917E5E587}"/>
          </ac:cxnSpMkLst>
        </pc:cxnChg>
        <pc:cxnChg chg="mod">
          <ac:chgData name="Boyan Yonkov (CMP - Student)" userId="c46e283d-0449-43a1-8eca-85e52a2daf26" providerId="ADAL" clId="{1DF77D29-0C58-46CA-B179-7D843CBA2952}" dt="2021-03-18T15:51:14.011" v="954" actId="14100"/>
          <ac:cxnSpMkLst>
            <pc:docMk/>
            <pc:sldMk cId="4158170437" sldId="258"/>
            <ac:cxnSpMk id="70" creationId="{FC66521C-36F6-46F9-ABAC-975E173A4B1B}"/>
          </ac:cxnSpMkLst>
        </pc:cxnChg>
        <pc:cxnChg chg="mod">
          <ac:chgData name="Boyan Yonkov (CMP - Student)" userId="c46e283d-0449-43a1-8eca-85e52a2daf26" providerId="ADAL" clId="{1DF77D29-0C58-46CA-B179-7D843CBA2952}" dt="2021-03-18T15:50:20.027" v="925" actId="1076"/>
          <ac:cxnSpMkLst>
            <pc:docMk/>
            <pc:sldMk cId="4158170437" sldId="258"/>
            <ac:cxnSpMk id="73" creationId="{556FC435-A5F5-4964-A3B6-5AD78B2D5916}"/>
          </ac:cxnSpMkLst>
        </pc:cxnChg>
        <pc:cxnChg chg="mod">
          <ac:chgData name="Boyan Yonkov (CMP - Student)" userId="c46e283d-0449-43a1-8eca-85e52a2daf26" providerId="ADAL" clId="{1DF77D29-0C58-46CA-B179-7D843CBA2952}" dt="2021-03-18T15:45:24.044" v="812" actId="1582"/>
          <ac:cxnSpMkLst>
            <pc:docMk/>
            <pc:sldMk cId="4158170437" sldId="258"/>
            <ac:cxnSpMk id="88" creationId="{07F29873-8F52-45F8-A7B8-4CC6B6F07F82}"/>
          </ac:cxnSpMkLst>
        </pc:cxnChg>
        <pc:cxnChg chg="mod">
          <ac:chgData name="Boyan Yonkov (CMP - Student)" userId="c46e283d-0449-43a1-8eca-85e52a2daf26" providerId="ADAL" clId="{1DF77D29-0C58-46CA-B179-7D843CBA2952}" dt="2021-03-18T12:51:25.233" v="614" actId="164"/>
          <ac:cxnSpMkLst>
            <pc:docMk/>
            <pc:sldMk cId="4158170437" sldId="258"/>
            <ac:cxnSpMk id="91" creationId="{4AA6A4AB-C073-4449-B56E-733816E3D4DF}"/>
          </ac:cxnSpMkLst>
        </pc:cxnChg>
        <pc:cxnChg chg="add mod">
          <ac:chgData name="Boyan Yonkov (CMP - Student)" userId="c46e283d-0449-43a1-8eca-85e52a2daf26" providerId="ADAL" clId="{1DF77D29-0C58-46CA-B179-7D843CBA2952}" dt="2021-03-18T15:54:08.444" v="977" actId="1076"/>
          <ac:cxnSpMkLst>
            <pc:docMk/>
            <pc:sldMk cId="4158170437" sldId="258"/>
            <ac:cxnSpMk id="96" creationId="{432AA41D-220F-46A2-AAFE-01A42092E934}"/>
          </ac:cxnSpMkLst>
        </pc:cxnChg>
        <pc:cxnChg chg="del mod">
          <ac:chgData name="Boyan Yonkov (CMP - Student)" userId="c46e283d-0449-43a1-8eca-85e52a2daf26" providerId="ADAL" clId="{1DF77D29-0C58-46CA-B179-7D843CBA2952}" dt="2021-03-18T12:42:48.054" v="497" actId="478"/>
          <ac:cxnSpMkLst>
            <pc:docMk/>
            <pc:sldMk cId="4158170437" sldId="258"/>
            <ac:cxnSpMk id="104" creationId="{172E051D-CA5D-4DA3-B31E-36D8767BFF05}"/>
          </ac:cxnSpMkLst>
        </pc:cxnChg>
        <pc:cxnChg chg="mod">
          <ac:chgData name="Boyan Yonkov (CMP - Student)" userId="c46e283d-0449-43a1-8eca-85e52a2daf26" providerId="ADAL" clId="{1DF77D29-0C58-46CA-B179-7D843CBA2952}" dt="2021-03-18T15:50:40.250" v="933" actId="1076"/>
          <ac:cxnSpMkLst>
            <pc:docMk/>
            <pc:sldMk cId="4158170437" sldId="258"/>
            <ac:cxnSpMk id="107" creationId="{8CAE67FD-2368-49F5-8295-5E6DB415B321}"/>
          </ac:cxnSpMkLst>
        </pc:cxnChg>
        <pc:cxnChg chg="mod">
          <ac:chgData name="Boyan Yonkov (CMP - Student)" userId="c46e283d-0449-43a1-8eca-85e52a2daf26" providerId="ADAL" clId="{1DF77D29-0C58-46CA-B179-7D843CBA2952}" dt="2021-03-18T15:54:21.072" v="980" actId="1076"/>
          <ac:cxnSpMkLst>
            <pc:docMk/>
            <pc:sldMk cId="4158170437" sldId="258"/>
            <ac:cxnSpMk id="110" creationId="{6860757F-05D3-4E2B-979C-553C593C90EF}"/>
          </ac:cxnSpMkLst>
        </pc:cxnChg>
        <pc:cxnChg chg="mod">
          <ac:chgData name="Boyan Yonkov (CMP - Student)" userId="c46e283d-0449-43a1-8eca-85e52a2daf26" providerId="ADAL" clId="{1DF77D29-0C58-46CA-B179-7D843CBA2952}" dt="2021-03-18T15:54:27.342" v="984" actId="14100"/>
          <ac:cxnSpMkLst>
            <pc:docMk/>
            <pc:sldMk cId="4158170437" sldId="258"/>
            <ac:cxnSpMk id="113" creationId="{5D0F4F29-C417-458C-8C86-757A31E5EF7B}"/>
          </ac:cxnSpMkLst>
        </pc:cxnChg>
        <pc:cxnChg chg="mod">
          <ac:chgData name="Boyan Yonkov (CMP - Student)" userId="c46e283d-0449-43a1-8eca-85e52a2daf26" providerId="ADAL" clId="{1DF77D29-0C58-46CA-B179-7D843CBA2952}" dt="2021-03-18T15:54:25.308" v="983" actId="14100"/>
          <ac:cxnSpMkLst>
            <pc:docMk/>
            <pc:sldMk cId="4158170437" sldId="258"/>
            <ac:cxnSpMk id="116" creationId="{A761CF1C-CEAC-457B-85C2-E4B79C2C17CF}"/>
          </ac:cxnSpMkLst>
        </pc:cxnChg>
        <pc:cxnChg chg="add del mod">
          <ac:chgData name="Boyan Yonkov (CMP - Student)" userId="c46e283d-0449-43a1-8eca-85e52a2daf26" providerId="ADAL" clId="{1DF77D29-0C58-46CA-B179-7D843CBA2952}" dt="2021-03-18T15:49:29.011" v="903" actId="478"/>
          <ac:cxnSpMkLst>
            <pc:docMk/>
            <pc:sldMk cId="4158170437" sldId="258"/>
            <ac:cxnSpMk id="122" creationId="{A9E63E94-AF18-4D15-98D6-AF9912450B8E}"/>
          </ac:cxnSpMkLst>
        </pc:cxnChg>
      </pc:sldChg>
      <pc:sldChg chg="addSp delSp modSp mod">
        <pc:chgData name="Boyan Yonkov (CMP - Student)" userId="c46e283d-0449-43a1-8eca-85e52a2daf26" providerId="ADAL" clId="{1DF77D29-0C58-46CA-B179-7D843CBA2952}" dt="2021-03-04T13:05:17.065" v="469" actId="20577"/>
        <pc:sldMkLst>
          <pc:docMk/>
          <pc:sldMk cId="2601539931" sldId="259"/>
        </pc:sldMkLst>
        <pc:graphicFrameChg chg="mod modGraphic">
          <ac:chgData name="Boyan Yonkov (CMP - Student)" userId="c46e283d-0449-43a1-8eca-85e52a2daf26" providerId="ADAL" clId="{1DF77D29-0C58-46CA-B179-7D843CBA2952}" dt="2021-03-04T13:05:17.065" v="469" actId="20577"/>
          <ac:graphicFrameMkLst>
            <pc:docMk/>
            <pc:sldMk cId="2601539931" sldId="259"/>
            <ac:graphicFrameMk id="3" creationId="{45FC06F3-BD9D-48C2-9C41-09E39428A0BD}"/>
          </ac:graphicFrameMkLst>
        </pc:graphicFrameChg>
        <pc:graphicFrameChg chg="add del">
          <ac:chgData name="Boyan Yonkov (CMP - Student)" userId="c46e283d-0449-43a1-8eca-85e52a2daf26" providerId="ADAL" clId="{1DF77D29-0C58-46CA-B179-7D843CBA2952}" dt="2021-03-04T12:58:22.975" v="315" actId="478"/>
          <ac:graphicFrameMkLst>
            <pc:docMk/>
            <pc:sldMk cId="2601539931" sldId="259"/>
            <ac:graphicFrameMk id="6" creationId="{FCC45A36-94FF-4A7F-A607-C4FB02513FED}"/>
          </ac:graphicFrameMkLst>
        </pc:graphicFrameChg>
      </pc:sldChg>
      <pc:sldChg chg="addSp delSp modSp new del mod">
        <pc:chgData name="Boyan Yonkov (CMP - Student)" userId="c46e283d-0449-43a1-8eca-85e52a2daf26" providerId="ADAL" clId="{1DF77D29-0C58-46CA-B179-7D843CBA2952}" dt="2021-03-18T16:01:04.707" v="1050" actId="47"/>
        <pc:sldMkLst>
          <pc:docMk/>
          <pc:sldMk cId="3830574591" sldId="261"/>
        </pc:sldMkLst>
        <pc:spChg chg="del">
          <ac:chgData name="Boyan Yonkov (CMP - Student)" userId="c46e283d-0449-43a1-8eca-85e52a2daf26" providerId="ADAL" clId="{1DF77D29-0C58-46CA-B179-7D843CBA2952}" dt="2021-03-18T13:59:14.358" v="616" actId="478"/>
          <ac:spMkLst>
            <pc:docMk/>
            <pc:sldMk cId="3830574591" sldId="261"/>
            <ac:spMk id="2" creationId="{EBCF00E9-999C-4B07-A944-6F2474C6F0E5}"/>
          </ac:spMkLst>
        </pc:spChg>
        <pc:spChg chg="del">
          <ac:chgData name="Boyan Yonkov (CMP - Student)" userId="c46e283d-0449-43a1-8eca-85e52a2daf26" providerId="ADAL" clId="{1DF77D29-0C58-46CA-B179-7D843CBA2952}" dt="2021-03-18T13:59:17.407" v="618" actId="478"/>
          <ac:spMkLst>
            <pc:docMk/>
            <pc:sldMk cId="3830574591" sldId="261"/>
            <ac:spMk id="3" creationId="{FF05B2BC-9884-4143-AC5D-8A4F469E0638}"/>
          </ac:spMkLst>
        </pc:spChg>
        <pc:spChg chg="mod">
          <ac:chgData name="Boyan Yonkov (CMP - Student)" userId="c46e283d-0449-43a1-8eca-85e52a2daf26" providerId="ADAL" clId="{1DF77D29-0C58-46CA-B179-7D843CBA2952}" dt="2021-03-18T13:59:15.458" v="617"/>
          <ac:spMkLst>
            <pc:docMk/>
            <pc:sldMk cId="3830574591" sldId="261"/>
            <ac:spMk id="7" creationId="{90AFCAE0-76EB-470F-9BFC-B7DF4BB24F93}"/>
          </ac:spMkLst>
        </pc:spChg>
        <pc:spChg chg="mod">
          <ac:chgData name="Boyan Yonkov (CMP - Student)" userId="c46e283d-0449-43a1-8eca-85e52a2daf26" providerId="ADAL" clId="{1DF77D29-0C58-46CA-B179-7D843CBA2952}" dt="2021-03-18T14:27:02.848" v="787" actId="1037"/>
          <ac:spMkLst>
            <pc:docMk/>
            <pc:sldMk cId="3830574591" sldId="261"/>
            <ac:spMk id="9" creationId="{03922182-FB4F-414A-A973-0FE1F9FF2242}"/>
          </ac:spMkLst>
        </pc:spChg>
        <pc:spChg chg="del mod">
          <ac:chgData name="Boyan Yonkov (CMP - Student)" userId="c46e283d-0449-43a1-8eca-85e52a2daf26" providerId="ADAL" clId="{1DF77D29-0C58-46CA-B179-7D843CBA2952}" dt="2021-03-18T14:26:52.232" v="773" actId="478"/>
          <ac:spMkLst>
            <pc:docMk/>
            <pc:sldMk cId="3830574591" sldId="261"/>
            <ac:spMk id="10" creationId="{7749E8E0-F4A9-4A10-9D0D-8D4F73C74B8F}"/>
          </ac:spMkLst>
        </pc:spChg>
        <pc:spChg chg="mod">
          <ac:chgData name="Boyan Yonkov (CMP - Student)" userId="c46e283d-0449-43a1-8eca-85e52a2daf26" providerId="ADAL" clId="{1DF77D29-0C58-46CA-B179-7D843CBA2952}" dt="2021-03-18T13:59:15.458" v="617"/>
          <ac:spMkLst>
            <pc:docMk/>
            <pc:sldMk cId="3830574591" sldId="261"/>
            <ac:spMk id="12" creationId="{6B151449-44EC-47CE-9690-85AC94C0E266}"/>
          </ac:spMkLst>
        </pc:spChg>
        <pc:spChg chg="mod">
          <ac:chgData name="Boyan Yonkov (CMP - Student)" userId="c46e283d-0449-43a1-8eca-85e52a2daf26" providerId="ADAL" clId="{1DF77D29-0C58-46CA-B179-7D843CBA2952}" dt="2021-03-18T14:26:49.745" v="772" actId="1037"/>
          <ac:spMkLst>
            <pc:docMk/>
            <pc:sldMk cId="3830574591" sldId="261"/>
            <ac:spMk id="14" creationId="{7CB4BACE-A634-4D8F-AE29-220B28797F0C}"/>
          </ac:spMkLst>
        </pc:spChg>
        <pc:spChg chg="del mod">
          <ac:chgData name="Boyan Yonkov (CMP - Student)" userId="c46e283d-0449-43a1-8eca-85e52a2daf26" providerId="ADAL" clId="{1DF77D29-0C58-46CA-B179-7D843CBA2952}" dt="2021-03-18T14:26:39.028" v="752" actId="478"/>
          <ac:spMkLst>
            <pc:docMk/>
            <pc:sldMk cId="3830574591" sldId="261"/>
            <ac:spMk id="15" creationId="{A4B76B10-6862-4255-9E4B-70F1C3F49882}"/>
          </ac:spMkLst>
        </pc:spChg>
        <pc:spChg chg="mod">
          <ac:chgData name="Boyan Yonkov (CMP - Student)" userId="c46e283d-0449-43a1-8eca-85e52a2daf26" providerId="ADAL" clId="{1DF77D29-0C58-46CA-B179-7D843CBA2952}" dt="2021-03-18T13:59:15.458" v="617"/>
          <ac:spMkLst>
            <pc:docMk/>
            <pc:sldMk cId="3830574591" sldId="261"/>
            <ac:spMk id="17" creationId="{8C7B58AD-629D-4B97-B8DF-AEEAE0D92539}"/>
          </ac:spMkLst>
        </pc:spChg>
        <pc:spChg chg="mod">
          <ac:chgData name="Boyan Yonkov (CMP - Student)" userId="c46e283d-0449-43a1-8eca-85e52a2daf26" providerId="ADAL" clId="{1DF77D29-0C58-46CA-B179-7D843CBA2952}" dt="2021-03-18T14:26:25.181" v="748" actId="1076"/>
          <ac:spMkLst>
            <pc:docMk/>
            <pc:sldMk cId="3830574591" sldId="261"/>
            <ac:spMk id="19" creationId="{3D04ECF8-659F-4883-8437-670EF27C893A}"/>
          </ac:spMkLst>
        </pc:spChg>
        <pc:spChg chg="del mod">
          <ac:chgData name="Boyan Yonkov (CMP - Student)" userId="c46e283d-0449-43a1-8eca-85e52a2daf26" providerId="ADAL" clId="{1DF77D29-0C58-46CA-B179-7D843CBA2952}" dt="2021-03-18T14:25:50.694" v="733" actId="478"/>
          <ac:spMkLst>
            <pc:docMk/>
            <pc:sldMk cId="3830574591" sldId="261"/>
            <ac:spMk id="20" creationId="{7F8EE715-328F-4FCD-A67A-D19E7538F59E}"/>
          </ac:spMkLst>
        </pc:spChg>
        <pc:spChg chg="mod">
          <ac:chgData name="Boyan Yonkov (CMP - Student)" userId="c46e283d-0449-43a1-8eca-85e52a2daf26" providerId="ADAL" clId="{1DF77D29-0C58-46CA-B179-7D843CBA2952}" dt="2021-03-18T13:59:15.458" v="617"/>
          <ac:spMkLst>
            <pc:docMk/>
            <pc:sldMk cId="3830574591" sldId="261"/>
            <ac:spMk id="22" creationId="{633D8DDC-A756-44AB-9B0C-AC77D54D7250}"/>
          </ac:spMkLst>
        </pc:spChg>
        <pc:spChg chg="mod">
          <ac:chgData name="Boyan Yonkov (CMP - Student)" userId="c46e283d-0449-43a1-8eca-85e52a2daf26" providerId="ADAL" clId="{1DF77D29-0C58-46CA-B179-7D843CBA2952}" dt="2021-03-18T14:26:36.606" v="751" actId="1076"/>
          <ac:spMkLst>
            <pc:docMk/>
            <pc:sldMk cId="3830574591" sldId="261"/>
            <ac:spMk id="24" creationId="{AD1B2B63-6722-47CA-9747-4FB041C7ABFB}"/>
          </ac:spMkLst>
        </pc:spChg>
        <pc:spChg chg="del mod">
          <ac:chgData name="Boyan Yonkov (CMP - Student)" userId="c46e283d-0449-43a1-8eca-85e52a2daf26" providerId="ADAL" clId="{1DF77D29-0C58-46CA-B179-7D843CBA2952}" dt="2021-03-18T14:25:56.401" v="736" actId="478"/>
          <ac:spMkLst>
            <pc:docMk/>
            <pc:sldMk cId="3830574591" sldId="261"/>
            <ac:spMk id="25" creationId="{D3FC175D-D95B-438C-8DB5-72CB15FD5D23}"/>
          </ac:spMkLst>
        </pc:spChg>
        <pc:spChg chg="add del mod">
          <ac:chgData name="Boyan Yonkov (CMP - Student)" userId="c46e283d-0449-43a1-8eca-85e52a2daf26" providerId="ADAL" clId="{1DF77D29-0C58-46CA-B179-7D843CBA2952}" dt="2021-03-18T14:02:35.751" v="676" actId="478"/>
          <ac:spMkLst>
            <pc:docMk/>
            <pc:sldMk cId="3830574591" sldId="261"/>
            <ac:spMk id="28" creationId="{AE71E33D-1838-4721-8372-914322186898}"/>
          </ac:spMkLst>
        </pc:spChg>
        <pc:spChg chg="add del mod">
          <ac:chgData name="Boyan Yonkov (CMP - Student)" userId="c46e283d-0449-43a1-8eca-85e52a2daf26" providerId="ADAL" clId="{1DF77D29-0C58-46CA-B179-7D843CBA2952}" dt="2021-03-18T13:59:19.342" v="619" actId="478"/>
          <ac:spMkLst>
            <pc:docMk/>
            <pc:sldMk cId="3830574591" sldId="261"/>
            <ac:spMk id="29" creationId="{8525BCFE-C987-4FB5-9B4E-CA2A4DF2EF68}"/>
          </ac:spMkLst>
        </pc:spChg>
        <pc:spChg chg="add mod">
          <ac:chgData name="Boyan Yonkov (CMP - Student)" userId="c46e283d-0449-43a1-8eca-85e52a2daf26" providerId="ADAL" clId="{1DF77D29-0C58-46CA-B179-7D843CBA2952}" dt="2021-03-18T14:02:32.732" v="674" actId="1076"/>
          <ac:spMkLst>
            <pc:docMk/>
            <pc:sldMk cId="3830574591" sldId="261"/>
            <ac:spMk id="30" creationId="{694638B3-8DB8-41DC-BC0E-21E83573000D}"/>
          </ac:spMkLst>
        </pc:spChg>
        <pc:spChg chg="add del mod">
          <ac:chgData name="Boyan Yonkov (CMP - Student)" userId="c46e283d-0449-43a1-8eca-85e52a2daf26" providerId="ADAL" clId="{1DF77D29-0C58-46CA-B179-7D843CBA2952}" dt="2021-03-18T13:59:22.211" v="621" actId="478"/>
          <ac:spMkLst>
            <pc:docMk/>
            <pc:sldMk cId="3830574591" sldId="261"/>
            <ac:spMk id="31" creationId="{EC642168-2DEE-40B6-AF1B-8DF757C19F95}"/>
          </ac:spMkLst>
        </pc:spChg>
        <pc:spChg chg="add del mod">
          <ac:chgData name="Boyan Yonkov (CMP - Student)" userId="c46e283d-0449-43a1-8eca-85e52a2daf26" providerId="ADAL" clId="{1DF77D29-0C58-46CA-B179-7D843CBA2952}" dt="2021-03-18T13:59:20.529" v="620" actId="478"/>
          <ac:spMkLst>
            <pc:docMk/>
            <pc:sldMk cId="3830574591" sldId="261"/>
            <ac:spMk id="32" creationId="{82B586CA-50EB-49B6-BD9B-80B596FE5F33}"/>
          </ac:spMkLst>
        </pc:spChg>
        <pc:spChg chg="mod">
          <ac:chgData name="Boyan Yonkov (CMP - Student)" userId="c46e283d-0449-43a1-8eca-85e52a2daf26" providerId="ADAL" clId="{1DF77D29-0C58-46CA-B179-7D843CBA2952}" dt="2021-03-18T15:55:03.596" v="991" actId="20577"/>
          <ac:spMkLst>
            <pc:docMk/>
            <pc:sldMk cId="3830574591" sldId="261"/>
            <ac:spMk id="35" creationId="{A9F0718C-CF3D-4F30-8131-FE80ABECF301}"/>
          </ac:spMkLst>
        </pc:spChg>
        <pc:spChg chg="del">
          <ac:chgData name="Boyan Yonkov (CMP - Student)" userId="c46e283d-0449-43a1-8eca-85e52a2daf26" providerId="ADAL" clId="{1DF77D29-0C58-46CA-B179-7D843CBA2952}" dt="2021-03-18T15:55:53.538" v="1010" actId="478"/>
          <ac:spMkLst>
            <pc:docMk/>
            <pc:sldMk cId="3830574591" sldId="261"/>
            <ac:spMk id="36" creationId="{B6DB7198-9FD9-493D-97D6-C0A5D5EA1C1A}"/>
          </ac:spMkLst>
        </pc:spChg>
        <pc:spChg chg="add mod">
          <ac:chgData name="Boyan Yonkov (CMP - Student)" userId="c46e283d-0449-43a1-8eca-85e52a2daf26" providerId="ADAL" clId="{1DF77D29-0C58-46CA-B179-7D843CBA2952}" dt="2021-03-18T14:02:37.718" v="677" actId="1076"/>
          <ac:spMkLst>
            <pc:docMk/>
            <pc:sldMk cId="3830574591" sldId="261"/>
            <ac:spMk id="46" creationId="{4BEFE2EA-124A-4770-B469-4F11DD19509A}"/>
          </ac:spMkLst>
        </pc:spChg>
        <pc:spChg chg="add mod">
          <ac:chgData name="Boyan Yonkov (CMP - Student)" userId="c46e283d-0449-43a1-8eca-85e52a2daf26" providerId="ADAL" clId="{1DF77D29-0C58-46CA-B179-7D843CBA2952}" dt="2021-03-18T14:59:22.841" v="805" actId="20577"/>
          <ac:spMkLst>
            <pc:docMk/>
            <pc:sldMk cId="3830574591" sldId="261"/>
            <ac:spMk id="47" creationId="{CDCCD848-7D07-4626-AD18-6EE2C7467B81}"/>
          </ac:spMkLst>
        </pc:spChg>
        <pc:spChg chg="add mod">
          <ac:chgData name="Boyan Yonkov (CMP - Student)" userId="c46e283d-0449-43a1-8eca-85e52a2daf26" providerId="ADAL" clId="{1DF77D29-0C58-46CA-B179-7D843CBA2952}" dt="2021-03-18T14:02:48.607" v="682" actId="1076"/>
          <ac:spMkLst>
            <pc:docMk/>
            <pc:sldMk cId="3830574591" sldId="261"/>
            <ac:spMk id="48" creationId="{3AE76D0F-3102-467A-A642-57616EAEB6A2}"/>
          </ac:spMkLst>
        </pc:spChg>
        <pc:spChg chg="mod">
          <ac:chgData name="Boyan Yonkov (CMP - Student)" userId="c46e283d-0449-43a1-8eca-85e52a2daf26" providerId="ADAL" clId="{1DF77D29-0C58-46CA-B179-7D843CBA2952}" dt="2021-03-18T15:55:54.407" v="1011"/>
          <ac:spMkLst>
            <pc:docMk/>
            <pc:sldMk cId="3830574591" sldId="261"/>
            <ac:spMk id="50" creationId="{CE0F8E21-FD9A-4074-8484-1422E8ABC8B2}"/>
          </ac:spMkLst>
        </pc:spChg>
        <pc:spChg chg="mod">
          <ac:chgData name="Boyan Yonkov (CMP - Student)" userId="c46e283d-0449-43a1-8eca-85e52a2daf26" providerId="ADAL" clId="{1DF77D29-0C58-46CA-B179-7D843CBA2952}" dt="2021-03-18T15:56:09.250" v="1027" actId="1036"/>
          <ac:spMkLst>
            <pc:docMk/>
            <pc:sldMk cId="3830574591" sldId="261"/>
            <ac:spMk id="52" creationId="{BFC6793B-39D2-4850-9D03-EEE677BB074E}"/>
          </ac:spMkLst>
        </pc:spChg>
        <pc:spChg chg="del mod">
          <ac:chgData name="Boyan Yonkov (CMP - Student)" userId="c46e283d-0449-43a1-8eca-85e52a2daf26" providerId="ADAL" clId="{1DF77D29-0C58-46CA-B179-7D843CBA2952}" dt="2021-03-18T15:55:58.898" v="1013" actId="478"/>
          <ac:spMkLst>
            <pc:docMk/>
            <pc:sldMk cId="3830574591" sldId="261"/>
            <ac:spMk id="53" creationId="{F6CA7A4B-506D-409D-9FA7-16514ED69ACD}"/>
          </ac:spMkLst>
        </pc:spChg>
        <pc:spChg chg="add mod">
          <ac:chgData name="Boyan Yonkov (CMP - Student)" userId="c46e283d-0449-43a1-8eca-85e52a2daf26" providerId="ADAL" clId="{1DF77D29-0C58-46CA-B179-7D843CBA2952}" dt="2021-03-18T14:58:01.711" v="797" actId="20577"/>
          <ac:spMkLst>
            <pc:docMk/>
            <pc:sldMk cId="3830574591" sldId="261"/>
            <ac:spMk id="55" creationId="{023AC60B-F942-49C7-A8B3-94333468523D}"/>
          </ac:spMkLst>
        </pc:spChg>
        <pc:spChg chg="mod">
          <ac:chgData name="Boyan Yonkov (CMP - Student)" userId="c46e283d-0449-43a1-8eca-85e52a2daf26" providerId="ADAL" clId="{1DF77D29-0C58-46CA-B179-7D843CBA2952}" dt="2021-03-18T15:57:19.091" v="1049" actId="20577"/>
          <ac:spMkLst>
            <pc:docMk/>
            <pc:sldMk cId="3830574591" sldId="261"/>
            <ac:spMk id="57" creationId="{B1529ABC-5F0E-429C-AD28-6B93B892FD95}"/>
          </ac:spMkLst>
        </pc:spChg>
        <pc:spChg chg="add mod">
          <ac:chgData name="Boyan Yonkov (CMP - Student)" userId="c46e283d-0449-43a1-8eca-85e52a2daf26" providerId="ADAL" clId="{1DF77D29-0C58-46CA-B179-7D843CBA2952}" dt="2021-03-18T14:03:43.817" v="714" actId="1038"/>
          <ac:spMkLst>
            <pc:docMk/>
            <pc:sldMk cId="3830574591" sldId="261"/>
            <ac:spMk id="59" creationId="{810F91D8-BA70-4AD8-979C-A8B5663F8EAE}"/>
          </ac:spMkLst>
        </pc:spChg>
        <pc:spChg chg="add mod">
          <ac:chgData name="Boyan Yonkov (CMP - Student)" userId="c46e283d-0449-43a1-8eca-85e52a2daf26" providerId="ADAL" clId="{1DF77D29-0C58-46CA-B179-7D843CBA2952}" dt="2021-03-18T14:04:09.977" v="724" actId="20577"/>
          <ac:spMkLst>
            <pc:docMk/>
            <pc:sldMk cId="3830574591" sldId="261"/>
            <ac:spMk id="63" creationId="{C718FD47-69ED-4266-9C3A-B31F956F2E20}"/>
          </ac:spMkLst>
        </pc:spChg>
        <pc:grpChg chg="add mod">
          <ac:chgData name="Boyan Yonkov (CMP - Student)" userId="c46e283d-0449-43a1-8eca-85e52a2daf26" providerId="ADAL" clId="{1DF77D29-0C58-46CA-B179-7D843CBA2952}" dt="2021-03-18T14:00:05.608" v="636" actId="1076"/>
          <ac:grpSpMkLst>
            <pc:docMk/>
            <pc:sldMk cId="3830574591" sldId="261"/>
            <ac:grpSpMk id="4" creationId="{AD39EBD0-68FE-40BD-9448-797395586B53}"/>
          </ac:grpSpMkLst>
        </pc:grpChg>
        <pc:grpChg chg="mod">
          <ac:chgData name="Boyan Yonkov (CMP - Student)" userId="c46e283d-0449-43a1-8eca-85e52a2daf26" providerId="ADAL" clId="{1DF77D29-0C58-46CA-B179-7D843CBA2952}" dt="2021-03-18T13:59:15.458" v="617"/>
          <ac:grpSpMkLst>
            <pc:docMk/>
            <pc:sldMk cId="3830574591" sldId="261"/>
            <ac:grpSpMk id="5" creationId="{80786ECF-856B-4D48-AFE8-6156765E786B}"/>
          </ac:grpSpMkLst>
        </pc:grpChg>
        <pc:grpChg chg="add mod">
          <ac:chgData name="Boyan Yonkov (CMP - Student)" userId="c46e283d-0449-43a1-8eca-85e52a2daf26" providerId="ADAL" clId="{1DF77D29-0C58-46CA-B179-7D843CBA2952}" dt="2021-03-18T14:00:56.772" v="659" actId="1076"/>
          <ac:grpSpMkLst>
            <pc:docMk/>
            <pc:sldMk cId="3830574591" sldId="261"/>
            <ac:grpSpMk id="11" creationId="{98C85E16-B7A4-4E32-869F-F6C5ACC27106}"/>
          </ac:grpSpMkLst>
        </pc:grpChg>
        <pc:grpChg chg="add mod">
          <ac:chgData name="Boyan Yonkov (CMP - Student)" userId="c46e283d-0449-43a1-8eca-85e52a2daf26" providerId="ADAL" clId="{1DF77D29-0C58-46CA-B179-7D843CBA2952}" dt="2021-03-18T14:00:48.997" v="657" actId="1076"/>
          <ac:grpSpMkLst>
            <pc:docMk/>
            <pc:sldMk cId="3830574591" sldId="261"/>
            <ac:grpSpMk id="16" creationId="{CEC1988E-D1C3-47C2-8088-74F3EDCC3C9A}"/>
          </ac:grpSpMkLst>
        </pc:grpChg>
        <pc:grpChg chg="add mod">
          <ac:chgData name="Boyan Yonkov (CMP - Student)" userId="c46e283d-0449-43a1-8eca-85e52a2daf26" providerId="ADAL" clId="{1DF77D29-0C58-46CA-B179-7D843CBA2952}" dt="2021-03-18T14:00:53.703" v="658" actId="1076"/>
          <ac:grpSpMkLst>
            <pc:docMk/>
            <pc:sldMk cId="3830574591" sldId="261"/>
            <ac:grpSpMk id="21" creationId="{AC541267-BD8D-4EFC-9167-A2F383242E94}"/>
          </ac:grpSpMkLst>
        </pc:grpChg>
        <pc:grpChg chg="del mod">
          <ac:chgData name="Boyan Yonkov (CMP - Student)" userId="c46e283d-0449-43a1-8eca-85e52a2daf26" providerId="ADAL" clId="{1DF77D29-0C58-46CA-B179-7D843CBA2952}" dt="2021-03-18T15:55:16.782" v="996" actId="478"/>
          <ac:grpSpMkLst>
            <pc:docMk/>
            <pc:sldMk cId="3830574591" sldId="261"/>
            <ac:grpSpMk id="29" creationId="{4785EA34-0A74-4AC4-AA88-03211DC88E05}"/>
          </ac:grpSpMkLst>
        </pc:grpChg>
        <pc:grpChg chg="del topLvl">
          <ac:chgData name="Boyan Yonkov (CMP - Student)" userId="c46e283d-0449-43a1-8eca-85e52a2daf26" providerId="ADAL" clId="{1DF77D29-0C58-46CA-B179-7D843CBA2952}" dt="2021-03-18T15:55:46.265" v="1008" actId="478"/>
          <ac:grpSpMkLst>
            <pc:docMk/>
            <pc:sldMk cId="3830574591" sldId="261"/>
            <ac:grpSpMk id="31" creationId="{368246CA-C431-4194-B27A-B98F81EF9EAD}"/>
          </ac:grpSpMkLst>
        </pc:grpChg>
        <pc:grpChg chg="add mod">
          <ac:chgData name="Boyan Yonkov (CMP - Student)" userId="c46e283d-0449-43a1-8eca-85e52a2daf26" providerId="ADAL" clId="{1DF77D29-0C58-46CA-B179-7D843CBA2952}" dt="2021-03-18T15:55:56.176" v="1012" actId="1076"/>
          <ac:grpSpMkLst>
            <pc:docMk/>
            <pc:sldMk cId="3830574591" sldId="261"/>
            <ac:grpSpMk id="49" creationId="{B5C22BAD-2376-499E-8038-9B25046F7D35}"/>
          </ac:grpSpMkLst>
        </pc:grpChg>
        <pc:cxnChg chg="mod">
          <ac:chgData name="Boyan Yonkov (CMP - Student)" userId="c46e283d-0449-43a1-8eca-85e52a2daf26" providerId="ADAL" clId="{1DF77D29-0C58-46CA-B179-7D843CBA2952}" dt="2021-03-18T14:03:15.237" v="688" actId="14100"/>
          <ac:cxnSpMkLst>
            <pc:docMk/>
            <pc:sldMk cId="3830574591" sldId="261"/>
            <ac:cxnSpMk id="6" creationId="{5C0B119E-3E04-490F-8911-FE235A465EB0}"/>
          </ac:cxnSpMkLst>
        </pc:cxnChg>
        <pc:cxnChg chg="del mod">
          <ac:chgData name="Boyan Yonkov (CMP - Student)" userId="c46e283d-0449-43a1-8eca-85e52a2daf26" providerId="ADAL" clId="{1DF77D29-0C58-46CA-B179-7D843CBA2952}" dt="2021-03-18T14:26:55.416" v="774" actId="478"/>
          <ac:cxnSpMkLst>
            <pc:docMk/>
            <pc:sldMk cId="3830574591" sldId="261"/>
            <ac:cxnSpMk id="8" creationId="{5F3E1F7F-97B5-48EC-9F9A-B7AA15A92492}"/>
          </ac:cxnSpMkLst>
        </pc:cxnChg>
        <pc:cxnChg chg="del mod">
          <ac:chgData name="Boyan Yonkov (CMP - Student)" userId="c46e283d-0449-43a1-8eca-85e52a2daf26" providerId="ADAL" clId="{1DF77D29-0C58-46CA-B179-7D843CBA2952}" dt="2021-03-18T14:26:41.032" v="753" actId="478"/>
          <ac:cxnSpMkLst>
            <pc:docMk/>
            <pc:sldMk cId="3830574591" sldId="261"/>
            <ac:cxnSpMk id="13" creationId="{3A20E065-6196-425D-81C2-2676C34558CB}"/>
          </ac:cxnSpMkLst>
        </pc:cxnChg>
        <pc:cxnChg chg="del mod">
          <ac:chgData name="Boyan Yonkov (CMP - Student)" userId="c46e283d-0449-43a1-8eca-85e52a2daf26" providerId="ADAL" clId="{1DF77D29-0C58-46CA-B179-7D843CBA2952}" dt="2021-03-18T14:25:53.184" v="734" actId="478"/>
          <ac:cxnSpMkLst>
            <pc:docMk/>
            <pc:sldMk cId="3830574591" sldId="261"/>
            <ac:cxnSpMk id="18" creationId="{5D64242B-B7C7-4A7C-8EA2-3DE34ACAA27C}"/>
          </ac:cxnSpMkLst>
        </pc:cxnChg>
        <pc:cxnChg chg="del mod">
          <ac:chgData name="Boyan Yonkov (CMP - Student)" userId="c46e283d-0449-43a1-8eca-85e52a2daf26" providerId="ADAL" clId="{1DF77D29-0C58-46CA-B179-7D843CBA2952}" dt="2021-03-18T14:26:29.128" v="749" actId="478"/>
          <ac:cxnSpMkLst>
            <pc:docMk/>
            <pc:sldMk cId="3830574591" sldId="261"/>
            <ac:cxnSpMk id="23" creationId="{BB78F770-E1DC-4ACD-ABFD-C863AFA889C6}"/>
          </ac:cxnSpMkLst>
        </pc:cxnChg>
        <pc:cxnChg chg="add mod">
          <ac:chgData name="Boyan Yonkov (CMP - Student)" userId="c46e283d-0449-43a1-8eca-85e52a2daf26" providerId="ADAL" clId="{1DF77D29-0C58-46CA-B179-7D843CBA2952}" dt="2021-03-18T15:54:56.839" v="989" actId="208"/>
          <ac:cxnSpMkLst>
            <pc:docMk/>
            <pc:sldMk cId="3830574591" sldId="261"/>
            <ac:cxnSpMk id="26" creationId="{74803071-B825-4E29-B33F-7953CCA8F25C}"/>
          </ac:cxnSpMkLst>
        </pc:cxnChg>
        <pc:cxnChg chg="add del mod">
          <ac:chgData name="Boyan Yonkov (CMP - Student)" userId="c46e283d-0449-43a1-8eca-85e52a2daf26" providerId="ADAL" clId="{1DF77D29-0C58-46CA-B179-7D843CBA2952}" dt="2021-03-18T13:59:56.973" v="632" actId="478"/>
          <ac:cxnSpMkLst>
            <pc:docMk/>
            <pc:sldMk cId="3830574591" sldId="261"/>
            <ac:cxnSpMk id="27" creationId="{154C4D20-BB17-4B76-A72C-877442A28A6B}"/>
          </ac:cxnSpMkLst>
        </pc:cxnChg>
        <pc:cxnChg chg="del mod topLvl">
          <ac:chgData name="Boyan Yonkov (CMP - Student)" userId="c46e283d-0449-43a1-8eca-85e52a2daf26" providerId="ADAL" clId="{1DF77D29-0C58-46CA-B179-7D843CBA2952}" dt="2021-03-18T15:55:16.782" v="996" actId="478"/>
          <ac:cxnSpMkLst>
            <pc:docMk/>
            <pc:sldMk cId="3830574591" sldId="261"/>
            <ac:cxnSpMk id="32" creationId="{B683E9A1-EBFA-4179-A6D3-CE2BA1FEDAE5}"/>
          </ac:cxnSpMkLst>
        </pc:cxnChg>
        <pc:cxnChg chg="add mod">
          <ac:chgData name="Boyan Yonkov (CMP - Student)" userId="c46e283d-0449-43a1-8eca-85e52a2daf26" providerId="ADAL" clId="{1DF77D29-0C58-46CA-B179-7D843CBA2952}" dt="2021-03-18T15:54:56.839" v="989" actId="208"/>
          <ac:cxnSpMkLst>
            <pc:docMk/>
            <pc:sldMk cId="3830574591" sldId="261"/>
            <ac:cxnSpMk id="33" creationId="{2947A0F2-A4FA-4AC8-B2A1-E0A549669043}"/>
          </ac:cxnSpMkLst>
        </pc:cxnChg>
        <pc:cxnChg chg="add del mod">
          <ac:chgData name="Boyan Yonkov (CMP - Student)" userId="c46e283d-0449-43a1-8eca-85e52a2daf26" providerId="ADAL" clId="{1DF77D29-0C58-46CA-B179-7D843CBA2952}" dt="2021-03-18T15:55:28.569" v="1001" actId="478"/>
          <ac:cxnSpMkLst>
            <pc:docMk/>
            <pc:sldMk cId="3830574591" sldId="261"/>
            <ac:cxnSpMk id="38" creationId="{32029EA5-6486-4F56-9F7D-157C846B1503}"/>
          </ac:cxnSpMkLst>
        </pc:cxnChg>
        <pc:cxnChg chg="add mod">
          <ac:chgData name="Boyan Yonkov (CMP - Student)" userId="c46e283d-0449-43a1-8eca-85e52a2daf26" providerId="ADAL" clId="{1DF77D29-0C58-46CA-B179-7D843CBA2952}" dt="2021-03-18T15:54:56.839" v="989" actId="208"/>
          <ac:cxnSpMkLst>
            <pc:docMk/>
            <pc:sldMk cId="3830574591" sldId="261"/>
            <ac:cxnSpMk id="40" creationId="{851BC11E-A920-46E6-B3CB-8563EDA63BD2}"/>
          </ac:cxnSpMkLst>
        </pc:cxnChg>
        <pc:cxnChg chg="add del mod">
          <ac:chgData name="Boyan Yonkov (CMP - Student)" userId="c46e283d-0449-43a1-8eca-85e52a2daf26" providerId="ADAL" clId="{1DF77D29-0C58-46CA-B179-7D843CBA2952}" dt="2021-03-18T15:55:46.826" v="1009" actId="478"/>
          <ac:cxnSpMkLst>
            <pc:docMk/>
            <pc:sldMk cId="3830574591" sldId="261"/>
            <ac:cxnSpMk id="41" creationId="{E11A6783-5F77-47A7-87EF-CDECB7614F88}"/>
          </ac:cxnSpMkLst>
        </pc:cxnChg>
        <pc:cxnChg chg="add mod">
          <ac:chgData name="Boyan Yonkov (CMP - Student)" userId="c46e283d-0449-43a1-8eca-85e52a2daf26" providerId="ADAL" clId="{1DF77D29-0C58-46CA-B179-7D843CBA2952}" dt="2021-03-18T15:54:56.839" v="989" actId="208"/>
          <ac:cxnSpMkLst>
            <pc:docMk/>
            <pc:sldMk cId="3830574591" sldId="261"/>
            <ac:cxnSpMk id="43" creationId="{67CF0557-E042-4DB8-BE96-DC1FF55DD72A}"/>
          </ac:cxnSpMkLst>
        </pc:cxnChg>
        <pc:cxnChg chg="del mod">
          <ac:chgData name="Boyan Yonkov (CMP - Student)" userId="c46e283d-0449-43a1-8eca-85e52a2daf26" providerId="ADAL" clId="{1DF77D29-0C58-46CA-B179-7D843CBA2952}" dt="2021-03-18T15:56:00.666" v="1014" actId="478"/>
          <ac:cxnSpMkLst>
            <pc:docMk/>
            <pc:sldMk cId="3830574591" sldId="261"/>
            <ac:cxnSpMk id="51" creationId="{29C5484E-36F6-4204-9CF7-433D14974427}"/>
          </ac:cxnSpMkLst>
        </pc:cxnChg>
        <pc:cxnChg chg="mod">
          <ac:chgData name="Boyan Yonkov (CMP - Student)" userId="c46e283d-0449-43a1-8eca-85e52a2daf26" providerId="ADAL" clId="{1DF77D29-0C58-46CA-B179-7D843CBA2952}" dt="2021-03-18T15:55:54.407" v="1011"/>
          <ac:cxnSpMkLst>
            <pc:docMk/>
            <pc:sldMk cId="3830574591" sldId="261"/>
            <ac:cxnSpMk id="54" creationId="{BEAA173B-8CDE-4F6D-BD20-A338DA74B1E0}"/>
          </ac:cxnSpMkLst>
        </pc:cxnChg>
        <pc:cxnChg chg="add mod">
          <ac:chgData name="Boyan Yonkov (CMP - Student)" userId="c46e283d-0449-43a1-8eca-85e52a2daf26" providerId="ADAL" clId="{1DF77D29-0C58-46CA-B179-7D843CBA2952}" dt="2021-03-18T15:54:56.839" v="989" actId="208"/>
          <ac:cxnSpMkLst>
            <pc:docMk/>
            <pc:sldMk cId="3830574591" sldId="261"/>
            <ac:cxnSpMk id="56" creationId="{9C5ABF82-0BB9-408F-A1A1-F33ABBA0B115}"/>
          </ac:cxnSpMkLst>
        </pc:cxnChg>
        <pc:cxnChg chg="add mod">
          <ac:chgData name="Boyan Yonkov (CMP - Student)" userId="c46e283d-0449-43a1-8eca-85e52a2daf26" providerId="ADAL" clId="{1DF77D29-0C58-46CA-B179-7D843CBA2952}" dt="2021-03-18T15:54:56.839" v="989" actId="208"/>
          <ac:cxnSpMkLst>
            <pc:docMk/>
            <pc:sldMk cId="3830574591" sldId="261"/>
            <ac:cxnSpMk id="60" creationId="{CA94F021-3C64-45B9-924E-3A908280804C}"/>
          </ac:cxnSpMkLst>
        </pc:cxnChg>
      </pc:sldChg>
    </pc:docChg>
  </pc:docChgLst>
  <pc:docChgLst>
    <pc:chgData name="Boyan Yonkov (CMP - Student)" userId="S::mep19zju@uea.ac.uk::c46e283d-0449-43a1-8eca-85e52a2daf26" providerId="AD" clId="Web-{F22DCE9F-3559-1C5A-D785-8FDC074DFA82}"/>
    <pc:docChg chg="modSld">
      <pc:chgData name="Boyan Yonkov (CMP - Student)" userId="S::mep19zju@uea.ac.uk::c46e283d-0449-43a1-8eca-85e52a2daf26" providerId="AD" clId="Web-{F22DCE9F-3559-1C5A-D785-8FDC074DFA82}" dt="2021-03-13T14:40:14.320" v="105" actId="1076"/>
      <pc:docMkLst>
        <pc:docMk/>
      </pc:docMkLst>
      <pc:sldChg chg="addSp delSp modSp">
        <pc:chgData name="Boyan Yonkov (CMP - Student)" userId="S::mep19zju@uea.ac.uk::c46e283d-0449-43a1-8eca-85e52a2daf26" providerId="AD" clId="Web-{F22DCE9F-3559-1C5A-D785-8FDC074DFA82}" dt="2021-03-13T14:40:14.320" v="105" actId="1076"/>
        <pc:sldMkLst>
          <pc:docMk/>
          <pc:sldMk cId="4158170437" sldId="258"/>
        </pc:sldMkLst>
        <pc:spChg chg="mod">
          <ac:chgData name="Boyan Yonkov (CMP - Student)" userId="S::mep19zju@uea.ac.uk::c46e283d-0449-43a1-8eca-85e52a2daf26" providerId="AD" clId="Web-{F22DCE9F-3559-1C5A-D785-8FDC074DFA82}" dt="2021-03-13T13:53:11.275" v="21" actId="20577"/>
          <ac:spMkLst>
            <pc:docMk/>
            <pc:sldMk cId="4158170437" sldId="258"/>
            <ac:spMk id="8" creationId="{3A22733B-CC91-45D1-A161-5C3E8A15AAEA}"/>
          </ac:spMkLst>
        </pc:spChg>
        <pc:spChg chg="mod">
          <ac:chgData name="Boyan Yonkov (CMP - Student)" userId="S::mep19zju@uea.ac.uk::c46e283d-0449-43a1-8eca-85e52a2daf26" providerId="AD" clId="Web-{F22DCE9F-3559-1C5A-D785-8FDC074DFA82}" dt="2021-03-13T13:53:06.775" v="20" actId="20577"/>
          <ac:spMkLst>
            <pc:docMk/>
            <pc:sldMk cId="4158170437" sldId="258"/>
            <ac:spMk id="25" creationId="{D667EB93-D1B7-4E01-87DD-14F7C0773C7B}"/>
          </ac:spMkLst>
        </pc:spChg>
        <pc:spChg chg="mod">
          <ac:chgData name="Boyan Yonkov (CMP - Student)" userId="S::mep19zju@uea.ac.uk::c46e283d-0449-43a1-8eca-85e52a2daf26" providerId="AD" clId="Web-{F22DCE9F-3559-1C5A-D785-8FDC074DFA82}" dt="2021-03-13T13:53:04.634" v="19" actId="20577"/>
          <ac:spMkLst>
            <pc:docMk/>
            <pc:sldMk cId="4158170437" sldId="258"/>
            <ac:spMk id="32" creationId="{7A9A7E9E-C0A3-4511-8164-6C2DF8AC68AE}"/>
          </ac:spMkLst>
        </pc:spChg>
        <pc:spChg chg="mod">
          <ac:chgData name="Boyan Yonkov (CMP - Student)" userId="S::mep19zju@uea.ac.uk::c46e283d-0449-43a1-8eca-85e52a2daf26" providerId="AD" clId="Web-{F22DCE9F-3559-1C5A-D785-8FDC074DFA82}" dt="2021-03-13T13:53:00.868" v="16" actId="20577"/>
          <ac:spMkLst>
            <pc:docMk/>
            <pc:sldMk cId="4158170437" sldId="258"/>
            <ac:spMk id="39" creationId="{83E1F3BD-D55D-4861-ADD1-345B010A1380}"/>
          </ac:spMkLst>
        </pc:spChg>
        <pc:spChg chg="mod">
          <ac:chgData name="Boyan Yonkov (CMP - Student)" userId="S::mep19zju@uea.ac.uk::c46e283d-0449-43a1-8eca-85e52a2daf26" providerId="AD" clId="Web-{F22DCE9F-3559-1C5A-D785-8FDC074DFA82}" dt="2021-03-13T13:53:16.431" v="25" actId="20577"/>
          <ac:spMkLst>
            <pc:docMk/>
            <pc:sldMk cId="4158170437" sldId="258"/>
            <ac:spMk id="46" creationId="{BB35ED9C-E5BE-4E70-834E-B50375946FBF}"/>
          </ac:spMkLst>
        </pc:spChg>
        <pc:spChg chg="mod">
          <ac:chgData name="Boyan Yonkov (CMP - Student)" userId="S::mep19zju@uea.ac.uk::c46e283d-0449-43a1-8eca-85e52a2daf26" providerId="AD" clId="Web-{F22DCE9F-3559-1C5A-D785-8FDC074DFA82}" dt="2021-03-13T13:52:52.227" v="7" actId="20577"/>
          <ac:spMkLst>
            <pc:docMk/>
            <pc:sldMk cId="4158170437" sldId="258"/>
            <ac:spMk id="53" creationId="{093815E2-FEDC-46D6-B13B-B3680DD23DA8}"/>
          </ac:spMkLst>
        </pc:spChg>
        <pc:spChg chg="mod">
          <ac:chgData name="Boyan Yonkov (CMP - Student)" userId="S::mep19zju@uea.ac.uk::c46e283d-0449-43a1-8eca-85e52a2daf26" providerId="AD" clId="Web-{F22DCE9F-3559-1C5A-D785-8FDC074DFA82}" dt="2021-03-13T13:52:55.509" v="10" actId="20577"/>
          <ac:spMkLst>
            <pc:docMk/>
            <pc:sldMk cId="4158170437" sldId="258"/>
            <ac:spMk id="60" creationId="{48ACAC7B-ED68-4048-A170-CDAD88B96728}"/>
          </ac:spMkLst>
        </pc:spChg>
        <pc:spChg chg="mod">
          <ac:chgData name="Boyan Yonkov (CMP - Student)" userId="S::mep19zju@uea.ac.uk::c46e283d-0449-43a1-8eca-85e52a2daf26" providerId="AD" clId="Web-{F22DCE9F-3559-1C5A-D785-8FDC074DFA82}" dt="2021-03-13T13:52:58.337" v="13" actId="20577"/>
          <ac:spMkLst>
            <pc:docMk/>
            <pc:sldMk cId="4158170437" sldId="258"/>
            <ac:spMk id="67" creationId="{8C569163-2FDE-48B2-8CE8-D153848031E8}"/>
          </ac:spMkLst>
        </pc:spChg>
        <pc:spChg chg="mod">
          <ac:chgData name="Boyan Yonkov (CMP - Student)" userId="S::mep19zju@uea.ac.uk::c46e283d-0449-43a1-8eca-85e52a2daf26" providerId="AD" clId="Web-{F22DCE9F-3559-1C5A-D785-8FDC074DFA82}" dt="2021-03-13T14:40:14.320" v="105" actId="1076"/>
          <ac:spMkLst>
            <pc:docMk/>
            <pc:sldMk cId="4158170437" sldId="258"/>
            <ac:spMk id="87" creationId="{3A7ACF11-35ED-4277-A7C2-C6A115A75319}"/>
          </ac:spMkLst>
        </pc:spChg>
        <pc:spChg chg="mod">
          <ac:chgData name="Boyan Yonkov (CMP - Student)" userId="S::mep19zju@uea.ac.uk::c46e283d-0449-43a1-8eca-85e52a2daf26" providerId="AD" clId="Web-{F22DCE9F-3559-1C5A-D785-8FDC074DFA82}" dt="2021-03-13T14:40:06.491" v="102" actId="1076"/>
          <ac:spMkLst>
            <pc:docMk/>
            <pc:sldMk cId="4158170437" sldId="258"/>
            <ac:spMk id="90" creationId="{7E11F504-60A5-40C1-B76E-84BD4D45D1B8}"/>
          </ac:spMkLst>
        </pc:spChg>
        <pc:spChg chg="del">
          <ac:chgData name="Boyan Yonkov (CMP - Student)" userId="S::mep19zju@uea.ac.uk::c46e283d-0449-43a1-8eca-85e52a2daf26" providerId="AD" clId="Web-{F22DCE9F-3559-1C5A-D785-8FDC074DFA82}" dt="2021-03-13T14:39:11.724" v="88"/>
          <ac:spMkLst>
            <pc:docMk/>
            <pc:sldMk cId="4158170437" sldId="258"/>
            <ac:spMk id="91" creationId="{D47DDD09-EE20-4D95-A567-9D318D54280F}"/>
          </ac:spMkLst>
        </pc:spChg>
        <pc:spChg chg="del">
          <ac:chgData name="Boyan Yonkov (CMP - Student)" userId="S::mep19zju@uea.ac.uk::c46e283d-0449-43a1-8eca-85e52a2daf26" providerId="AD" clId="Web-{F22DCE9F-3559-1C5A-D785-8FDC074DFA82}" dt="2021-03-13T14:39:23.287" v="92"/>
          <ac:spMkLst>
            <pc:docMk/>
            <pc:sldMk cId="4158170437" sldId="258"/>
            <ac:spMk id="92" creationId="{79E138FD-E154-41B8-AD81-123CF737873F}"/>
          </ac:spMkLst>
        </pc:spChg>
        <pc:spChg chg="del">
          <ac:chgData name="Boyan Yonkov (CMP - Student)" userId="S::mep19zju@uea.ac.uk::c46e283d-0449-43a1-8eca-85e52a2daf26" providerId="AD" clId="Web-{F22DCE9F-3559-1C5A-D785-8FDC074DFA82}" dt="2021-03-13T14:20:55.396" v="29"/>
          <ac:spMkLst>
            <pc:docMk/>
            <pc:sldMk cId="4158170437" sldId="258"/>
            <ac:spMk id="94" creationId="{C8974507-9AF7-4CA8-AD27-43900B22B6FA}"/>
          </ac:spMkLst>
        </pc:spChg>
        <pc:spChg chg="del mod">
          <ac:chgData name="Boyan Yonkov (CMP - Student)" userId="S::mep19zju@uea.ac.uk::c46e283d-0449-43a1-8eca-85e52a2daf26" providerId="AD" clId="Web-{F22DCE9F-3559-1C5A-D785-8FDC074DFA82}" dt="2021-03-13T14:26:03.201" v="73"/>
          <ac:spMkLst>
            <pc:docMk/>
            <pc:sldMk cId="4158170437" sldId="258"/>
            <ac:spMk id="95" creationId="{07B9873D-8DB6-4736-834B-4A79B49CB600}"/>
          </ac:spMkLst>
        </pc:spChg>
        <pc:spChg chg="del">
          <ac:chgData name="Boyan Yonkov (CMP - Student)" userId="S::mep19zju@uea.ac.uk::c46e283d-0449-43a1-8eca-85e52a2daf26" providerId="AD" clId="Web-{F22DCE9F-3559-1C5A-D785-8FDC074DFA82}" dt="2021-03-13T14:30:59.415" v="81"/>
          <ac:spMkLst>
            <pc:docMk/>
            <pc:sldMk cId="4158170437" sldId="258"/>
            <ac:spMk id="96" creationId="{94421DA4-FA00-4DFC-AEC8-B08D49F165D9}"/>
          </ac:spMkLst>
        </pc:spChg>
        <pc:spChg chg="del">
          <ac:chgData name="Boyan Yonkov (CMP - Student)" userId="S::mep19zju@uea.ac.uk::c46e283d-0449-43a1-8eca-85e52a2daf26" providerId="AD" clId="Web-{F22DCE9F-3559-1C5A-D785-8FDC074DFA82}" dt="2021-03-13T14:31:01.462" v="82"/>
          <ac:spMkLst>
            <pc:docMk/>
            <pc:sldMk cId="4158170437" sldId="258"/>
            <ac:spMk id="97" creationId="{1B9804A5-3C59-48B7-86FD-56A587E3FA6F}"/>
          </ac:spMkLst>
        </pc:spChg>
        <pc:spChg chg="del mod">
          <ac:chgData name="Boyan Yonkov (CMP - Student)" userId="S::mep19zju@uea.ac.uk::c46e283d-0449-43a1-8eca-85e52a2daf26" providerId="AD" clId="Web-{F22DCE9F-3559-1C5A-D785-8FDC074DFA82}" dt="2021-03-13T14:26:08.967" v="77"/>
          <ac:spMkLst>
            <pc:docMk/>
            <pc:sldMk cId="4158170437" sldId="258"/>
            <ac:spMk id="98" creationId="{758C5F11-786C-414A-9866-3ED18595A050}"/>
          </ac:spMkLst>
        </pc:spChg>
        <pc:spChg chg="mod">
          <ac:chgData name="Boyan Yonkov (CMP - Student)" userId="S::mep19zju@uea.ac.uk::c46e283d-0449-43a1-8eca-85e52a2daf26" providerId="AD" clId="Web-{F22DCE9F-3559-1C5A-D785-8FDC074DFA82}" dt="2021-03-13T14:38:42.849" v="84" actId="20577"/>
          <ac:spMkLst>
            <pc:docMk/>
            <pc:sldMk cId="4158170437" sldId="258"/>
            <ac:spMk id="99" creationId="{CEA92FAF-75E2-4B82-9C50-E881F1EE3536}"/>
          </ac:spMkLst>
        </pc:spChg>
        <pc:spChg chg="del">
          <ac:chgData name="Boyan Yonkov (CMP - Student)" userId="S::mep19zju@uea.ac.uk::c46e283d-0449-43a1-8eca-85e52a2daf26" providerId="AD" clId="Web-{F22DCE9F-3559-1C5A-D785-8FDC074DFA82}" dt="2021-03-13T14:39:20.209" v="91"/>
          <ac:spMkLst>
            <pc:docMk/>
            <pc:sldMk cId="4158170437" sldId="258"/>
            <ac:spMk id="100" creationId="{28DF6300-492B-4ED7-9B9F-BBCA090E8447}"/>
          </ac:spMkLst>
        </pc:spChg>
        <pc:spChg chg="del">
          <ac:chgData name="Boyan Yonkov (CMP - Student)" userId="S::mep19zju@uea.ac.uk::c46e283d-0449-43a1-8eca-85e52a2daf26" providerId="AD" clId="Web-{F22DCE9F-3559-1C5A-D785-8FDC074DFA82}" dt="2021-03-13T14:39:18.834" v="90"/>
          <ac:spMkLst>
            <pc:docMk/>
            <pc:sldMk cId="4158170437" sldId="258"/>
            <ac:spMk id="101" creationId="{F030AF40-EAEC-4C52-89BA-97E0D379FABA}"/>
          </ac:spMkLst>
        </pc:spChg>
        <pc:spChg chg="del">
          <ac:chgData name="Boyan Yonkov (CMP - Student)" userId="S::mep19zju@uea.ac.uk::c46e283d-0449-43a1-8eca-85e52a2daf26" providerId="AD" clId="Web-{F22DCE9F-3559-1C5A-D785-8FDC074DFA82}" dt="2021-03-13T14:39:51.569" v="98"/>
          <ac:spMkLst>
            <pc:docMk/>
            <pc:sldMk cId="4158170437" sldId="258"/>
            <ac:spMk id="102" creationId="{BA487864-4157-4F83-87F3-64B801A2DEC8}"/>
          </ac:spMkLst>
        </pc:spChg>
        <pc:spChg chg="del">
          <ac:chgData name="Boyan Yonkov (CMP - Student)" userId="S::mep19zju@uea.ac.uk::c46e283d-0449-43a1-8eca-85e52a2daf26" providerId="AD" clId="Web-{F22DCE9F-3559-1C5A-D785-8FDC074DFA82}" dt="2021-03-13T14:39:42.303" v="95"/>
          <ac:spMkLst>
            <pc:docMk/>
            <pc:sldMk cId="4158170437" sldId="258"/>
            <ac:spMk id="103" creationId="{2CDAC154-B407-4674-A6E0-B52693D260B9}"/>
          </ac:spMkLst>
        </pc:spChg>
        <pc:spChg chg="add mod">
          <ac:chgData name="Boyan Yonkov (CMP - Student)" userId="S::mep19zju@uea.ac.uk::c46e283d-0449-43a1-8eca-85e52a2daf26" providerId="AD" clId="Web-{F22DCE9F-3559-1C5A-D785-8FDC074DFA82}" dt="2021-03-13T14:40:12.116" v="104" actId="1076"/>
          <ac:spMkLst>
            <pc:docMk/>
            <pc:sldMk cId="4158170437" sldId="258"/>
            <ac:spMk id="105" creationId="{2C5815BE-093D-48ED-BB9C-E7A6BE8D38D3}"/>
          </ac:spMkLst>
        </pc:spChg>
        <pc:spChg chg="add mod">
          <ac:chgData name="Boyan Yonkov (CMP - Student)" userId="S::mep19zju@uea.ac.uk::c46e283d-0449-43a1-8eca-85e52a2daf26" providerId="AD" clId="Web-{F22DCE9F-3559-1C5A-D785-8FDC074DFA82}" dt="2021-03-13T14:40:09.538" v="103" actId="1076"/>
          <ac:spMkLst>
            <pc:docMk/>
            <pc:sldMk cId="4158170437" sldId="258"/>
            <ac:spMk id="106" creationId="{39E7C2BD-79B9-4B5E-BCB7-B7EB1B303BAA}"/>
          </ac:spMkLst>
        </pc:spChg>
        <pc:spChg chg="add mod">
          <ac:chgData name="Boyan Yonkov (CMP - Student)" userId="S::mep19zju@uea.ac.uk::c46e283d-0449-43a1-8eca-85e52a2daf26" providerId="AD" clId="Web-{F22DCE9F-3559-1C5A-D785-8FDC074DFA82}" dt="2021-03-13T14:40:03.679" v="101" actId="1076"/>
          <ac:spMkLst>
            <pc:docMk/>
            <pc:sldMk cId="4158170437" sldId="258"/>
            <ac:spMk id="108" creationId="{34CC0AB9-8EF1-4F35-B0A3-6D2C429511BB}"/>
          </ac:spMkLst>
        </pc:spChg>
        <pc:spChg chg="add mod">
          <ac:chgData name="Boyan Yonkov (CMP - Student)" userId="S::mep19zju@uea.ac.uk::c46e283d-0449-43a1-8eca-85e52a2daf26" providerId="AD" clId="Web-{F22DCE9F-3559-1C5A-D785-8FDC074DFA82}" dt="2021-03-13T14:40:00.194" v="100" actId="1076"/>
          <ac:spMkLst>
            <pc:docMk/>
            <pc:sldMk cId="4158170437" sldId="258"/>
            <ac:spMk id="109" creationId="{457EB7EF-747B-4EB1-B7B1-AB2521A8A8A0}"/>
          </ac:spMkLst>
        </pc:spChg>
        <pc:spChg chg="add mod">
          <ac:chgData name="Boyan Yonkov (CMP - Student)" userId="S::mep19zju@uea.ac.uk::c46e283d-0449-43a1-8eca-85e52a2daf26" providerId="AD" clId="Web-{F22DCE9F-3559-1C5A-D785-8FDC074DFA82}" dt="2021-03-13T14:39:57.429" v="99" actId="1076"/>
          <ac:spMkLst>
            <pc:docMk/>
            <pc:sldMk cId="4158170437" sldId="258"/>
            <ac:spMk id="111" creationId="{6D25718B-4518-4D9A-9E60-499579EDAF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A1415-FBF5-4D6C-BAF1-2E06B9E0D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80686-94C0-459F-ABE1-B8030B732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E7AD6-563A-472D-BEC5-36514C59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FBA-E9BD-4B44-9FC2-B4AB4C029A7E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4DA2B-7B22-464D-87BC-89B58638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5A285-A992-4B17-9D88-C7479CE7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3186-7FE7-4CD2-A24F-28288D4BB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28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5B1C3-A4F7-4F6A-8241-D9DDECD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0D045-017A-468E-A334-7AE68D737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D29CA-184A-4D9C-805A-CA17618A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FBA-E9BD-4B44-9FC2-B4AB4C029A7E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F0D5E-8EFA-4553-8B02-AADD7FDA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C7C7D-34B6-48C0-9FCC-3C861F61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3186-7FE7-4CD2-A24F-28288D4BB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63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BEFEF-BF61-4AFE-8B43-CFC1EF879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6AA8A-0015-4798-9D0D-BDCEEDFE1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AFF15-76B5-431A-B76D-3B8C097E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FBA-E9BD-4B44-9FC2-B4AB4C029A7E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22458-C01C-460B-A9DA-6397B987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FE403-8DCF-496F-9217-50073E4F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3186-7FE7-4CD2-A24F-28288D4BB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09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D9CC-824F-410C-8F65-93C6563D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3F4B6-E3AB-42C3-8FEC-C86161818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F40F5-DC96-4A42-A463-F57025E4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FBA-E9BD-4B44-9FC2-B4AB4C029A7E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B5E4-C95C-4DA7-8316-4FB3ED09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05367-19BB-4F20-9D8B-EBA9E70B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3186-7FE7-4CD2-A24F-28288D4BB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42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B794-381A-47B8-B29D-CCDF8C3D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11330-488D-4323-898D-7B355DCF5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A60FB-9FEB-4375-A36A-E1B74DBA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FBA-E9BD-4B44-9FC2-B4AB4C029A7E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5655E-7C1D-40A3-B492-289395D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C6C8D-BDE5-4643-916E-570C3EBB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3186-7FE7-4CD2-A24F-28288D4BB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82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EAFC-62BB-4262-84C4-0D24C3AF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F7BF-703D-4603-BF29-9D9E07096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FDA5F-3401-469F-86F4-DDF137AD0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2A1B-638C-4A52-AB16-B3B03C23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FBA-E9BD-4B44-9FC2-B4AB4C029A7E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8C5A3-BE8E-47A7-9D56-E33B1EA4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FE426-5C4E-466D-A401-0E047BAA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3186-7FE7-4CD2-A24F-28288D4BB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84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CB51-FCE9-48C4-A575-2212F336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C8DCB-8FB0-40E3-A1AE-1334198BC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FA931-CCD1-483C-8F50-EA0FFDF69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E292C-BBEB-461B-AEEE-DEA2D846B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6CA6D-7747-4495-9E17-A5DF3EF7C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840718-8445-4325-A51F-C1FA05CC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FBA-E9BD-4B44-9FC2-B4AB4C029A7E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A1B48D-65C8-4EE5-814B-9BE4E8E6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80B757-59CF-4FB8-AAE4-712E70E3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3186-7FE7-4CD2-A24F-28288D4BB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86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E224-ED7C-40BD-A1B7-DD3087FB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0E503-47D8-43F9-BFB8-484FFC2D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FBA-E9BD-4B44-9FC2-B4AB4C029A7E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F7991-FE68-4529-A55B-55AA1CF3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BE92B-80DB-4085-B6DB-F1DAE45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3186-7FE7-4CD2-A24F-28288D4BB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70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215B6-93D3-416E-A1AE-7404DA5FF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FBA-E9BD-4B44-9FC2-B4AB4C029A7E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C88FF-E12C-4552-B583-85459A1E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E986E-1D1E-48D6-945B-1295BC0F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3186-7FE7-4CD2-A24F-28288D4BB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42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A8E3-0097-4954-B9E4-137A8351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63E7A-D61F-490F-B44F-5B37E41E5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C49EE-E4F6-4D34-8ABD-14E989ED9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73993-92D7-4F2B-8B5A-F9A829E3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FBA-E9BD-4B44-9FC2-B4AB4C029A7E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13BC4-1574-4C5E-B6CC-49FBF43F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2DEE4-5B8E-47EB-A064-D4C23891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3186-7FE7-4CD2-A24F-28288D4BB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71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CCDE-2A1A-4BD5-8975-B18269EEF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B5AEEE-7B93-4FA4-9668-32B1A10E6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BC833-7981-4A0D-BA1D-9FEA2989F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53F2C-3669-4059-8184-4F20454F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FBA-E9BD-4B44-9FC2-B4AB4C029A7E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20454-C9F6-44C2-9605-6AD7488D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C3051-EEFE-4187-8D74-B81DEC59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3186-7FE7-4CD2-A24F-28288D4BB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5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682CCC-FE42-47C1-B427-8530909C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CE901-1003-40F0-BB24-12B3758AF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C8073-6253-43E8-B8D1-5E6C1F921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08FBA-E9BD-4B44-9FC2-B4AB4C029A7E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9AA0E-E646-4C69-B984-9C6ED1F74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65520-6483-4F27-BDF7-6506EC53F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B3186-7FE7-4CD2-A24F-28288D4BB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07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5034462-190A-4F37-843A-31B644B05CE1}"/>
              </a:ext>
            </a:extLst>
          </p:cNvPr>
          <p:cNvGrpSpPr/>
          <p:nvPr/>
        </p:nvGrpSpPr>
        <p:grpSpPr>
          <a:xfrm>
            <a:off x="1572765" y="2444543"/>
            <a:ext cx="1036320" cy="937260"/>
            <a:chOff x="1767840" y="1043940"/>
            <a:chExt cx="1036320" cy="93726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C90711B-1E50-41EB-B465-C318CA72CE44}"/>
                </a:ext>
              </a:extLst>
            </p:cNvPr>
            <p:cNvGrpSpPr/>
            <p:nvPr/>
          </p:nvGrpSpPr>
          <p:grpSpPr>
            <a:xfrm>
              <a:off x="1767840" y="1043940"/>
              <a:ext cx="1036320" cy="937260"/>
              <a:chOff x="1767840" y="1043940"/>
              <a:chExt cx="1036320" cy="93726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60CE94E-5D74-4E25-8907-ACF2E8866181}"/>
                  </a:ext>
                </a:extLst>
              </p:cNvPr>
              <p:cNvSpPr/>
              <p:nvPr/>
            </p:nvSpPr>
            <p:spPr>
              <a:xfrm>
                <a:off x="1767840" y="1043940"/>
                <a:ext cx="1036320" cy="93726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0F93F42-5BE1-47B3-874B-FA8FC55CF1CF}"/>
                  </a:ext>
                </a:extLst>
              </p:cNvPr>
              <p:cNvCxnSpPr/>
              <p:nvPr/>
            </p:nvCxnSpPr>
            <p:spPr>
              <a:xfrm>
                <a:off x="1889760" y="1516380"/>
                <a:ext cx="807720" cy="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7EC09E-B8C3-49D1-8955-D81CBEB42F45}"/>
                  </a:ext>
                </a:extLst>
              </p:cNvPr>
              <p:cNvSpPr txBox="1"/>
              <p:nvPr/>
            </p:nvSpPr>
            <p:spPr>
              <a:xfrm>
                <a:off x="2011680" y="1232150"/>
                <a:ext cx="5486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dirty="0"/>
                  <a:t>S</a:t>
                </a:r>
                <a:r>
                  <a:rPr lang="en-GB" sz="1100" dirty="0"/>
                  <a:t>0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22733B-CC91-45D1-A161-5C3E8A15AAEA}"/>
                  </a:ext>
                </a:extLst>
              </p:cNvPr>
              <p:cNvSpPr txBox="1"/>
              <p:nvPr/>
            </p:nvSpPr>
            <p:spPr>
              <a:xfrm>
                <a:off x="1889759" y="1506355"/>
                <a:ext cx="807719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GB" sz="1100"/>
                  <a:t>00</a:t>
                </a:r>
              </a:p>
            </p:txBody>
          </p:sp>
        </p:grp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E2541FB2-AAD2-4DEE-B606-647746F6C3C7}"/>
                </a:ext>
              </a:extLst>
            </p:cNvPr>
            <p:cNvCxnSpPr>
              <a:cxnSpLocks/>
              <a:stCxn id="4" idx="2"/>
              <a:endCxn id="4" idx="1"/>
            </p:cNvCxnSpPr>
            <p:nvPr/>
          </p:nvCxnSpPr>
          <p:spPr>
            <a:xfrm rot="10800000" flipH="1">
              <a:off x="1767840" y="1181200"/>
              <a:ext cx="151766" cy="331371"/>
            </a:xfrm>
            <a:prstGeom prst="curvedConnector4">
              <a:avLst>
                <a:gd name="adj1" fmla="val -150627"/>
                <a:gd name="adj2" fmla="val 210408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0C3D5AC-1BF7-46BD-B836-FC3EF1E56940}"/>
              </a:ext>
            </a:extLst>
          </p:cNvPr>
          <p:cNvGrpSpPr/>
          <p:nvPr/>
        </p:nvGrpSpPr>
        <p:grpSpPr>
          <a:xfrm>
            <a:off x="4099908" y="948333"/>
            <a:ext cx="1036320" cy="937260"/>
            <a:chOff x="1767840" y="1043940"/>
            <a:chExt cx="1036320" cy="93726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10430BC-AECB-422E-BB86-7D3F2E6594D8}"/>
                </a:ext>
              </a:extLst>
            </p:cNvPr>
            <p:cNvSpPr/>
            <p:nvPr/>
          </p:nvSpPr>
          <p:spPr>
            <a:xfrm>
              <a:off x="1767840" y="1043940"/>
              <a:ext cx="1036320" cy="93726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2A72633-34F4-4CCB-A6A9-75BA3E8B729E}"/>
                </a:ext>
              </a:extLst>
            </p:cNvPr>
            <p:cNvCxnSpPr/>
            <p:nvPr/>
          </p:nvCxnSpPr>
          <p:spPr>
            <a:xfrm>
              <a:off x="1889760" y="1516380"/>
              <a:ext cx="80772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88808DC-368B-48DD-A66A-C56867EA0790}"/>
                </a:ext>
              </a:extLst>
            </p:cNvPr>
            <p:cNvSpPr txBox="1"/>
            <p:nvPr/>
          </p:nvSpPr>
          <p:spPr>
            <a:xfrm>
              <a:off x="2011680" y="1232150"/>
              <a:ext cx="5486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/>
                <a:t>S</a:t>
              </a:r>
              <a:r>
                <a:rPr lang="en-GB" sz="1100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67EB93-D1B7-4E01-87DD-14F7C0773C7B}"/>
                </a:ext>
              </a:extLst>
            </p:cNvPr>
            <p:cNvSpPr txBox="1"/>
            <p:nvPr/>
          </p:nvSpPr>
          <p:spPr>
            <a:xfrm>
              <a:off x="1806891" y="1530104"/>
              <a:ext cx="921386" cy="43088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100" dirty="0"/>
                <a:t>00</a:t>
              </a:r>
            </a:p>
            <a:p>
              <a:pPr algn="ctr"/>
              <a:endParaRPr lang="en-GB" sz="11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F4FCDAB-3AE6-4303-BF6D-8BE18F0BE0E4}"/>
              </a:ext>
            </a:extLst>
          </p:cNvPr>
          <p:cNvGrpSpPr/>
          <p:nvPr/>
        </p:nvGrpSpPr>
        <p:grpSpPr>
          <a:xfrm>
            <a:off x="6559997" y="729396"/>
            <a:ext cx="1036320" cy="937260"/>
            <a:chOff x="1767840" y="1043940"/>
            <a:chExt cx="1036320" cy="93726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077E3F9-F650-4648-83D9-7817375315B5}"/>
                </a:ext>
              </a:extLst>
            </p:cNvPr>
            <p:cNvSpPr/>
            <p:nvPr/>
          </p:nvSpPr>
          <p:spPr>
            <a:xfrm>
              <a:off x="1767840" y="1043940"/>
              <a:ext cx="1036320" cy="93726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79A7367-5BF3-4600-885F-5CD75C6653EB}"/>
                </a:ext>
              </a:extLst>
            </p:cNvPr>
            <p:cNvCxnSpPr/>
            <p:nvPr/>
          </p:nvCxnSpPr>
          <p:spPr>
            <a:xfrm>
              <a:off x="1889760" y="1516380"/>
              <a:ext cx="80772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C04D0D6-EA03-45EE-8825-19C3CE0DDEF5}"/>
                </a:ext>
              </a:extLst>
            </p:cNvPr>
            <p:cNvSpPr txBox="1"/>
            <p:nvPr/>
          </p:nvSpPr>
          <p:spPr>
            <a:xfrm>
              <a:off x="2011680" y="1232150"/>
              <a:ext cx="5486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/>
                <a:t>S</a:t>
              </a:r>
              <a:r>
                <a:rPr lang="en-GB" sz="1100"/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9A7E9E-C0A3-4511-8164-6C2DF8AC68AE}"/>
                </a:ext>
              </a:extLst>
            </p:cNvPr>
            <p:cNvSpPr txBox="1"/>
            <p:nvPr/>
          </p:nvSpPr>
          <p:spPr>
            <a:xfrm>
              <a:off x="1897380" y="1540652"/>
              <a:ext cx="807720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100"/>
                <a:t>00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A5358F-E82A-4DDB-ABBF-922A1C01AA2F}"/>
              </a:ext>
            </a:extLst>
          </p:cNvPr>
          <p:cNvGrpSpPr/>
          <p:nvPr/>
        </p:nvGrpSpPr>
        <p:grpSpPr>
          <a:xfrm>
            <a:off x="8507613" y="1775001"/>
            <a:ext cx="1036320" cy="937260"/>
            <a:chOff x="1767840" y="1043940"/>
            <a:chExt cx="1036320" cy="93726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20A2E8D-9B8C-49BD-A139-FD90E05D4C5D}"/>
                </a:ext>
              </a:extLst>
            </p:cNvPr>
            <p:cNvSpPr/>
            <p:nvPr/>
          </p:nvSpPr>
          <p:spPr>
            <a:xfrm>
              <a:off x="1767840" y="1043940"/>
              <a:ext cx="1036320" cy="93726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C4192E1-3447-4544-A085-DBCDD3EFD12F}"/>
                </a:ext>
              </a:extLst>
            </p:cNvPr>
            <p:cNvCxnSpPr/>
            <p:nvPr/>
          </p:nvCxnSpPr>
          <p:spPr>
            <a:xfrm>
              <a:off x="1889760" y="1516380"/>
              <a:ext cx="80772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1EC0BB4-F4C8-4047-B878-6A04A70569DC}"/>
                </a:ext>
              </a:extLst>
            </p:cNvPr>
            <p:cNvSpPr txBox="1"/>
            <p:nvPr/>
          </p:nvSpPr>
          <p:spPr>
            <a:xfrm>
              <a:off x="2011680" y="1185850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S</a:t>
              </a:r>
              <a:r>
                <a:rPr lang="en-GB" dirty="0"/>
                <a:t>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3E1F3BD-D55D-4861-ADD1-345B010A1380}"/>
                </a:ext>
              </a:extLst>
            </p:cNvPr>
            <p:cNvSpPr txBox="1"/>
            <p:nvPr/>
          </p:nvSpPr>
          <p:spPr>
            <a:xfrm>
              <a:off x="2011680" y="1539001"/>
              <a:ext cx="54864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dirty="0">
                  <a:cs typeface="Calibri"/>
                </a:rPr>
                <a:t>10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EF9599A-761F-42FB-871F-B70D24DBB244}"/>
              </a:ext>
            </a:extLst>
          </p:cNvPr>
          <p:cNvGrpSpPr/>
          <p:nvPr/>
        </p:nvGrpSpPr>
        <p:grpSpPr>
          <a:xfrm>
            <a:off x="2762367" y="3954844"/>
            <a:ext cx="1036320" cy="937260"/>
            <a:chOff x="1791087" y="1043940"/>
            <a:chExt cx="1036320" cy="93726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A0AA438-3037-4672-82FD-1BD438B3998A}"/>
                </a:ext>
              </a:extLst>
            </p:cNvPr>
            <p:cNvSpPr/>
            <p:nvPr/>
          </p:nvSpPr>
          <p:spPr>
            <a:xfrm>
              <a:off x="1791087" y="1043940"/>
              <a:ext cx="1036320" cy="93726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CDEFC24-3067-4ED0-B7E2-DC9622FBEA8A}"/>
                </a:ext>
              </a:extLst>
            </p:cNvPr>
            <p:cNvCxnSpPr/>
            <p:nvPr/>
          </p:nvCxnSpPr>
          <p:spPr>
            <a:xfrm>
              <a:off x="1889760" y="1516380"/>
              <a:ext cx="80772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EE48A6E-66EE-4C6D-B411-4765728F6035}"/>
                </a:ext>
              </a:extLst>
            </p:cNvPr>
            <p:cNvSpPr txBox="1"/>
            <p:nvPr/>
          </p:nvSpPr>
          <p:spPr>
            <a:xfrm>
              <a:off x="2011680" y="1232150"/>
              <a:ext cx="5486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/>
                <a:t>S</a:t>
              </a:r>
              <a:r>
                <a:rPr lang="en-GB" sz="1100" dirty="0"/>
                <a:t>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B35ED9C-E5BE-4E70-834E-B50375946FBF}"/>
                </a:ext>
              </a:extLst>
            </p:cNvPr>
            <p:cNvSpPr txBox="1"/>
            <p:nvPr/>
          </p:nvSpPr>
          <p:spPr>
            <a:xfrm>
              <a:off x="2011680" y="1539001"/>
              <a:ext cx="548640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100" dirty="0">
                  <a:cs typeface="Calibri"/>
                </a:rPr>
                <a:t>01</a:t>
              </a:r>
              <a:endParaRPr lang="en-GB" sz="11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5722CC-DEDE-4159-A684-FDA50E91C275}"/>
              </a:ext>
            </a:extLst>
          </p:cNvPr>
          <p:cNvGrpSpPr/>
          <p:nvPr/>
        </p:nvGrpSpPr>
        <p:grpSpPr>
          <a:xfrm flipH="1">
            <a:off x="4218028" y="4972407"/>
            <a:ext cx="1036320" cy="937260"/>
            <a:chOff x="1767840" y="1043940"/>
            <a:chExt cx="1036320" cy="93726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80DF21C-DDE2-4EF4-9622-16AE7D0BF438}"/>
                </a:ext>
              </a:extLst>
            </p:cNvPr>
            <p:cNvSpPr/>
            <p:nvPr/>
          </p:nvSpPr>
          <p:spPr>
            <a:xfrm>
              <a:off x="1767840" y="1043940"/>
              <a:ext cx="1036320" cy="93726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56E7D93-583F-4957-A6BE-B0CA909F45DB}"/>
                </a:ext>
              </a:extLst>
            </p:cNvPr>
            <p:cNvCxnSpPr/>
            <p:nvPr/>
          </p:nvCxnSpPr>
          <p:spPr>
            <a:xfrm>
              <a:off x="1889760" y="1516380"/>
              <a:ext cx="80772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775E14E-FF91-43A7-AF70-1A00A1BEC4DB}"/>
                </a:ext>
              </a:extLst>
            </p:cNvPr>
            <p:cNvSpPr txBox="1"/>
            <p:nvPr/>
          </p:nvSpPr>
          <p:spPr>
            <a:xfrm>
              <a:off x="2011680" y="1209000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S</a:t>
              </a:r>
              <a:r>
                <a:rPr lang="en-GB" dirty="0"/>
                <a:t>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93815E2-FEDC-46D6-B13B-B3680DD23DA8}"/>
                </a:ext>
              </a:extLst>
            </p:cNvPr>
            <p:cNvSpPr txBox="1"/>
            <p:nvPr/>
          </p:nvSpPr>
          <p:spPr>
            <a:xfrm>
              <a:off x="2011680" y="1527426"/>
              <a:ext cx="54864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>
                  <a:cs typeface="Calibri"/>
                </a:rPr>
                <a:t>00</a:t>
              </a:r>
              <a:endParaRPr lang="en-GB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7506903-4E0B-47F2-ABD2-28D3DDC2B4B1}"/>
              </a:ext>
            </a:extLst>
          </p:cNvPr>
          <p:cNvGrpSpPr/>
          <p:nvPr/>
        </p:nvGrpSpPr>
        <p:grpSpPr>
          <a:xfrm flipH="1">
            <a:off x="7034212" y="4957551"/>
            <a:ext cx="1036320" cy="937260"/>
            <a:chOff x="1767840" y="1043940"/>
            <a:chExt cx="1036320" cy="93726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B6F07F7-61B5-4C64-A84E-9D6FDAC95998}"/>
                </a:ext>
              </a:extLst>
            </p:cNvPr>
            <p:cNvSpPr/>
            <p:nvPr/>
          </p:nvSpPr>
          <p:spPr>
            <a:xfrm>
              <a:off x="1767840" y="1043940"/>
              <a:ext cx="1036320" cy="93726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70636FE-B3E2-4029-B7A3-B57BB0443145}"/>
                </a:ext>
              </a:extLst>
            </p:cNvPr>
            <p:cNvCxnSpPr/>
            <p:nvPr/>
          </p:nvCxnSpPr>
          <p:spPr>
            <a:xfrm>
              <a:off x="1889760" y="1516380"/>
              <a:ext cx="80772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34AAB05-A28B-461D-8A75-25EDB6BA81D5}"/>
                </a:ext>
              </a:extLst>
            </p:cNvPr>
            <p:cNvSpPr txBox="1"/>
            <p:nvPr/>
          </p:nvSpPr>
          <p:spPr>
            <a:xfrm>
              <a:off x="2011680" y="1209000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S</a:t>
              </a:r>
              <a:r>
                <a:rPr lang="en-GB" dirty="0"/>
                <a:t>5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8ACAC7B-ED68-4048-A170-CDAD88B96728}"/>
                </a:ext>
              </a:extLst>
            </p:cNvPr>
            <p:cNvSpPr txBox="1"/>
            <p:nvPr/>
          </p:nvSpPr>
          <p:spPr>
            <a:xfrm>
              <a:off x="2011680" y="1527426"/>
              <a:ext cx="54864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>
                  <a:cs typeface="Calibri"/>
                </a:rPr>
                <a:t>00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735BE4E-D9E4-4917-8FFA-C4FE0247D319}"/>
              </a:ext>
            </a:extLst>
          </p:cNvPr>
          <p:cNvGrpSpPr/>
          <p:nvPr/>
        </p:nvGrpSpPr>
        <p:grpSpPr>
          <a:xfrm flipH="1">
            <a:off x="8515233" y="3889082"/>
            <a:ext cx="1036320" cy="937260"/>
            <a:chOff x="1767840" y="1043940"/>
            <a:chExt cx="1036320" cy="93726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23667E7-1DB5-4538-9B15-72F3BFC9F4A6}"/>
                </a:ext>
              </a:extLst>
            </p:cNvPr>
            <p:cNvGrpSpPr/>
            <p:nvPr/>
          </p:nvGrpSpPr>
          <p:grpSpPr>
            <a:xfrm>
              <a:off x="1767840" y="1043940"/>
              <a:ext cx="1036320" cy="937260"/>
              <a:chOff x="1767840" y="1043940"/>
              <a:chExt cx="1036320" cy="937260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653CC7D6-6D5E-42E0-94CD-3F176FDC2045}"/>
                  </a:ext>
                </a:extLst>
              </p:cNvPr>
              <p:cNvSpPr/>
              <p:nvPr/>
            </p:nvSpPr>
            <p:spPr>
              <a:xfrm>
                <a:off x="1767840" y="1043940"/>
                <a:ext cx="1036320" cy="93726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214785D2-B34B-408D-9BB1-EF9C58519C4B}"/>
                  </a:ext>
                </a:extLst>
              </p:cNvPr>
              <p:cNvCxnSpPr/>
              <p:nvPr/>
            </p:nvCxnSpPr>
            <p:spPr>
              <a:xfrm>
                <a:off x="1889760" y="1516380"/>
                <a:ext cx="807720" cy="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4285E61-9220-4B45-B8F6-E77088B2F97E}"/>
                  </a:ext>
                </a:extLst>
              </p:cNvPr>
              <p:cNvSpPr txBox="1"/>
              <p:nvPr/>
            </p:nvSpPr>
            <p:spPr>
              <a:xfrm>
                <a:off x="2011680" y="1209000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/>
                  <a:t>S</a:t>
                </a:r>
                <a:r>
                  <a:rPr lang="en-GB" dirty="0"/>
                  <a:t>4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C569163-2FDE-48B2-8CE8-D153848031E8}"/>
                  </a:ext>
                </a:extLst>
              </p:cNvPr>
              <p:cNvSpPr txBox="1"/>
              <p:nvPr/>
            </p:nvSpPr>
            <p:spPr>
              <a:xfrm>
                <a:off x="2011680" y="1527426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GB">
                    <a:cs typeface="Calibri"/>
                  </a:rPr>
                  <a:t>00</a:t>
                </a:r>
              </a:p>
            </p:txBody>
          </p:sp>
        </p:grpSp>
        <p:cxnSp>
          <p:nvCxnSpPr>
            <p:cNvPr id="63" name="Connector: Curved 62">
              <a:extLst>
                <a:ext uri="{FF2B5EF4-FFF2-40B4-BE49-F238E27FC236}">
                  <a16:creationId xmlns:a16="http://schemas.microsoft.com/office/drawing/2014/main" id="{F5970CE5-D712-40A4-9864-801064D4C6AC}"/>
                </a:ext>
              </a:extLst>
            </p:cNvPr>
            <p:cNvCxnSpPr>
              <a:cxnSpLocks/>
              <a:stCxn id="64" idx="2"/>
              <a:endCxn id="64" idx="3"/>
            </p:cNvCxnSpPr>
            <p:nvPr/>
          </p:nvCxnSpPr>
          <p:spPr>
            <a:xfrm>
              <a:off x="1767840" y="1512570"/>
              <a:ext cx="151766" cy="331371"/>
            </a:xfrm>
            <a:prstGeom prst="curvedConnector4">
              <a:avLst>
                <a:gd name="adj1" fmla="val -276149"/>
                <a:gd name="adj2" fmla="val 134523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4558D1EF-F105-4987-8A28-0F8917E5E587}"/>
              </a:ext>
            </a:extLst>
          </p:cNvPr>
          <p:cNvCxnSpPr>
            <a:cxnSpLocks/>
            <a:stCxn id="4" idx="0"/>
            <a:endCxn id="22" idx="2"/>
          </p:cNvCxnSpPr>
          <p:nvPr/>
        </p:nvCxnSpPr>
        <p:spPr>
          <a:xfrm rot="5400000" flipH="1" flipV="1">
            <a:off x="2581626" y="926262"/>
            <a:ext cx="1027580" cy="2008983"/>
          </a:xfrm>
          <a:prstGeom prst="curved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FC66521C-36F6-46F9-ABAC-975E173A4B1B}"/>
              </a:ext>
            </a:extLst>
          </p:cNvPr>
          <p:cNvCxnSpPr>
            <a:cxnSpLocks/>
            <a:stCxn id="22" idx="7"/>
            <a:endCxn id="29" idx="1"/>
          </p:cNvCxnSpPr>
          <p:nvPr/>
        </p:nvCxnSpPr>
        <p:spPr>
          <a:xfrm rot="5400000" flipH="1" flipV="1">
            <a:off x="5738644" y="112474"/>
            <a:ext cx="218937" cy="1727301"/>
          </a:xfrm>
          <a:prstGeom prst="curvedConnector3">
            <a:avLst>
              <a:gd name="adj1" fmla="val 267107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556FC435-A5F5-4964-A3B6-5AD78B2D5916}"/>
              </a:ext>
            </a:extLst>
          </p:cNvPr>
          <p:cNvCxnSpPr>
            <a:cxnSpLocks/>
            <a:stCxn id="29" idx="6"/>
            <a:endCxn id="36" idx="0"/>
          </p:cNvCxnSpPr>
          <p:nvPr/>
        </p:nvCxnSpPr>
        <p:spPr>
          <a:xfrm>
            <a:off x="7596317" y="1198026"/>
            <a:ext cx="1429456" cy="576975"/>
          </a:xfrm>
          <a:prstGeom prst="curved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CAE67FD-2368-49F5-8295-5E6DB415B321}"/>
              </a:ext>
            </a:extLst>
          </p:cNvPr>
          <p:cNvCxnSpPr>
            <a:cxnSpLocks/>
            <a:stCxn id="36" idx="4"/>
            <a:endCxn id="64" idx="0"/>
          </p:cNvCxnSpPr>
          <p:nvPr/>
        </p:nvCxnSpPr>
        <p:spPr>
          <a:xfrm rot="16200000" flipH="1">
            <a:off x="8441173" y="3296861"/>
            <a:ext cx="1176821" cy="762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6860757F-05D3-4E2B-979C-553C593C90EF}"/>
              </a:ext>
            </a:extLst>
          </p:cNvPr>
          <p:cNvCxnSpPr>
            <a:cxnSpLocks/>
            <a:stCxn id="64" idx="4"/>
            <a:endCxn id="57" idx="2"/>
          </p:cNvCxnSpPr>
          <p:nvPr/>
        </p:nvCxnSpPr>
        <p:spPr>
          <a:xfrm rot="5400000">
            <a:off x="8252044" y="4644831"/>
            <a:ext cx="599839" cy="962861"/>
          </a:xfrm>
          <a:prstGeom prst="curved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5D0F4F29-C417-458C-8C86-757A31E5EF7B}"/>
              </a:ext>
            </a:extLst>
          </p:cNvPr>
          <p:cNvCxnSpPr>
            <a:cxnSpLocks/>
            <a:stCxn id="57" idx="5"/>
            <a:endCxn id="50" idx="3"/>
          </p:cNvCxnSpPr>
          <p:nvPr/>
        </p:nvCxnSpPr>
        <p:spPr>
          <a:xfrm rot="5400000">
            <a:off x="6136852" y="4723282"/>
            <a:ext cx="14856" cy="2083396"/>
          </a:xfrm>
          <a:prstGeom prst="curvedConnector3">
            <a:avLst>
              <a:gd name="adj1" fmla="val 219757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A761CF1C-CEAC-457B-85C2-E4B79C2C17CF}"/>
              </a:ext>
            </a:extLst>
          </p:cNvPr>
          <p:cNvCxnSpPr>
            <a:cxnSpLocks/>
            <a:stCxn id="50" idx="6"/>
            <a:endCxn id="43" idx="4"/>
          </p:cNvCxnSpPr>
          <p:nvPr/>
        </p:nvCxnSpPr>
        <p:spPr>
          <a:xfrm rot="10800000">
            <a:off x="3280528" y="4892105"/>
            <a:ext cx="937501" cy="548933"/>
          </a:xfrm>
          <a:prstGeom prst="curved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ABB4360-5BE5-4E8E-813C-7C5FDE3F0D1A}"/>
              </a:ext>
            </a:extLst>
          </p:cNvPr>
          <p:cNvSpPr txBox="1"/>
          <p:nvPr/>
        </p:nvSpPr>
        <p:spPr>
          <a:xfrm>
            <a:off x="2626073" y="1275586"/>
            <a:ext cx="4375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11</a:t>
            </a:r>
            <a:endParaRPr lang="en-GB" sz="15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7ACF11-35ED-4277-A7C2-C6A115A75319}"/>
              </a:ext>
            </a:extLst>
          </p:cNvPr>
          <p:cNvSpPr txBox="1"/>
          <p:nvPr/>
        </p:nvSpPr>
        <p:spPr>
          <a:xfrm>
            <a:off x="5315542" y="118560"/>
            <a:ext cx="1099891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500" dirty="0"/>
              <a:t>00 + 01 + 10 + 11</a:t>
            </a:r>
            <a:endParaRPr lang="en-GB" sz="15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E11F504-60A5-40C1-B76E-84BD4D45D1B8}"/>
              </a:ext>
            </a:extLst>
          </p:cNvPr>
          <p:cNvSpPr txBox="1"/>
          <p:nvPr/>
        </p:nvSpPr>
        <p:spPr>
          <a:xfrm>
            <a:off x="8387565" y="5273747"/>
            <a:ext cx="921387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500" dirty="0"/>
              <a:t>10+ 11</a:t>
            </a:r>
            <a:endParaRPr lang="en-GB" sz="15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1DCDE9D-BD31-41E1-A591-EF3444EF293C}"/>
              </a:ext>
            </a:extLst>
          </p:cNvPr>
          <p:cNvSpPr txBox="1"/>
          <p:nvPr/>
        </p:nvSpPr>
        <p:spPr>
          <a:xfrm>
            <a:off x="518997" y="2049310"/>
            <a:ext cx="15499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00+01+10</a:t>
            </a:r>
            <a:endParaRPr lang="en-GB" sz="15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EA92FAF-75E2-4B82-9C50-E881F1EE3536}"/>
              </a:ext>
            </a:extLst>
          </p:cNvPr>
          <p:cNvSpPr txBox="1"/>
          <p:nvPr/>
        </p:nvSpPr>
        <p:spPr>
          <a:xfrm>
            <a:off x="9870004" y="4603728"/>
            <a:ext cx="921386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500" dirty="0"/>
              <a:t>00+01</a:t>
            </a:r>
            <a:endParaRPr lang="en-GB" sz="15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C5815BE-093D-48ED-BB9C-E7A6BE8D38D3}"/>
              </a:ext>
            </a:extLst>
          </p:cNvPr>
          <p:cNvSpPr txBox="1"/>
          <p:nvPr/>
        </p:nvSpPr>
        <p:spPr>
          <a:xfrm>
            <a:off x="8171444" y="815041"/>
            <a:ext cx="997720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500" dirty="0"/>
              <a:t>00 + 01 + 10 + 11</a:t>
            </a:r>
            <a:endParaRPr lang="en-GB" sz="15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9E7C2BD-79B9-4B5E-BCB7-B7EB1B303BAA}"/>
              </a:ext>
            </a:extLst>
          </p:cNvPr>
          <p:cNvSpPr txBox="1"/>
          <p:nvPr/>
        </p:nvSpPr>
        <p:spPr>
          <a:xfrm>
            <a:off x="9020334" y="3027483"/>
            <a:ext cx="1047198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500" dirty="0"/>
              <a:t>00 + 01 + 10 + 11</a:t>
            </a:r>
            <a:endParaRPr lang="en-GB" sz="15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4CC0AB9-8EF1-4F35-B0A3-6D2C429511BB}"/>
              </a:ext>
            </a:extLst>
          </p:cNvPr>
          <p:cNvSpPr txBox="1"/>
          <p:nvPr/>
        </p:nvSpPr>
        <p:spPr>
          <a:xfrm>
            <a:off x="5724213" y="6047494"/>
            <a:ext cx="1052841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500" dirty="0"/>
              <a:t>00 + 01 + 10 + 11</a:t>
            </a:r>
            <a:endParaRPr lang="en-GB" sz="15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57EB7EF-747B-4EB1-B7B1-AB2521A8A8A0}"/>
              </a:ext>
            </a:extLst>
          </p:cNvPr>
          <p:cNvSpPr txBox="1"/>
          <p:nvPr/>
        </p:nvSpPr>
        <p:spPr>
          <a:xfrm>
            <a:off x="2661603" y="5907774"/>
            <a:ext cx="1084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500" dirty="0"/>
              <a:t>00 + 01 + 10 + 11</a:t>
            </a:r>
            <a:endParaRPr lang="en-GB" sz="15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D25718B-4518-4D9A-9E60-499579EDAF46}"/>
              </a:ext>
            </a:extLst>
          </p:cNvPr>
          <p:cNvSpPr txBox="1"/>
          <p:nvPr/>
        </p:nvSpPr>
        <p:spPr>
          <a:xfrm>
            <a:off x="1130482" y="3551304"/>
            <a:ext cx="981678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500" dirty="0"/>
              <a:t>00 + 01 + 10 + 11</a:t>
            </a:r>
            <a:endParaRPr lang="en-GB" sz="1500" dirty="0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6942B76-053A-4783-89EF-4A25F0FF6970}"/>
              </a:ext>
            </a:extLst>
          </p:cNvPr>
          <p:cNvGrpSpPr/>
          <p:nvPr/>
        </p:nvGrpSpPr>
        <p:grpSpPr>
          <a:xfrm>
            <a:off x="10040223" y="705558"/>
            <a:ext cx="1036320" cy="2133600"/>
            <a:chOff x="10493307" y="320971"/>
            <a:chExt cx="1036320" cy="2133600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A8ADD0D-B98C-471E-A8C0-F0943F5DFD98}"/>
                </a:ext>
              </a:extLst>
            </p:cNvPr>
            <p:cNvSpPr/>
            <p:nvPr/>
          </p:nvSpPr>
          <p:spPr>
            <a:xfrm>
              <a:off x="10493307" y="320971"/>
              <a:ext cx="1036320" cy="93726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AA6A4AB-C073-4449-B56E-733816E3D4DF}"/>
                </a:ext>
              </a:extLst>
            </p:cNvPr>
            <p:cNvCxnSpPr>
              <a:cxnSpLocks/>
            </p:cNvCxnSpPr>
            <p:nvPr/>
          </p:nvCxnSpPr>
          <p:spPr>
            <a:xfrm>
              <a:off x="10615227" y="793411"/>
              <a:ext cx="80772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CD1BC93-2015-4973-BD6E-BEFD9B51B10E}"/>
                </a:ext>
              </a:extLst>
            </p:cNvPr>
            <p:cNvSpPr txBox="1"/>
            <p:nvPr/>
          </p:nvSpPr>
          <p:spPr>
            <a:xfrm>
              <a:off x="10737147" y="509181"/>
              <a:ext cx="548640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it-IT" sz="1100" dirty="0"/>
                <a:t>S#</a:t>
              </a:r>
              <a:endParaRPr lang="en-GB" sz="1100" dirty="0">
                <a:cs typeface="Calibri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15360D4-AB04-4070-8F9A-3798E403112D}"/>
                </a:ext>
              </a:extLst>
            </p:cNvPr>
            <p:cNvSpPr txBox="1"/>
            <p:nvPr/>
          </p:nvSpPr>
          <p:spPr>
            <a:xfrm>
              <a:off x="10737147" y="816032"/>
              <a:ext cx="548640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100" dirty="0">
                  <a:ea typeface="+mn-lt"/>
                  <a:cs typeface="+mn-lt"/>
                </a:rPr>
                <a:t>T4</a:t>
              </a:r>
              <a:r>
                <a:rPr lang="en-GB" sz="1100" dirty="0">
                  <a:cs typeface="Calibri"/>
                </a:rPr>
                <a:t>T8</a:t>
              </a:r>
            </a:p>
          </p:txBody>
        </p:sp>
        <p:cxnSp>
          <p:nvCxnSpPr>
            <p:cNvPr id="88" name="Connector: Curved 87">
              <a:extLst>
                <a:ext uri="{FF2B5EF4-FFF2-40B4-BE49-F238E27FC236}">
                  <a16:creationId xmlns:a16="http://schemas.microsoft.com/office/drawing/2014/main" id="{07F29873-8F52-45F8-A7B8-4CC6B6F07F82}"/>
                </a:ext>
              </a:extLst>
            </p:cNvPr>
            <p:cNvCxnSpPr>
              <a:cxnSpLocks/>
            </p:cNvCxnSpPr>
            <p:nvPr/>
          </p:nvCxnSpPr>
          <p:spPr>
            <a:xfrm>
              <a:off x="11248321" y="1220230"/>
              <a:ext cx="83186" cy="1234341"/>
            </a:xfrm>
            <a:prstGeom prst="curvedConnector3">
              <a:avLst>
                <a:gd name="adj1" fmla="val 266546"/>
              </a:avLst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A6EFEBF-550E-42B0-8002-60C7AB8B3CB2}"/>
                </a:ext>
              </a:extLst>
            </p:cNvPr>
            <p:cNvSpPr txBox="1"/>
            <p:nvPr/>
          </p:nvSpPr>
          <p:spPr>
            <a:xfrm>
              <a:off x="10507048" y="1666656"/>
              <a:ext cx="1005840" cy="3231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500" dirty="0"/>
                <a:t>QO Q1 Q2</a:t>
              </a:r>
            </a:p>
          </p:txBody>
        </p:sp>
      </p:grp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432AA41D-220F-46A2-AAFE-01A42092E934}"/>
              </a:ext>
            </a:extLst>
          </p:cNvPr>
          <p:cNvCxnSpPr>
            <a:cxnSpLocks/>
            <a:stCxn id="43" idx="2"/>
            <a:endCxn id="4" idx="4"/>
          </p:cNvCxnSpPr>
          <p:nvPr/>
        </p:nvCxnSpPr>
        <p:spPr>
          <a:xfrm rot="10800000">
            <a:off x="2090925" y="3381804"/>
            <a:ext cx="671442" cy="1041671"/>
          </a:xfrm>
          <a:prstGeom prst="curved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1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78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Hristo markov</dc:creator>
  <cp:lastModifiedBy>Boyan Yonkov (CMP - Student)</cp:lastModifiedBy>
  <cp:revision>24</cp:revision>
  <dcterms:created xsi:type="dcterms:W3CDTF">2021-02-27T23:54:03Z</dcterms:created>
  <dcterms:modified xsi:type="dcterms:W3CDTF">2021-04-17T17:12:53Z</dcterms:modified>
</cp:coreProperties>
</file>