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ACB19-3564-8B8F-780B-BB6454EB0E63}" v="10" dt="2021-05-06T11:02:42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 Yonkov (CMP - Student)" userId="S::mep19zju@uea.ac.uk::c46e283d-0449-43a1-8eca-85e52a2daf26" providerId="AD" clId="Web-{998ACB19-3564-8B8F-780B-BB6454EB0E63}"/>
    <pc:docChg chg="modSld">
      <pc:chgData name="Boyan Yonkov (CMP - Student)" userId="S::mep19zju@uea.ac.uk::c46e283d-0449-43a1-8eca-85e52a2daf26" providerId="AD" clId="Web-{998ACB19-3564-8B8F-780B-BB6454EB0E63}" dt="2021-05-06T11:02:41.573" v="2" actId="20577"/>
      <pc:docMkLst>
        <pc:docMk/>
      </pc:docMkLst>
      <pc:sldChg chg="modSp">
        <pc:chgData name="Boyan Yonkov (CMP - Student)" userId="S::mep19zju@uea.ac.uk::c46e283d-0449-43a1-8eca-85e52a2daf26" providerId="AD" clId="Web-{998ACB19-3564-8B8F-780B-BB6454EB0E63}" dt="2021-05-06T11:02:41.573" v="2" actId="20577"/>
        <pc:sldMkLst>
          <pc:docMk/>
          <pc:sldMk cId="1283347569" sldId="256"/>
        </pc:sldMkLst>
        <pc:spChg chg="mod">
          <ac:chgData name="Boyan Yonkov (CMP - Student)" userId="S::mep19zju@uea.ac.uk::c46e283d-0449-43a1-8eca-85e52a2daf26" providerId="AD" clId="Web-{998ACB19-3564-8B8F-780B-BB6454EB0E63}" dt="2021-05-06T11:02:41.573" v="2" actId="20577"/>
          <ac:spMkLst>
            <pc:docMk/>
            <pc:sldMk cId="1283347569" sldId="256"/>
            <ac:spMk id="83" creationId="{9D02352D-6D42-4368-B012-83054E3C7728}"/>
          </ac:spMkLst>
        </pc:spChg>
        <pc:spChg chg="mod">
          <ac:chgData name="Boyan Yonkov (CMP - Student)" userId="S::mep19zju@uea.ac.uk::c46e283d-0449-43a1-8eca-85e52a2daf26" providerId="AD" clId="Web-{998ACB19-3564-8B8F-780B-BB6454EB0E63}" dt="2021-05-06T11:02:38.870" v="0" actId="20577"/>
          <ac:spMkLst>
            <pc:docMk/>
            <pc:sldMk cId="1283347569" sldId="256"/>
            <ac:spMk id="87" creationId="{B9AA14A6-88E8-499C-97EF-C26C24E160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BA43-DB83-4604-9CDE-055573D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9B372-47A4-4D75-B2E6-A4273CCD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AFDF-5794-41EF-88E6-2DC245DC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B2EC2-12C6-4C7E-878F-08FACE17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486D-C465-4693-98A3-571B70B3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BC28-ACD6-4D4D-B697-D6E63B26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0A4B7-143D-4C3E-8123-62EC7778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A942-5212-423D-86EB-649FAAB0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5AAB-310D-4D2A-9BB4-C1A68420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EB25D-A112-4518-929C-3A2AC684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59CE8-CD9F-4378-8568-EA4751FA6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EC81F-44D9-414A-8455-AC2855C1D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9C89-A521-4B60-A691-8E090E9A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78B8-1ED6-4282-BF30-36A8E349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961A-4CA5-483F-BF73-39178EF7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4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BE95-CB17-4FCE-BED2-0E726F99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D178-3AE4-43C9-A546-3A097C77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64B8-5EC4-450D-BE1D-AC0AAE3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ADF2-ECB5-4FE1-BCE5-E18765CF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404A-6686-4DA9-8ABC-D29F190C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6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C22-EEA5-46EB-B0E0-0B06FD73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52C7-E69A-49AD-8246-C82E1F8F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0417-8624-4C49-B423-E1292D7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986F-9CC1-4A0D-AFEC-542003D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F990-415B-4437-B35B-9947A4E0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04AA-3A0A-4112-ACBD-61806C2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C52A-FFF8-4F2F-BA68-AF6540AC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CFEB1-2D9F-40B9-9BD5-A3436D78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4808-560F-4079-8074-4E10F855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58D5B-55ED-4D09-A6EE-48CF319E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A1A01-2E2E-4EAD-B116-9C8643B9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8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B902-365B-41C0-AA75-C3051BB8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227C-F947-4968-8230-644933B9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ECBB1-C578-4203-ADAE-679A65AE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CB188-E471-4E77-A827-E8BE8AFC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CDFC7-5FEC-4E53-86F1-DBDAC8300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6308A-018F-4047-8F83-8D2B2234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DA852-4C24-4CC3-BAA2-DDCBB566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6407-E86A-44AD-9EAB-911FA69D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ABBC-79DC-4D60-924A-9BB287A6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3D0F6-C904-4CFD-91C9-3E3AAB1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4D070-AA06-4580-836F-49DA28A3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CD5F5-58C7-45E4-A2EF-33E81A16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5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DF659-1BD7-4E14-A549-FBA3D365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9A689-33C3-4517-AC10-2A646199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66FEA-08E6-4FD5-8FF8-9ABE9F4F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0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374-0298-4FA0-A884-63DB1C64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7C6A-9DB4-4C92-9DF1-8B703FFB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0E411-68DA-4B32-98DB-4A04949F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B759B-DAA4-4001-893A-10B5D7F4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BA370-2304-4DFD-A92F-D6A758E7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E8893-5414-4BDD-BB4D-8B91827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7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869E-71AA-4CA0-B621-1D8C99CA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6F3AD-734F-4D0C-970E-F0BB5A9C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D4FF-D199-4F5B-BA0C-1E9277CBC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7295-344E-49E8-AE07-E1AB459E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6EE69-01BA-48AD-B815-8A468FDD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F526F-7538-459F-85B5-F5D39393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3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08B32-5E65-4ACD-9E85-16619854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98E9A-BCF9-4179-8709-9F9D8EC2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76076-159C-4078-9A06-CDFF36B9F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6389-2184-45C0-B57F-AD36EFD5CC8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840D-A8FE-4DB2-BF47-97F1B9106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6C9B-B848-496A-A42A-6B98A074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E997-FBA5-4933-8036-C4ABFF64C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757F8F0-F77B-4E23-A644-53ACB75767EE}"/>
              </a:ext>
            </a:extLst>
          </p:cNvPr>
          <p:cNvGrpSpPr/>
          <p:nvPr/>
        </p:nvGrpSpPr>
        <p:grpSpPr>
          <a:xfrm>
            <a:off x="4996182" y="1718434"/>
            <a:ext cx="1036320" cy="937261"/>
            <a:chOff x="1767840" y="1043939"/>
            <a:chExt cx="1036320" cy="93726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93F116C-622B-4D54-92B5-814921E9F1CA}"/>
                </a:ext>
              </a:extLst>
            </p:cNvPr>
            <p:cNvGrpSpPr/>
            <p:nvPr/>
          </p:nvGrpSpPr>
          <p:grpSpPr>
            <a:xfrm>
              <a:off x="1767840" y="1043940"/>
              <a:ext cx="1036320" cy="937260"/>
              <a:chOff x="1767840" y="1043940"/>
              <a:chExt cx="1036320" cy="93726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8D3B518-1BC0-43C6-810C-8D8D70B43865}"/>
                  </a:ext>
                </a:extLst>
              </p:cNvPr>
              <p:cNvSpPr/>
              <p:nvPr/>
            </p:nvSpPr>
            <p:spPr>
              <a:xfrm>
                <a:off x="1767840" y="1043940"/>
                <a:ext cx="1036320" cy="93726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FD71FB8-9318-4E64-BD2F-441FE1F43ACD}"/>
                  </a:ext>
                </a:extLst>
              </p:cNvPr>
              <p:cNvSpPr txBox="1"/>
              <p:nvPr/>
            </p:nvSpPr>
            <p:spPr>
              <a:xfrm>
                <a:off x="2021205" y="1336925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S</a:t>
                </a:r>
                <a:r>
                  <a:rPr lang="en-GB" dirty="0"/>
                  <a:t>0</a:t>
                </a:r>
              </a:p>
            </p:txBody>
          </p:sp>
        </p:grp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AA0FEE45-66E0-45CD-AD74-C88EFFF0C350}"/>
                </a:ext>
              </a:extLst>
            </p:cNvPr>
            <p:cNvCxnSpPr>
              <a:cxnSpLocks/>
              <a:stCxn id="71" idx="0"/>
              <a:endCxn id="71" idx="7"/>
            </p:cNvCxnSpPr>
            <p:nvPr/>
          </p:nvCxnSpPr>
          <p:spPr>
            <a:xfrm rot="16200000" flipH="1">
              <a:off x="2400567" y="929372"/>
              <a:ext cx="137259" cy="366394"/>
            </a:xfrm>
            <a:prstGeom prst="curvedConnector3">
              <a:avLst>
                <a:gd name="adj1" fmla="val -166546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8046AC-FC27-49AE-9993-19CAD52A09B3}"/>
              </a:ext>
            </a:extLst>
          </p:cNvPr>
          <p:cNvGrpSpPr/>
          <p:nvPr/>
        </p:nvGrpSpPr>
        <p:grpSpPr>
          <a:xfrm>
            <a:off x="6557965" y="3066007"/>
            <a:ext cx="1036320" cy="937260"/>
            <a:chOff x="1767840" y="1043940"/>
            <a:chExt cx="1036320" cy="93726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2B0AFC-5FA5-4C76-8393-9AEC1DA6CD4A}"/>
                </a:ext>
              </a:extLst>
            </p:cNvPr>
            <p:cNvSpPr/>
            <p:nvPr/>
          </p:nvSpPr>
          <p:spPr>
            <a:xfrm>
              <a:off x="1767840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366C4B-2A6B-4D6C-A441-0E8782CD81F3}"/>
                </a:ext>
              </a:extLst>
            </p:cNvPr>
            <p:cNvSpPr txBox="1"/>
            <p:nvPr/>
          </p:nvSpPr>
          <p:spPr>
            <a:xfrm>
              <a:off x="1998071" y="1334140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</a:t>
              </a:r>
              <a:r>
                <a:rPr lang="en-GB" dirty="0"/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1453B1-3CFC-481B-A1B8-B7A32C56CA43}"/>
              </a:ext>
            </a:extLst>
          </p:cNvPr>
          <p:cNvGrpSpPr/>
          <p:nvPr/>
        </p:nvGrpSpPr>
        <p:grpSpPr>
          <a:xfrm>
            <a:off x="3476559" y="3066007"/>
            <a:ext cx="1036320" cy="937260"/>
            <a:chOff x="1767840" y="1043940"/>
            <a:chExt cx="1036320" cy="93726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FB0E687-CEB4-4874-B9F8-B4203F0724EF}"/>
                </a:ext>
              </a:extLst>
            </p:cNvPr>
            <p:cNvSpPr/>
            <p:nvPr/>
          </p:nvSpPr>
          <p:spPr>
            <a:xfrm>
              <a:off x="1767840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7CE88-6EF3-4974-AFFA-9554B92767A5}"/>
                </a:ext>
              </a:extLst>
            </p:cNvPr>
            <p:cNvSpPr txBox="1"/>
            <p:nvPr/>
          </p:nvSpPr>
          <p:spPr>
            <a:xfrm>
              <a:off x="2000343" y="1327904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</a:t>
              </a:r>
              <a:r>
                <a:rPr lang="en-GB" dirty="0"/>
                <a:t>3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8D038C-2B85-44CC-B875-22D33B5862BE}"/>
              </a:ext>
            </a:extLst>
          </p:cNvPr>
          <p:cNvGrpSpPr/>
          <p:nvPr/>
        </p:nvGrpSpPr>
        <p:grpSpPr>
          <a:xfrm flipH="1">
            <a:off x="4996182" y="4737455"/>
            <a:ext cx="1036320" cy="937260"/>
            <a:chOff x="1767840" y="1043940"/>
            <a:chExt cx="1036320" cy="93726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9D1740-BD37-4FC5-9BED-6CD277536C30}"/>
                </a:ext>
              </a:extLst>
            </p:cNvPr>
            <p:cNvSpPr/>
            <p:nvPr/>
          </p:nvSpPr>
          <p:spPr>
            <a:xfrm>
              <a:off x="1767840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93D3F6-54AC-461D-B5EB-9D73FA279695}"/>
                </a:ext>
              </a:extLst>
            </p:cNvPr>
            <p:cNvSpPr txBox="1"/>
            <p:nvPr/>
          </p:nvSpPr>
          <p:spPr>
            <a:xfrm>
              <a:off x="2004062" y="134854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</a:t>
              </a:r>
              <a:r>
                <a:rPr lang="en-GB" dirty="0"/>
                <a:t>2</a:t>
              </a:r>
            </a:p>
          </p:txBody>
        </p:sp>
      </p:grp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4217604D-DA62-4F8E-99B0-014FD230A53E}"/>
              </a:ext>
            </a:extLst>
          </p:cNvPr>
          <p:cNvCxnSpPr>
            <a:cxnSpLocks/>
            <a:stCxn id="71" idx="6"/>
            <a:endCxn id="74" idx="0"/>
          </p:cNvCxnSpPr>
          <p:nvPr/>
        </p:nvCxnSpPr>
        <p:spPr>
          <a:xfrm>
            <a:off x="6032502" y="2187065"/>
            <a:ext cx="1043623" cy="87894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D02352D-6D42-4368-B012-83054E3C7728}"/>
              </a:ext>
            </a:extLst>
          </p:cNvPr>
          <p:cNvSpPr txBox="1"/>
          <p:nvPr/>
        </p:nvSpPr>
        <p:spPr>
          <a:xfrm>
            <a:off x="3613725" y="2462422"/>
            <a:ext cx="598188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xx/0</a:t>
            </a:r>
            <a:endParaRPr lang="en-GB" sz="1500" dirty="0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EAE8DDC-BA2F-45D4-B4F6-54E8819120F5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4055979" y="2125805"/>
            <a:ext cx="878942" cy="1001463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15B4A80C-74D0-4A70-AEC7-78C65DD2A85A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>
            <a:off x="5933593" y="4081968"/>
            <a:ext cx="1223027" cy="10252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519B49FF-7659-4030-ABC5-9954F4D7AC92}"/>
              </a:ext>
            </a:extLst>
          </p:cNvPr>
          <p:cNvCxnSpPr>
            <a:cxnSpLocks/>
            <a:stCxn id="80" idx="6"/>
            <a:endCxn id="77" idx="4"/>
          </p:cNvCxnSpPr>
          <p:nvPr/>
        </p:nvCxnSpPr>
        <p:spPr>
          <a:xfrm rot="10800000">
            <a:off x="3994720" y="4003267"/>
            <a:ext cx="1001463" cy="1202818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9AA14A6-88E8-499C-97EF-C26C24E160B3}"/>
              </a:ext>
            </a:extLst>
          </p:cNvPr>
          <p:cNvSpPr txBox="1"/>
          <p:nvPr/>
        </p:nvSpPr>
        <p:spPr>
          <a:xfrm>
            <a:off x="3771768" y="4778943"/>
            <a:ext cx="598188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xx/0</a:t>
            </a:r>
            <a:endParaRPr lang="en-GB" sz="15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30EB43-6FA1-457C-808A-789C0EDDD1C7}"/>
              </a:ext>
            </a:extLst>
          </p:cNvPr>
          <p:cNvSpPr txBox="1"/>
          <p:nvPr/>
        </p:nvSpPr>
        <p:spPr>
          <a:xfrm>
            <a:off x="6706222" y="4780910"/>
            <a:ext cx="598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xx/0</a:t>
            </a:r>
            <a:endParaRPr lang="en-GB" sz="15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0A3D05-C0F2-4852-9D70-051DFAE3B389}"/>
              </a:ext>
            </a:extLst>
          </p:cNvPr>
          <p:cNvSpPr txBox="1"/>
          <p:nvPr/>
        </p:nvSpPr>
        <p:spPr>
          <a:xfrm>
            <a:off x="6816771" y="2300839"/>
            <a:ext cx="598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01/0</a:t>
            </a:r>
            <a:endParaRPr lang="en-GB" sz="15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B3AF62-B767-4B3B-B3DD-A83460584884}"/>
              </a:ext>
            </a:extLst>
          </p:cNvPr>
          <p:cNvSpPr txBox="1"/>
          <p:nvPr/>
        </p:nvSpPr>
        <p:spPr>
          <a:xfrm>
            <a:off x="5581642" y="1189758"/>
            <a:ext cx="598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00/1</a:t>
            </a:r>
            <a:endParaRPr lang="en-GB" sz="1500" dirty="0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D56DD2B1-35C0-48A3-A995-86220E83F89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754230" y="1512923"/>
            <a:ext cx="393718" cy="342771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8344641-DA50-461C-96AF-FB0BD6CE6641}"/>
              </a:ext>
            </a:extLst>
          </p:cNvPr>
          <p:cNvSpPr txBox="1"/>
          <p:nvPr/>
        </p:nvSpPr>
        <p:spPr>
          <a:xfrm>
            <a:off x="4606910" y="1218785"/>
            <a:ext cx="598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reset</a:t>
            </a:r>
            <a:endParaRPr lang="en-GB" sz="1500" dirty="0"/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1A559B70-D273-4B3B-9A1F-9385396446B8}"/>
              </a:ext>
            </a:extLst>
          </p:cNvPr>
          <p:cNvCxnSpPr>
            <a:cxnSpLocks/>
            <a:stCxn id="71" idx="4"/>
            <a:endCxn id="77" idx="6"/>
          </p:cNvCxnSpPr>
          <p:nvPr/>
        </p:nvCxnSpPr>
        <p:spPr>
          <a:xfrm rot="5400000">
            <a:off x="4574140" y="2594435"/>
            <a:ext cx="878942" cy="1001463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EA137B9-090A-4F00-A425-E120D04EB14F}"/>
              </a:ext>
            </a:extLst>
          </p:cNvPr>
          <p:cNvSpPr txBox="1"/>
          <p:nvPr/>
        </p:nvSpPr>
        <p:spPr>
          <a:xfrm>
            <a:off x="5097369" y="3232110"/>
            <a:ext cx="598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10/0</a:t>
            </a:r>
            <a:endParaRPr lang="en-GB" sz="15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FEF2BC0-917E-4849-8375-685F324C31F8}"/>
              </a:ext>
            </a:extLst>
          </p:cNvPr>
          <p:cNvGrpSpPr/>
          <p:nvPr/>
        </p:nvGrpSpPr>
        <p:grpSpPr>
          <a:xfrm>
            <a:off x="8373767" y="1234039"/>
            <a:ext cx="1119246" cy="2133600"/>
            <a:chOff x="10410381" y="320971"/>
            <a:chExt cx="1119246" cy="21336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44243CF-A800-43E6-BCED-DA829371580D}"/>
                </a:ext>
              </a:extLst>
            </p:cNvPr>
            <p:cNvSpPr/>
            <p:nvPr/>
          </p:nvSpPr>
          <p:spPr>
            <a:xfrm>
              <a:off x="10493307" y="320971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3154BA-11EB-4F25-9DA5-99BD4DD0BE69}"/>
                </a:ext>
              </a:extLst>
            </p:cNvPr>
            <p:cNvSpPr txBox="1"/>
            <p:nvPr/>
          </p:nvSpPr>
          <p:spPr>
            <a:xfrm>
              <a:off x="10737147" y="602169"/>
              <a:ext cx="54864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it-IT" dirty="0"/>
                <a:t>S#</a:t>
              </a:r>
              <a:endParaRPr lang="en-GB" dirty="0">
                <a:cs typeface="Calibri"/>
              </a:endParaRPr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59C4DF4A-C8E0-4BA5-883E-3DFFEC646E28}"/>
                </a:ext>
              </a:extLst>
            </p:cNvPr>
            <p:cNvCxnSpPr>
              <a:cxnSpLocks/>
            </p:cNvCxnSpPr>
            <p:nvPr/>
          </p:nvCxnSpPr>
          <p:spPr>
            <a:xfrm>
              <a:off x="11248321" y="1220230"/>
              <a:ext cx="83186" cy="1234341"/>
            </a:xfrm>
            <a:prstGeom prst="curvedConnector3">
              <a:avLst>
                <a:gd name="adj1" fmla="val 266546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0F3CAD7-FB34-4A66-89C5-17600C71B85A}"/>
                </a:ext>
              </a:extLst>
            </p:cNvPr>
            <p:cNvSpPr txBox="1"/>
            <p:nvPr/>
          </p:nvSpPr>
          <p:spPr>
            <a:xfrm>
              <a:off x="10410381" y="1666656"/>
              <a:ext cx="1102507" cy="3231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500" dirty="0"/>
                <a:t>T4 T8/Done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4A053B8-8432-4A2F-AC31-B826A798A2EC}"/>
              </a:ext>
            </a:extLst>
          </p:cNvPr>
          <p:cNvSpPr txBox="1"/>
          <p:nvPr/>
        </p:nvSpPr>
        <p:spPr>
          <a:xfrm>
            <a:off x="3190892" y="251345"/>
            <a:ext cx="5711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Complete Timer State Diagram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128334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66702D2703249B905C683C7A6FECA" ma:contentTypeVersion="13" ma:contentTypeDescription="Create a new document." ma:contentTypeScope="" ma:versionID="01469ae44e69d8840cda7fd3c95223b6">
  <xsd:schema xmlns:xsd="http://www.w3.org/2001/XMLSchema" xmlns:xs="http://www.w3.org/2001/XMLSchema" xmlns:p="http://schemas.microsoft.com/office/2006/metadata/properties" xmlns:ns3="03ea0c0d-2fb4-4bb8-8199-1fb50258ded0" xmlns:ns4="67e185c1-44dc-484d-bce9-ddbdd14c15bb" targetNamespace="http://schemas.microsoft.com/office/2006/metadata/properties" ma:root="true" ma:fieldsID="281d45f81f1ba3ff638885962ff8d526" ns3:_="" ns4:_="">
    <xsd:import namespace="03ea0c0d-2fb4-4bb8-8199-1fb50258ded0"/>
    <xsd:import namespace="67e185c1-44dc-484d-bce9-ddbdd14c15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a0c0d-2fb4-4bb8-8199-1fb50258de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185c1-44dc-484d-bce9-ddbdd14c15b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2D691C-B7AB-495A-AE99-D6E07FC991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ea0c0d-2fb4-4bb8-8199-1fb50258ded0"/>
    <ds:schemaRef ds:uri="67e185c1-44dc-484d-bce9-ddbdd14c15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8BB2E3-EE43-4BCF-9F3D-FE3B8DC4C11B}">
  <ds:schemaRefs>
    <ds:schemaRef ds:uri="http://purl.org/dc/elements/1.1/"/>
    <ds:schemaRef ds:uri="http://www.w3.org/XML/1998/namespace"/>
    <ds:schemaRef ds:uri="http://purl.org/dc/terms/"/>
    <ds:schemaRef ds:uri="03ea0c0d-2fb4-4bb8-8199-1fb50258ded0"/>
    <ds:schemaRef ds:uri="http://schemas.microsoft.com/office/2006/documentManagement/types"/>
    <ds:schemaRef ds:uri="67e185c1-44dc-484d-bce9-ddbdd14c15b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36DDF5B-CFF1-42FB-AAFD-974B8A459B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Boyan Yonkov (CMP - Student)</dc:creator>
  <cp:lastModifiedBy>Boyan Yonkov (CMP - Student)</cp:lastModifiedBy>
  <cp:revision>3</cp:revision>
  <dcterms:created xsi:type="dcterms:W3CDTF">2021-03-18T15:59:07Z</dcterms:created>
  <dcterms:modified xsi:type="dcterms:W3CDTF">2021-05-06T11:02:49Z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0x0101009C866702D2703249B905C683C7A6FECA</vt:lpwstr>
  </property>
</Properties>
</file>