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6A89D-1BB3-4FB8-BD2D-AC352AEDCC3A}" v="12" dt="2020-10-22T22:47:09.997"/>
    <p1510:client id="{707F4260-0C0E-4B3D-B44D-612FAAB4A94B}" v="642" dt="2020-10-18T03:10:21.020"/>
    <p1510:client id="{7260ACEA-FB0C-4EFA-845B-673E3768F583}" v="5" dt="2020-10-20T00:08:28.857"/>
    <p1510:client id="{9B004962-8C64-4B88-BC64-7E96425B8EB4}" v="837" dt="2020-10-18T03:09:07.426"/>
    <p1510:client id="{D804EA5B-9939-439A-ADDC-59311489AC9F}" v="12" dt="2020-10-20T00:08:51.974"/>
    <p1510:client id="{E2FCA08A-218E-4CFE-A444-969BB7358D4A}" v="295" dt="2020-10-19T22:15:03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5171A-7E8C-4FA7-85DA-8E03446CFC7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3A76F9-D5C6-4759-8502-3B12DD5475C2}">
      <dgm:prSet/>
      <dgm:spPr/>
      <dgm:t>
        <a:bodyPr/>
        <a:lstStyle/>
        <a:p>
          <a:r>
            <a:rPr lang="en-US"/>
            <a:t>User has access to GoodReads database</a:t>
          </a:r>
        </a:p>
      </dgm:t>
    </dgm:pt>
    <dgm:pt modelId="{DBAAB66B-7EF5-4220-A867-8C9708A9C27D}" type="parTrans" cxnId="{95F13CE6-3CD2-4F14-9F1B-A8A61D8A22E8}">
      <dgm:prSet/>
      <dgm:spPr/>
      <dgm:t>
        <a:bodyPr/>
        <a:lstStyle/>
        <a:p>
          <a:endParaRPr lang="en-US"/>
        </a:p>
      </dgm:t>
    </dgm:pt>
    <dgm:pt modelId="{B1BD2469-2ACF-4F3B-A2E7-87BB35FF68A8}" type="sibTrans" cxnId="{95F13CE6-3CD2-4F14-9F1B-A8A61D8A22E8}">
      <dgm:prSet/>
      <dgm:spPr/>
      <dgm:t>
        <a:bodyPr/>
        <a:lstStyle/>
        <a:p>
          <a:endParaRPr lang="en-US"/>
        </a:p>
      </dgm:t>
    </dgm:pt>
    <dgm:pt modelId="{5D531070-97D3-445A-A0BC-2C39BBA04ACA}">
      <dgm:prSet/>
      <dgm:spPr/>
      <dgm:t>
        <a:bodyPr/>
        <a:lstStyle/>
        <a:p>
          <a:r>
            <a:rPr lang="en-US"/>
            <a:t>User can import data from GoodReads onto Personal Tracking Database</a:t>
          </a:r>
        </a:p>
      </dgm:t>
    </dgm:pt>
    <dgm:pt modelId="{D5D0B407-AC18-447E-A475-9F3B09213468}" type="parTrans" cxnId="{DCFB8057-059D-49E5-9CD5-4277992C8BDA}">
      <dgm:prSet/>
      <dgm:spPr/>
      <dgm:t>
        <a:bodyPr/>
        <a:lstStyle/>
        <a:p>
          <a:endParaRPr lang="en-US"/>
        </a:p>
      </dgm:t>
    </dgm:pt>
    <dgm:pt modelId="{428B5DCD-6974-40B6-BCF5-835F90C20708}" type="sibTrans" cxnId="{DCFB8057-059D-49E5-9CD5-4277992C8BDA}">
      <dgm:prSet/>
      <dgm:spPr/>
      <dgm:t>
        <a:bodyPr/>
        <a:lstStyle/>
        <a:p>
          <a:endParaRPr lang="en-US"/>
        </a:p>
      </dgm:t>
    </dgm:pt>
    <dgm:pt modelId="{DDD17437-BA3E-4336-AE18-03DAFA74FBE9}">
      <dgm:prSet/>
      <dgm:spPr/>
      <dgm:t>
        <a:bodyPr/>
        <a:lstStyle/>
        <a:p>
          <a:r>
            <a:rPr lang="en-US"/>
            <a:t>They can manually add book data if the book is not found on the GoodReads database.</a:t>
          </a:r>
        </a:p>
      </dgm:t>
    </dgm:pt>
    <dgm:pt modelId="{9C05398A-ADF0-450C-A9AF-824F7AB6883E}" type="parTrans" cxnId="{611CD10A-29E4-4A9D-926E-73FDF5E9498C}">
      <dgm:prSet/>
      <dgm:spPr/>
      <dgm:t>
        <a:bodyPr/>
        <a:lstStyle/>
        <a:p>
          <a:endParaRPr lang="en-US"/>
        </a:p>
      </dgm:t>
    </dgm:pt>
    <dgm:pt modelId="{93980BE0-840B-477F-82A2-DE8B5AB36302}" type="sibTrans" cxnId="{611CD10A-29E4-4A9D-926E-73FDF5E9498C}">
      <dgm:prSet/>
      <dgm:spPr/>
      <dgm:t>
        <a:bodyPr/>
        <a:lstStyle/>
        <a:p>
          <a:endParaRPr lang="en-US"/>
        </a:p>
      </dgm:t>
    </dgm:pt>
    <dgm:pt modelId="{6F514A5C-7C79-4B06-AE76-05CB30DE3BD2}">
      <dgm:prSet/>
      <dgm:spPr/>
      <dgm:t>
        <a:bodyPr/>
        <a:lstStyle/>
        <a:p>
          <a:r>
            <a:rPr lang="en-US"/>
            <a:t>User will be able to:</a:t>
          </a:r>
        </a:p>
      </dgm:t>
    </dgm:pt>
    <dgm:pt modelId="{3D035288-0D38-437B-9A1C-CFC539B0CF13}" type="parTrans" cxnId="{CC4D1560-9C70-4EC0-A1D4-C4A5F4471B31}">
      <dgm:prSet/>
      <dgm:spPr/>
      <dgm:t>
        <a:bodyPr/>
        <a:lstStyle/>
        <a:p>
          <a:endParaRPr lang="en-US"/>
        </a:p>
      </dgm:t>
    </dgm:pt>
    <dgm:pt modelId="{535E8473-374A-4455-8618-A7724B2B39EB}" type="sibTrans" cxnId="{CC4D1560-9C70-4EC0-A1D4-C4A5F4471B31}">
      <dgm:prSet/>
      <dgm:spPr/>
      <dgm:t>
        <a:bodyPr/>
        <a:lstStyle/>
        <a:p>
          <a:endParaRPr lang="en-US"/>
        </a:p>
      </dgm:t>
    </dgm:pt>
    <dgm:pt modelId="{EE11D21A-9521-4BAE-83D5-C26D74234CB8}">
      <dgm:prSet/>
      <dgm:spPr/>
      <dgm:t>
        <a:bodyPr/>
        <a:lstStyle/>
        <a:p>
          <a:r>
            <a:rPr lang="en-US"/>
            <a:t>Save their favorite books or authors</a:t>
          </a:r>
        </a:p>
      </dgm:t>
    </dgm:pt>
    <dgm:pt modelId="{B43B055C-27AA-4680-8B94-9D220BEFED67}" type="parTrans" cxnId="{34AFCE34-3857-496C-8E5A-2FCB852BBF8E}">
      <dgm:prSet/>
      <dgm:spPr/>
      <dgm:t>
        <a:bodyPr/>
        <a:lstStyle/>
        <a:p>
          <a:endParaRPr lang="en-US"/>
        </a:p>
      </dgm:t>
    </dgm:pt>
    <dgm:pt modelId="{179E4F2F-425C-4F90-9A6D-C2926CF2E034}" type="sibTrans" cxnId="{34AFCE34-3857-496C-8E5A-2FCB852BBF8E}">
      <dgm:prSet/>
      <dgm:spPr/>
      <dgm:t>
        <a:bodyPr/>
        <a:lstStyle/>
        <a:p>
          <a:endParaRPr lang="en-US"/>
        </a:p>
      </dgm:t>
    </dgm:pt>
    <dgm:pt modelId="{33C6A575-60CB-43AA-9F82-8A5BF84D1B0F}">
      <dgm:prSet/>
      <dgm:spPr/>
      <dgm:t>
        <a:bodyPr/>
        <a:lstStyle/>
        <a:p>
          <a:r>
            <a:rPr lang="en-US"/>
            <a:t>Rate and save books they’ve read</a:t>
          </a:r>
        </a:p>
      </dgm:t>
    </dgm:pt>
    <dgm:pt modelId="{9D92FC51-5040-4DB3-B498-579EFF397645}" type="parTrans" cxnId="{D72EB9C7-E64C-49DD-A7D1-456403119E94}">
      <dgm:prSet/>
      <dgm:spPr/>
      <dgm:t>
        <a:bodyPr/>
        <a:lstStyle/>
        <a:p>
          <a:endParaRPr lang="en-US"/>
        </a:p>
      </dgm:t>
    </dgm:pt>
    <dgm:pt modelId="{8654AFD2-5514-40A8-BE5D-F940FA99174D}" type="sibTrans" cxnId="{D72EB9C7-E64C-49DD-A7D1-456403119E94}">
      <dgm:prSet/>
      <dgm:spPr/>
      <dgm:t>
        <a:bodyPr/>
        <a:lstStyle/>
        <a:p>
          <a:endParaRPr lang="en-US"/>
        </a:p>
      </dgm:t>
    </dgm:pt>
    <dgm:pt modelId="{E5E7C063-EE22-4327-B57A-93CA7DD1A586}">
      <dgm:prSet/>
      <dgm:spPr/>
      <dgm:t>
        <a:bodyPr/>
        <a:lstStyle/>
        <a:p>
          <a:r>
            <a:rPr lang="en-US"/>
            <a:t>Search or select books based upon specific attributes. </a:t>
          </a:r>
        </a:p>
      </dgm:t>
    </dgm:pt>
    <dgm:pt modelId="{CC365AB1-AAC2-4CCE-B8A9-03C70DF26EC8}" type="parTrans" cxnId="{DB2702F7-9FE8-4C04-88F3-91795FB3627B}">
      <dgm:prSet/>
      <dgm:spPr/>
      <dgm:t>
        <a:bodyPr/>
        <a:lstStyle/>
        <a:p>
          <a:endParaRPr lang="en-US"/>
        </a:p>
      </dgm:t>
    </dgm:pt>
    <dgm:pt modelId="{EB11BE87-2CB0-4872-8694-1ADC0796D720}" type="sibTrans" cxnId="{DB2702F7-9FE8-4C04-88F3-91795FB3627B}">
      <dgm:prSet/>
      <dgm:spPr/>
      <dgm:t>
        <a:bodyPr/>
        <a:lstStyle/>
        <a:p>
          <a:endParaRPr lang="en-US"/>
        </a:p>
      </dgm:t>
    </dgm:pt>
    <dgm:pt modelId="{54A1219D-E0BA-43E7-A63B-12935A150333}" type="pres">
      <dgm:prSet presAssocID="{3255171A-7E8C-4FA7-85DA-8E03446CFC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C79D73-388D-494E-BDE6-4B6EE1F2884C}" type="pres">
      <dgm:prSet presAssocID="{CC3A76F9-D5C6-4759-8502-3B12DD5475C2}" presName="hierRoot1" presStyleCnt="0"/>
      <dgm:spPr/>
    </dgm:pt>
    <dgm:pt modelId="{232D6953-0A13-4324-8EC4-C5766A1FC863}" type="pres">
      <dgm:prSet presAssocID="{CC3A76F9-D5C6-4759-8502-3B12DD5475C2}" presName="composite" presStyleCnt="0"/>
      <dgm:spPr/>
    </dgm:pt>
    <dgm:pt modelId="{70E4422D-E1C0-434B-B3D6-2B82FB7B1BC9}" type="pres">
      <dgm:prSet presAssocID="{CC3A76F9-D5C6-4759-8502-3B12DD5475C2}" presName="background" presStyleLbl="node0" presStyleIdx="0" presStyleCnt="3"/>
      <dgm:spPr/>
    </dgm:pt>
    <dgm:pt modelId="{2C0FAB92-8D44-43F0-A67F-1EEE6E5969C4}" type="pres">
      <dgm:prSet presAssocID="{CC3A76F9-D5C6-4759-8502-3B12DD5475C2}" presName="text" presStyleLbl="fgAcc0" presStyleIdx="0" presStyleCnt="3">
        <dgm:presLayoutVars>
          <dgm:chPref val="3"/>
        </dgm:presLayoutVars>
      </dgm:prSet>
      <dgm:spPr/>
    </dgm:pt>
    <dgm:pt modelId="{A243185F-0114-4832-AA31-DB4BB4940E28}" type="pres">
      <dgm:prSet presAssocID="{CC3A76F9-D5C6-4759-8502-3B12DD5475C2}" presName="hierChild2" presStyleCnt="0"/>
      <dgm:spPr/>
    </dgm:pt>
    <dgm:pt modelId="{89C71306-061F-4F81-9352-3576E0B78033}" type="pres">
      <dgm:prSet presAssocID="{5D531070-97D3-445A-A0BC-2C39BBA04ACA}" presName="hierRoot1" presStyleCnt="0"/>
      <dgm:spPr/>
    </dgm:pt>
    <dgm:pt modelId="{D2C91B2C-7E12-4967-ABB4-1D50B972C96D}" type="pres">
      <dgm:prSet presAssocID="{5D531070-97D3-445A-A0BC-2C39BBA04ACA}" presName="composite" presStyleCnt="0"/>
      <dgm:spPr/>
    </dgm:pt>
    <dgm:pt modelId="{8D6B2123-7B23-451D-BD82-0B732942C5B1}" type="pres">
      <dgm:prSet presAssocID="{5D531070-97D3-445A-A0BC-2C39BBA04ACA}" presName="background" presStyleLbl="node0" presStyleIdx="1" presStyleCnt="3"/>
      <dgm:spPr/>
    </dgm:pt>
    <dgm:pt modelId="{5DB70678-2898-427B-9DC6-6CB62FF46A4D}" type="pres">
      <dgm:prSet presAssocID="{5D531070-97D3-445A-A0BC-2C39BBA04ACA}" presName="text" presStyleLbl="fgAcc0" presStyleIdx="1" presStyleCnt="3">
        <dgm:presLayoutVars>
          <dgm:chPref val="3"/>
        </dgm:presLayoutVars>
      </dgm:prSet>
      <dgm:spPr/>
    </dgm:pt>
    <dgm:pt modelId="{BCB498F7-6836-4390-90BD-3F5A76E57AAD}" type="pres">
      <dgm:prSet presAssocID="{5D531070-97D3-445A-A0BC-2C39BBA04ACA}" presName="hierChild2" presStyleCnt="0"/>
      <dgm:spPr/>
    </dgm:pt>
    <dgm:pt modelId="{FF5EF26F-DCBB-4D8D-BAEC-C3E9720BA271}" type="pres">
      <dgm:prSet presAssocID="{9C05398A-ADF0-450C-A9AF-824F7AB6883E}" presName="Name10" presStyleLbl="parChTrans1D2" presStyleIdx="0" presStyleCnt="4"/>
      <dgm:spPr/>
    </dgm:pt>
    <dgm:pt modelId="{61F4B082-F75F-42D4-AB6F-7FE8082B68DA}" type="pres">
      <dgm:prSet presAssocID="{DDD17437-BA3E-4336-AE18-03DAFA74FBE9}" presName="hierRoot2" presStyleCnt="0"/>
      <dgm:spPr/>
    </dgm:pt>
    <dgm:pt modelId="{1FEF6204-A70D-48A7-86A8-C42158E70AD3}" type="pres">
      <dgm:prSet presAssocID="{DDD17437-BA3E-4336-AE18-03DAFA74FBE9}" presName="composite2" presStyleCnt="0"/>
      <dgm:spPr/>
    </dgm:pt>
    <dgm:pt modelId="{F0B43FF9-D3C2-491B-9959-E152E54D861A}" type="pres">
      <dgm:prSet presAssocID="{DDD17437-BA3E-4336-AE18-03DAFA74FBE9}" presName="background2" presStyleLbl="node2" presStyleIdx="0" presStyleCnt="4"/>
      <dgm:spPr/>
    </dgm:pt>
    <dgm:pt modelId="{D137CBDD-859A-43B8-BE1E-72FA30F10F8D}" type="pres">
      <dgm:prSet presAssocID="{DDD17437-BA3E-4336-AE18-03DAFA74FBE9}" presName="text2" presStyleLbl="fgAcc2" presStyleIdx="0" presStyleCnt="4">
        <dgm:presLayoutVars>
          <dgm:chPref val="3"/>
        </dgm:presLayoutVars>
      </dgm:prSet>
      <dgm:spPr/>
    </dgm:pt>
    <dgm:pt modelId="{7A9DEC9A-5819-42DB-B447-A5846C8204E6}" type="pres">
      <dgm:prSet presAssocID="{DDD17437-BA3E-4336-AE18-03DAFA74FBE9}" presName="hierChild3" presStyleCnt="0"/>
      <dgm:spPr/>
    </dgm:pt>
    <dgm:pt modelId="{BD3AA970-751E-4468-BC37-692545AAA9D2}" type="pres">
      <dgm:prSet presAssocID="{6F514A5C-7C79-4B06-AE76-05CB30DE3BD2}" presName="hierRoot1" presStyleCnt="0"/>
      <dgm:spPr/>
    </dgm:pt>
    <dgm:pt modelId="{5A8DEEDF-8172-43FD-8EC4-473ED89DCDD6}" type="pres">
      <dgm:prSet presAssocID="{6F514A5C-7C79-4B06-AE76-05CB30DE3BD2}" presName="composite" presStyleCnt="0"/>
      <dgm:spPr/>
    </dgm:pt>
    <dgm:pt modelId="{14D71D1F-F397-4BE8-BA8C-D013D85B7084}" type="pres">
      <dgm:prSet presAssocID="{6F514A5C-7C79-4B06-AE76-05CB30DE3BD2}" presName="background" presStyleLbl="node0" presStyleIdx="2" presStyleCnt="3"/>
      <dgm:spPr/>
    </dgm:pt>
    <dgm:pt modelId="{63854DA8-E6A4-4244-9D26-9755C2DC4C77}" type="pres">
      <dgm:prSet presAssocID="{6F514A5C-7C79-4B06-AE76-05CB30DE3BD2}" presName="text" presStyleLbl="fgAcc0" presStyleIdx="2" presStyleCnt="3">
        <dgm:presLayoutVars>
          <dgm:chPref val="3"/>
        </dgm:presLayoutVars>
      </dgm:prSet>
      <dgm:spPr/>
    </dgm:pt>
    <dgm:pt modelId="{B1F78A99-964D-437C-973C-55AC034D5AE1}" type="pres">
      <dgm:prSet presAssocID="{6F514A5C-7C79-4B06-AE76-05CB30DE3BD2}" presName="hierChild2" presStyleCnt="0"/>
      <dgm:spPr/>
    </dgm:pt>
    <dgm:pt modelId="{1C91F52D-FF8F-42E8-952E-89652F9B81A2}" type="pres">
      <dgm:prSet presAssocID="{B43B055C-27AA-4680-8B94-9D220BEFED67}" presName="Name10" presStyleLbl="parChTrans1D2" presStyleIdx="1" presStyleCnt="4"/>
      <dgm:spPr/>
    </dgm:pt>
    <dgm:pt modelId="{71F61308-7EE9-4F9A-9BAD-717911676442}" type="pres">
      <dgm:prSet presAssocID="{EE11D21A-9521-4BAE-83D5-C26D74234CB8}" presName="hierRoot2" presStyleCnt="0"/>
      <dgm:spPr/>
    </dgm:pt>
    <dgm:pt modelId="{F3AF1DEC-696E-48AE-821D-0510A13864BA}" type="pres">
      <dgm:prSet presAssocID="{EE11D21A-9521-4BAE-83D5-C26D74234CB8}" presName="composite2" presStyleCnt="0"/>
      <dgm:spPr/>
    </dgm:pt>
    <dgm:pt modelId="{55D8A0FE-6EB5-4EA6-BCD1-E268699B443F}" type="pres">
      <dgm:prSet presAssocID="{EE11D21A-9521-4BAE-83D5-C26D74234CB8}" presName="background2" presStyleLbl="node2" presStyleIdx="1" presStyleCnt="4"/>
      <dgm:spPr/>
    </dgm:pt>
    <dgm:pt modelId="{2CAA111A-9F76-464B-83F7-FD6ADA416E7B}" type="pres">
      <dgm:prSet presAssocID="{EE11D21A-9521-4BAE-83D5-C26D74234CB8}" presName="text2" presStyleLbl="fgAcc2" presStyleIdx="1" presStyleCnt="4">
        <dgm:presLayoutVars>
          <dgm:chPref val="3"/>
        </dgm:presLayoutVars>
      </dgm:prSet>
      <dgm:spPr/>
    </dgm:pt>
    <dgm:pt modelId="{30AC901D-49EA-4F47-BCA4-30465B06A76B}" type="pres">
      <dgm:prSet presAssocID="{EE11D21A-9521-4BAE-83D5-C26D74234CB8}" presName="hierChild3" presStyleCnt="0"/>
      <dgm:spPr/>
    </dgm:pt>
    <dgm:pt modelId="{9476326F-7DA1-4332-9DA2-3A962711426F}" type="pres">
      <dgm:prSet presAssocID="{9D92FC51-5040-4DB3-B498-579EFF397645}" presName="Name10" presStyleLbl="parChTrans1D2" presStyleIdx="2" presStyleCnt="4"/>
      <dgm:spPr/>
    </dgm:pt>
    <dgm:pt modelId="{7E7B7A63-CF71-4B94-836A-3EA2D8CD5E57}" type="pres">
      <dgm:prSet presAssocID="{33C6A575-60CB-43AA-9F82-8A5BF84D1B0F}" presName="hierRoot2" presStyleCnt="0"/>
      <dgm:spPr/>
    </dgm:pt>
    <dgm:pt modelId="{C34C9096-0F3A-4B50-86DA-6E370E329F5B}" type="pres">
      <dgm:prSet presAssocID="{33C6A575-60CB-43AA-9F82-8A5BF84D1B0F}" presName="composite2" presStyleCnt="0"/>
      <dgm:spPr/>
    </dgm:pt>
    <dgm:pt modelId="{CADE81A1-D26F-4BB2-A10A-ADEA3229DADA}" type="pres">
      <dgm:prSet presAssocID="{33C6A575-60CB-43AA-9F82-8A5BF84D1B0F}" presName="background2" presStyleLbl="node2" presStyleIdx="2" presStyleCnt="4"/>
      <dgm:spPr/>
    </dgm:pt>
    <dgm:pt modelId="{64CEDE38-242F-4B38-BD5B-A27017048F5A}" type="pres">
      <dgm:prSet presAssocID="{33C6A575-60CB-43AA-9F82-8A5BF84D1B0F}" presName="text2" presStyleLbl="fgAcc2" presStyleIdx="2" presStyleCnt="4">
        <dgm:presLayoutVars>
          <dgm:chPref val="3"/>
        </dgm:presLayoutVars>
      </dgm:prSet>
      <dgm:spPr/>
    </dgm:pt>
    <dgm:pt modelId="{6408F729-85F4-4F32-A1BF-5D977519D4A3}" type="pres">
      <dgm:prSet presAssocID="{33C6A575-60CB-43AA-9F82-8A5BF84D1B0F}" presName="hierChild3" presStyleCnt="0"/>
      <dgm:spPr/>
    </dgm:pt>
    <dgm:pt modelId="{01580A39-A39C-45D6-A4AB-AD07D4AEC421}" type="pres">
      <dgm:prSet presAssocID="{CC365AB1-AAC2-4CCE-B8A9-03C70DF26EC8}" presName="Name10" presStyleLbl="parChTrans1D2" presStyleIdx="3" presStyleCnt="4"/>
      <dgm:spPr/>
    </dgm:pt>
    <dgm:pt modelId="{97BBD9A0-6524-4491-BED9-6333C9E7975E}" type="pres">
      <dgm:prSet presAssocID="{E5E7C063-EE22-4327-B57A-93CA7DD1A586}" presName="hierRoot2" presStyleCnt="0"/>
      <dgm:spPr/>
    </dgm:pt>
    <dgm:pt modelId="{8464DA18-1EF5-4F4B-A608-5302B7502A34}" type="pres">
      <dgm:prSet presAssocID="{E5E7C063-EE22-4327-B57A-93CA7DD1A586}" presName="composite2" presStyleCnt="0"/>
      <dgm:spPr/>
    </dgm:pt>
    <dgm:pt modelId="{02B3C459-AB80-4B97-B25F-03CD1857EED4}" type="pres">
      <dgm:prSet presAssocID="{E5E7C063-EE22-4327-B57A-93CA7DD1A586}" presName="background2" presStyleLbl="node2" presStyleIdx="3" presStyleCnt="4"/>
      <dgm:spPr/>
    </dgm:pt>
    <dgm:pt modelId="{CEC31417-DB2A-48D0-9EAA-9F4B7AC5146F}" type="pres">
      <dgm:prSet presAssocID="{E5E7C063-EE22-4327-B57A-93CA7DD1A586}" presName="text2" presStyleLbl="fgAcc2" presStyleIdx="3" presStyleCnt="4">
        <dgm:presLayoutVars>
          <dgm:chPref val="3"/>
        </dgm:presLayoutVars>
      </dgm:prSet>
      <dgm:spPr/>
    </dgm:pt>
    <dgm:pt modelId="{2A3CEDC7-2F8F-44E7-86C3-259408CD4230}" type="pres">
      <dgm:prSet presAssocID="{E5E7C063-EE22-4327-B57A-93CA7DD1A586}" presName="hierChild3" presStyleCnt="0"/>
      <dgm:spPr/>
    </dgm:pt>
  </dgm:ptLst>
  <dgm:cxnLst>
    <dgm:cxn modelId="{61447E00-983D-4706-B8EB-A4DCCAC81A5A}" type="presOf" srcId="{6F514A5C-7C79-4B06-AE76-05CB30DE3BD2}" destId="{63854DA8-E6A4-4244-9D26-9755C2DC4C77}" srcOrd="0" destOrd="0" presId="urn:microsoft.com/office/officeart/2005/8/layout/hierarchy1"/>
    <dgm:cxn modelId="{611CD10A-29E4-4A9D-926E-73FDF5E9498C}" srcId="{5D531070-97D3-445A-A0BC-2C39BBA04ACA}" destId="{DDD17437-BA3E-4336-AE18-03DAFA74FBE9}" srcOrd="0" destOrd="0" parTransId="{9C05398A-ADF0-450C-A9AF-824F7AB6883E}" sibTransId="{93980BE0-840B-477F-82A2-DE8B5AB36302}"/>
    <dgm:cxn modelId="{C861080B-463E-4AD4-A826-BF130BAC68BF}" type="presOf" srcId="{9C05398A-ADF0-450C-A9AF-824F7AB6883E}" destId="{FF5EF26F-DCBB-4D8D-BAEC-C3E9720BA271}" srcOrd="0" destOrd="0" presId="urn:microsoft.com/office/officeart/2005/8/layout/hierarchy1"/>
    <dgm:cxn modelId="{34AFCE34-3857-496C-8E5A-2FCB852BBF8E}" srcId="{6F514A5C-7C79-4B06-AE76-05CB30DE3BD2}" destId="{EE11D21A-9521-4BAE-83D5-C26D74234CB8}" srcOrd="0" destOrd="0" parTransId="{B43B055C-27AA-4680-8B94-9D220BEFED67}" sibTransId="{179E4F2F-425C-4F90-9A6D-C2926CF2E034}"/>
    <dgm:cxn modelId="{B20B1037-769E-4623-A523-653AEE328317}" type="presOf" srcId="{CC3A76F9-D5C6-4759-8502-3B12DD5475C2}" destId="{2C0FAB92-8D44-43F0-A67F-1EEE6E5969C4}" srcOrd="0" destOrd="0" presId="urn:microsoft.com/office/officeart/2005/8/layout/hierarchy1"/>
    <dgm:cxn modelId="{CC4D1560-9C70-4EC0-A1D4-C4A5F4471B31}" srcId="{3255171A-7E8C-4FA7-85DA-8E03446CFC7E}" destId="{6F514A5C-7C79-4B06-AE76-05CB30DE3BD2}" srcOrd="2" destOrd="0" parTransId="{3D035288-0D38-437B-9A1C-CFC539B0CF13}" sibTransId="{535E8473-374A-4455-8618-A7724B2B39EB}"/>
    <dgm:cxn modelId="{B3F9934C-F1EB-4D0D-BCCF-6FBDA6A8EE1C}" type="presOf" srcId="{3255171A-7E8C-4FA7-85DA-8E03446CFC7E}" destId="{54A1219D-E0BA-43E7-A63B-12935A150333}" srcOrd="0" destOrd="0" presId="urn:microsoft.com/office/officeart/2005/8/layout/hierarchy1"/>
    <dgm:cxn modelId="{16C8DB6D-4F0B-4FF5-BEB8-EF5EF71D249D}" type="presOf" srcId="{DDD17437-BA3E-4336-AE18-03DAFA74FBE9}" destId="{D137CBDD-859A-43B8-BE1E-72FA30F10F8D}" srcOrd="0" destOrd="0" presId="urn:microsoft.com/office/officeart/2005/8/layout/hierarchy1"/>
    <dgm:cxn modelId="{7F619572-85E9-4A20-BAE7-557DCB27EF0C}" type="presOf" srcId="{33C6A575-60CB-43AA-9F82-8A5BF84D1B0F}" destId="{64CEDE38-242F-4B38-BD5B-A27017048F5A}" srcOrd="0" destOrd="0" presId="urn:microsoft.com/office/officeart/2005/8/layout/hierarchy1"/>
    <dgm:cxn modelId="{D34B7E57-D2E6-4731-95D5-A41768541A3E}" type="presOf" srcId="{9D92FC51-5040-4DB3-B498-579EFF397645}" destId="{9476326F-7DA1-4332-9DA2-3A962711426F}" srcOrd="0" destOrd="0" presId="urn:microsoft.com/office/officeart/2005/8/layout/hierarchy1"/>
    <dgm:cxn modelId="{DCFB8057-059D-49E5-9CD5-4277992C8BDA}" srcId="{3255171A-7E8C-4FA7-85DA-8E03446CFC7E}" destId="{5D531070-97D3-445A-A0BC-2C39BBA04ACA}" srcOrd="1" destOrd="0" parTransId="{D5D0B407-AC18-447E-A475-9F3B09213468}" sibTransId="{428B5DCD-6974-40B6-BCF5-835F90C20708}"/>
    <dgm:cxn modelId="{EC4B127C-8732-44FF-AD48-646BFE8E4832}" type="presOf" srcId="{CC365AB1-AAC2-4CCE-B8A9-03C70DF26EC8}" destId="{01580A39-A39C-45D6-A4AB-AD07D4AEC421}" srcOrd="0" destOrd="0" presId="urn:microsoft.com/office/officeart/2005/8/layout/hierarchy1"/>
    <dgm:cxn modelId="{D7A76081-10D2-449A-95E0-3FBCD36F0973}" type="presOf" srcId="{B43B055C-27AA-4680-8B94-9D220BEFED67}" destId="{1C91F52D-FF8F-42E8-952E-89652F9B81A2}" srcOrd="0" destOrd="0" presId="urn:microsoft.com/office/officeart/2005/8/layout/hierarchy1"/>
    <dgm:cxn modelId="{BEFB1BA2-4CA0-458B-B838-10309862BC56}" type="presOf" srcId="{5D531070-97D3-445A-A0BC-2C39BBA04ACA}" destId="{5DB70678-2898-427B-9DC6-6CB62FF46A4D}" srcOrd="0" destOrd="0" presId="urn:microsoft.com/office/officeart/2005/8/layout/hierarchy1"/>
    <dgm:cxn modelId="{A3371EB9-B48B-42A7-8821-65E6F37C06F6}" type="presOf" srcId="{EE11D21A-9521-4BAE-83D5-C26D74234CB8}" destId="{2CAA111A-9F76-464B-83F7-FD6ADA416E7B}" srcOrd="0" destOrd="0" presId="urn:microsoft.com/office/officeart/2005/8/layout/hierarchy1"/>
    <dgm:cxn modelId="{D72EB9C7-E64C-49DD-A7D1-456403119E94}" srcId="{6F514A5C-7C79-4B06-AE76-05CB30DE3BD2}" destId="{33C6A575-60CB-43AA-9F82-8A5BF84D1B0F}" srcOrd="1" destOrd="0" parTransId="{9D92FC51-5040-4DB3-B498-579EFF397645}" sibTransId="{8654AFD2-5514-40A8-BE5D-F940FA99174D}"/>
    <dgm:cxn modelId="{95F13CE6-3CD2-4F14-9F1B-A8A61D8A22E8}" srcId="{3255171A-7E8C-4FA7-85DA-8E03446CFC7E}" destId="{CC3A76F9-D5C6-4759-8502-3B12DD5475C2}" srcOrd="0" destOrd="0" parTransId="{DBAAB66B-7EF5-4220-A867-8C9708A9C27D}" sibTransId="{B1BD2469-2ACF-4F3B-A2E7-87BB35FF68A8}"/>
    <dgm:cxn modelId="{8B5EC6E8-0CB8-4009-9425-2303B1AF88C6}" type="presOf" srcId="{E5E7C063-EE22-4327-B57A-93CA7DD1A586}" destId="{CEC31417-DB2A-48D0-9EAA-9F4B7AC5146F}" srcOrd="0" destOrd="0" presId="urn:microsoft.com/office/officeart/2005/8/layout/hierarchy1"/>
    <dgm:cxn modelId="{DB2702F7-9FE8-4C04-88F3-91795FB3627B}" srcId="{6F514A5C-7C79-4B06-AE76-05CB30DE3BD2}" destId="{E5E7C063-EE22-4327-B57A-93CA7DD1A586}" srcOrd="2" destOrd="0" parTransId="{CC365AB1-AAC2-4CCE-B8A9-03C70DF26EC8}" sibTransId="{EB11BE87-2CB0-4872-8694-1ADC0796D720}"/>
    <dgm:cxn modelId="{C3FCD63C-1911-40CC-8CDC-68D859D83902}" type="presParOf" srcId="{54A1219D-E0BA-43E7-A63B-12935A150333}" destId="{BDC79D73-388D-494E-BDE6-4B6EE1F2884C}" srcOrd="0" destOrd="0" presId="urn:microsoft.com/office/officeart/2005/8/layout/hierarchy1"/>
    <dgm:cxn modelId="{8CDEEA6E-3CBB-47BB-BACF-299837DFFDE3}" type="presParOf" srcId="{BDC79D73-388D-494E-BDE6-4B6EE1F2884C}" destId="{232D6953-0A13-4324-8EC4-C5766A1FC863}" srcOrd="0" destOrd="0" presId="urn:microsoft.com/office/officeart/2005/8/layout/hierarchy1"/>
    <dgm:cxn modelId="{0A203AF2-3B06-4ADB-B0DD-E6290B49A5A7}" type="presParOf" srcId="{232D6953-0A13-4324-8EC4-C5766A1FC863}" destId="{70E4422D-E1C0-434B-B3D6-2B82FB7B1BC9}" srcOrd="0" destOrd="0" presId="urn:microsoft.com/office/officeart/2005/8/layout/hierarchy1"/>
    <dgm:cxn modelId="{7EAADB92-FE0D-416F-95AF-98EA25C5FC71}" type="presParOf" srcId="{232D6953-0A13-4324-8EC4-C5766A1FC863}" destId="{2C0FAB92-8D44-43F0-A67F-1EEE6E5969C4}" srcOrd="1" destOrd="0" presId="urn:microsoft.com/office/officeart/2005/8/layout/hierarchy1"/>
    <dgm:cxn modelId="{65482359-22BC-4692-939E-6041413F1214}" type="presParOf" srcId="{BDC79D73-388D-494E-BDE6-4B6EE1F2884C}" destId="{A243185F-0114-4832-AA31-DB4BB4940E28}" srcOrd="1" destOrd="0" presId="urn:microsoft.com/office/officeart/2005/8/layout/hierarchy1"/>
    <dgm:cxn modelId="{E70BF8B4-495E-43AA-8CF4-5A8CDDF5091D}" type="presParOf" srcId="{54A1219D-E0BA-43E7-A63B-12935A150333}" destId="{89C71306-061F-4F81-9352-3576E0B78033}" srcOrd="1" destOrd="0" presId="urn:microsoft.com/office/officeart/2005/8/layout/hierarchy1"/>
    <dgm:cxn modelId="{5531E793-3412-4ABF-974D-E222E856D8F6}" type="presParOf" srcId="{89C71306-061F-4F81-9352-3576E0B78033}" destId="{D2C91B2C-7E12-4967-ABB4-1D50B972C96D}" srcOrd="0" destOrd="0" presId="urn:microsoft.com/office/officeart/2005/8/layout/hierarchy1"/>
    <dgm:cxn modelId="{DBD49743-040D-4C38-A97D-06A2D379B7E7}" type="presParOf" srcId="{D2C91B2C-7E12-4967-ABB4-1D50B972C96D}" destId="{8D6B2123-7B23-451D-BD82-0B732942C5B1}" srcOrd="0" destOrd="0" presId="urn:microsoft.com/office/officeart/2005/8/layout/hierarchy1"/>
    <dgm:cxn modelId="{FED8C856-784D-4816-9726-6DA29F0CA4AA}" type="presParOf" srcId="{D2C91B2C-7E12-4967-ABB4-1D50B972C96D}" destId="{5DB70678-2898-427B-9DC6-6CB62FF46A4D}" srcOrd="1" destOrd="0" presId="urn:microsoft.com/office/officeart/2005/8/layout/hierarchy1"/>
    <dgm:cxn modelId="{77384A8E-6CE2-4448-A7A1-897F9614AE20}" type="presParOf" srcId="{89C71306-061F-4F81-9352-3576E0B78033}" destId="{BCB498F7-6836-4390-90BD-3F5A76E57AAD}" srcOrd="1" destOrd="0" presId="urn:microsoft.com/office/officeart/2005/8/layout/hierarchy1"/>
    <dgm:cxn modelId="{1787C4BA-18F8-4903-8D1A-5AEE4F5ED1A5}" type="presParOf" srcId="{BCB498F7-6836-4390-90BD-3F5A76E57AAD}" destId="{FF5EF26F-DCBB-4D8D-BAEC-C3E9720BA271}" srcOrd="0" destOrd="0" presId="urn:microsoft.com/office/officeart/2005/8/layout/hierarchy1"/>
    <dgm:cxn modelId="{AA4B7FBA-869A-470D-96A4-63C5B8E53980}" type="presParOf" srcId="{BCB498F7-6836-4390-90BD-3F5A76E57AAD}" destId="{61F4B082-F75F-42D4-AB6F-7FE8082B68DA}" srcOrd="1" destOrd="0" presId="urn:microsoft.com/office/officeart/2005/8/layout/hierarchy1"/>
    <dgm:cxn modelId="{680BC288-AE7C-431C-A0C9-5C9BAD533B9C}" type="presParOf" srcId="{61F4B082-F75F-42D4-AB6F-7FE8082B68DA}" destId="{1FEF6204-A70D-48A7-86A8-C42158E70AD3}" srcOrd="0" destOrd="0" presId="urn:microsoft.com/office/officeart/2005/8/layout/hierarchy1"/>
    <dgm:cxn modelId="{D625055B-D6E1-410E-AB28-B94A6179E4F1}" type="presParOf" srcId="{1FEF6204-A70D-48A7-86A8-C42158E70AD3}" destId="{F0B43FF9-D3C2-491B-9959-E152E54D861A}" srcOrd="0" destOrd="0" presId="urn:microsoft.com/office/officeart/2005/8/layout/hierarchy1"/>
    <dgm:cxn modelId="{A68DDE59-A049-456C-8494-D4B377B353FB}" type="presParOf" srcId="{1FEF6204-A70D-48A7-86A8-C42158E70AD3}" destId="{D137CBDD-859A-43B8-BE1E-72FA30F10F8D}" srcOrd="1" destOrd="0" presId="urn:microsoft.com/office/officeart/2005/8/layout/hierarchy1"/>
    <dgm:cxn modelId="{5AD1F6F6-26FC-49E0-863F-A185737CA125}" type="presParOf" srcId="{61F4B082-F75F-42D4-AB6F-7FE8082B68DA}" destId="{7A9DEC9A-5819-42DB-B447-A5846C8204E6}" srcOrd="1" destOrd="0" presId="urn:microsoft.com/office/officeart/2005/8/layout/hierarchy1"/>
    <dgm:cxn modelId="{D74BCE40-8139-4BAD-AC6A-C2058EAC1278}" type="presParOf" srcId="{54A1219D-E0BA-43E7-A63B-12935A150333}" destId="{BD3AA970-751E-4468-BC37-692545AAA9D2}" srcOrd="2" destOrd="0" presId="urn:microsoft.com/office/officeart/2005/8/layout/hierarchy1"/>
    <dgm:cxn modelId="{DADF9BA3-B417-42C5-BA81-03DE53C52028}" type="presParOf" srcId="{BD3AA970-751E-4468-BC37-692545AAA9D2}" destId="{5A8DEEDF-8172-43FD-8EC4-473ED89DCDD6}" srcOrd="0" destOrd="0" presId="urn:microsoft.com/office/officeart/2005/8/layout/hierarchy1"/>
    <dgm:cxn modelId="{9F60DD11-8009-4F89-8B5E-A6D99468A3B1}" type="presParOf" srcId="{5A8DEEDF-8172-43FD-8EC4-473ED89DCDD6}" destId="{14D71D1F-F397-4BE8-BA8C-D013D85B7084}" srcOrd="0" destOrd="0" presId="urn:microsoft.com/office/officeart/2005/8/layout/hierarchy1"/>
    <dgm:cxn modelId="{898B64C1-B6DD-4DCF-AF3D-FEF118402947}" type="presParOf" srcId="{5A8DEEDF-8172-43FD-8EC4-473ED89DCDD6}" destId="{63854DA8-E6A4-4244-9D26-9755C2DC4C77}" srcOrd="1" destOrd="0" presId="urn:microsoft.com/office/officeart/2005/8/layout/hierarchy1"/>
    <dgm:cxn modelId="{06F34503-4C95-4AC0-A175-C822CAA510F6}" type="presParOf" srcId="{BD3AA970-751E-4468-BC37-692545AAA9D2}" destId="{B1F78A99-964D-437C-973C-55AC034D5AE1}" srcOrd="1" destOrd="0" presId="urn:microsoft.com/office/officeart/2005/8/layout/hierarchy1"/>
    <dgm:cxn modelId="{7DAA8044-7DC9-4B5E-868B-3D5B38A85C21}" type="presParOf" srcId="{B1F78A99-964D-437C-973C-55AC034D5AE1}" destId="{1C91F52D-FF8F-42E8-952E-89652F9B81A2}" srcOrd="0" destOrd="0" presId="urn:microsoft.com/office/officeart/2005/8/layout/hierarchy1"/>
    <dgm:cxn modelId="{26F49D54-5F2F-40FB-8B35-9FEDCE0E66B5}" type="presParOf" srcId="{B1F78A99-964D-437C-973C-55AC034D5AE1}" destId="{71F61308-7EE9-4F9A-9BAD-717911676442}" srcOrd="1" destOrd="0" presId="urn:microsoft.com/office/officeart/2005/8/layout/hierarchy1"/>
    <dgm:cxn modelId="{AC7CD3F5-DF5F-441D-B091-EC4643868C31}" type="presParOf" srcId="{71F61308-7EE9-4F9A-9BAD-717911676442}" destId="{F3AF1DEC-696E-48AE-821D-0510A13864BA}" srcOrd="0" destOrd="0" presId="urn:microsoft.com/office/officeart/2005/8/layout/hierarchy1"/>
    <dgm:cxn modelId="{91953168-A0A0-4F55-A444-3ABDB4EDF22D}" type="presParOf" srcId="{F3AF1DEC-696E-48AE-821D-0510A13864BA}" destId="{55D8A0FE-6EB5-4EA6-BCD1-E268699B443F}" srcOrd="0" destOrd="0" presId="urn:microsoft.com/office/officeart/2005/8/layout/hierarchy1"/>
    <dgm:cxn modelId="{B00C468D-6FB0-4A76-80DD-7FE22B682E60}" type="presParOf" srcId="{F3AF1DEC-696E-48AE-821D-0510A13864BA}" destId="{2CAA111A-9F76-464B-83F7-FD6ADA416E7B}" srcOrd="1" destOrd="0" presId="urn:microsoft.com/office/officeart/2005/8/layout/hierarchy1"/>
    <dgm:cxn modelId="{C35C3469-CF15-4A39-88EE-387B5EB5D233}" type="presParOf" srcId="{71F61308-7EE9-4F9A-9BAD-717911676442}" destId="{30AC901D-49EA-4F47-BCA4-30465B06A76B}" srcOrd="1" destOrd="0" presId="urn:microsoft.com/office/officeart/2005/8/layout/hierarchy1"/>
    <dgm:cxn modelId="{03666AF0-0A42-4B1E-81FA-71B2037C77F0}" type="presParOf" srcId="{B1F78A99-964D-437C-973C-55AC034D5AE1}" destId="{9476326F-7DA1-4332-9DA2-3A962711426F}" srcOrd="2" destOrd="0" presId="urn:microsoft.com/office/officeart/2005/8/layout/hierarchy1"/>
    <dgm:cxn modelId="{3C269257-6A58-47F5-AB1E-A541DAFDCF05}" type="presParOf" srcId="{B1F78A99-964D-437C-973C-55AC034D5AE1}" destId="{7E7B7A63-CF71-4B94-836A-3EA2D8CD5E57}" srcOrd="3" destOrd="0" presId="urn:microsoft.com/office/officeart/2005/8/layout/hierarchy1"/>
    <dgm:cxn modelId="{48544987-79AD-462D-A53E-FA7D2ECC55E6}" type="presParOf" srcId="{7E7B7A63-CF71-4B94-836A-3EA2D8CD5E57}" destId="{C34C9096-0F3A-4B50-86DA-6E370E329F5B}" srcOrd="0" destOrd="0" presId="urn:microsoft.com/office/officeart/2005/8/layout/hierarchy1"/>
    <dgm:cxn modelId="{D6B194EE-8D71-460F-B71B-121B3BFB94C9}" type="presParOf" srcId="{C34C9096-0F3A-4B50-86DA-6E370E329F5B}" destId="{CADE81A1-D26F-4BB2-A10A-ADEA3229DADA}" srcOrd="0" destOrd="0" presId="urn:microsoft.com/office/officeart/2005/8/layout/hierarchy1"/>
    <dgm:cxn modelId="{CBBB6DA0-324B-447C-8777-A1096B2D4CB8}" type="presParOf" srcId="{C34C9096-0F3A-4B50-86DA-6E370E329F5B}" destId="{64CEDE38-242F-4B38-BD5B-A27017048F5A}" srcOrd="1" destOrd="0" presId="urn:microsoft.com/office/officeart/2005/8/layout/hierarchy1"/>
    <dgm:cxn modelId="{B4510631-B245-4036-B9A0-62C28BC11568}" type="presParOf" srcId="{7E7B7A63-CF71-4B94-836A-3EA2D8CD5E57}" destId="{6408F729-85F4-4F32-A1BF-5D977519D4A3}" srcOrd="1" destOrd="0" presId="urn:microsoft.com/office/officeart/2005/8/layout/hierarchy1"/>
    <dgm:cxn modelId="{F3E355F9-D2A6-4BF3-8C47-FC5329CB70E9}" type="presParOf" srcId="{B1F78A99-964D-437C-973C-55AC034D5AE1}" destId="{01580A39-A39C-45D6-A4AB-AD07D4AEC421}" srcOrd="4" destOrd="0" presId="urn:microsoft.com/office/officeart/2005/8/layout/hierarchy1"/>
    <dgm:cxn modelId="{215361C8-5846-45F5-BC93-56D99F883D57}" type="presParOf" srcId="{B1F78A99-964D-437C-973C-55AC034D5AE1}" destId="{97BBD9A0-6524-4491-BED9-6333C9E7975E}" srcOrd="5" destOrd="0" presId="urn:microsoft.com/office/officeart/2005/8/layout/hierarchy1"/>
    <dgm:cxn modelId="{51292225-32A0-47EE-96E1-4E5E1D552295}" type="presParOf" srcId="{97BBD9A0-6524-4491-BED9-6333C9E7975E}" destId="{8464DA18-1EF5-4F4B-A608-5302B7502A34}" srcOrd="0" destOrd="0" presId="urn:microsoft.com/office/officeart/2005/8/layout/hierarchy1"/>
    <dgm:cxn modelId="{4FAEEB5C-4E1D-40A4-98A5-58ECFEB2F749}" type="presParOf" srcId="{8464DA18-1EF5-4F4B-A608-5302B7502A34}" destId="{02B3C459-AB80-4B97-B25F-03CD1857EED4}" srcOrd="0" destOrd="0" presId="urn:microsoft.com/office/officeart/2005/8/layout/hierarchy1"/>
    <dgm:cxn modelId="{FA65CA16-12CD-4628-8227-BFE3BE4EFA49}" type="presParOf" srcId="{8464DA18-1EF5-4F4B-A608-5302B7502A34}" destId="{CEC31417-DB2A-48D0-9EAA-9F4B7AC5146F}" srcOrd="1" destOrd="0" presId="urn:microsoft.com/office/officeart/2005/8/layout/hierarchy1"/>
    <dgm:cxn modelId="{DF4C863B-1DC0-4B09-B825-FDB17B5FD8CB}" type="presParOf" srcId="{97BBD9A0-6524-4491-BED9-6333C9E7975E}" destId="{2A3CEDC7-2F8F-44E7-86C3-259408CD42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80A39-A39C-45D6-A4AB-AD07D4AEC421}">
      <dsp:nvSpPr>
        <dsp:cNvPr id="0" name=""/>
        <dsp:cNvSpPr/>
      </dsp:nvSpPr>
      <dsp:spPr>
        <a:xfrm>
          <a:off x="5431009" y="1770202"/>
          <a:ext cx="1592311" cy="378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207"/>
              </a:lnTo>
              <a:lnTo>
                <a:pt x="1592311" y="258207"/>
              </a:lnTo>
              <a:lnTo>
                <a:pt x="1592311" y="3788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6326F-7DA1-4332-9DA2-3A962711426F}">
      <dsp:nvSpPr>
        <dsp:cNvPr id="0" name=""/>
        <dsp:cNvSpPr/>
      </dsp:nvSpPr>
      <dsp:spPr>
        <a:xfrm>
          <a:off x="5385289" y="1770202"/>
          <a:ext cx="91440" cy="37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8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1F52D-FF8F-42E8-952E-89652F9B81A2}">
      <dsp:nvSpPr>
        <dsp:cNvPr id="0" name=""/>
        <dsp:cNvSpPr/>
      </dsp:nvSpPr>
      <dsp:spPr>
        <a:xfrm>
          <a:off x="3838697" y="1770202"/>
          <a:ext cx="1592311" cy="378897"/>
        </a:xfrm>
        <a:custGeom>
          <a:avLst/>
          <a:gdLst/>
          <a:ahLst/>
          <a:cxnLst/>
          <a:rect l="0" t="0" r="0" b="0"/>
          <a:pathLst>
            <a:path>
              <a:moveTo>
                <a:pt x="1592311" y="0"/>
              </a:moveTo>
              <a:lnTo>
                <a:pt x="1592311" y="258207"/>
              </a:lnTo>
              <a:lnTo>
                <a:pt x="0" y="258207"/>
              </a:lnTo>
              <a:lnTo>
                <a:pt x="0" y="3788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EF26F-DCBB-4D8D-BAEC-C3E9720BA271}">
      <dsp:nvSpPr>
        <dsp:cNvPr id="0" name=""/>
        <dsp:cNvSpPr/>
      </dsp:nvSpPr>
      <dsp:spPr>
        <a:xfrm>
          <a:off x="2200665" y="1770202"/>
          <a:ext cx="91440" cy="37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8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4422D-E1C0-434B-B3D6-2B82FB7B1BC9}">
      <dsp:nvSpPr>
        <dsp:cNvPr id="0" name=""/>
        <dsp:cNvSpPr/>
      </dsp:nvSpPr>
      <dsp:spPr>
        <a:xfrm>
          <a:off x="2673" y="942924"/>
          <a:ext cx="1302800" cy="827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FAB92-8D44-43F0-A67F-1EEE6E5969C4}">
      <dsp:nvSpPr>
        <dsp:cNvPr id="0" name=""/>
        <dsp:cNvSpPr/>
      </dsp:nvSpPr>
      <dsp:spPr>
        <a:xfrm>
          <a:off x="147429" y="1080442"/>
          <a:ext cx="1302800" cy="827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User has access to GoodReads database</a:t>
          </a:r>
        </a:p>
      </dsp:txBody>
      <dsp:txXfrm>
        <a:off x="171659" y="1104672"/>
        <a:ext cx="1254340" cy="778818"/>
      </dsp:txXfrm>
    </dsp:sp>
    <dsp:sp modelId="{8D6B2123-7B23-451D-BD82-0B732942C5B1}">
      <dsp:nvSpPr>
        <dsp:cNvPr id="0" name=""/>
        <dsp:cNvSpPr/>
      </dsp:nvSpPr>
      <dsp:spPr>
        <a:xfrm>
          <a:off x="1594985" y="942924"/>
          <a:ext cx="1302800" cy="827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70678-2898-427B-9DC6-6CB62FF46A4D}">
      <dsp:nvSpPr>
        <dsp:cNvPr id="0" name=""/>
        <dsp:cNvSpPr/>
      </dsp:nvSpPr>
      <dsp:spPr>
        <a:xfrm>
          <a:off x="1739741" y="1080442"/>
          <a:ext cx="1302800" cy="827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User can import data from GoodReads onto Personal Tracking Database</a:t>
          </a:r>
        </a:p>
      </dsp:txBody>
      <dsp:txXfrm>
        <a:off x="1763971" y="1104672"/>
        <a:ext cx="1254340" cy="778818"/>
      </dsp:txXfrm>
    </dsp:sp>
    <dsp:sp modelId="{F0B43FF9-D3C2-491B-9959-E152E54D861A}">
      <dsp:nvSpPr>
        <dsp:cNvPr id="0" name=""/>
        <dsp:cNvSpPr/>
      </dsp:nvSpPr>
      <dsp:spPr>
        <a:xfrm>
          <a:off x="1594985" y="2149100"/>
          <a:ext cx="1302800" cy="827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7CBDD-859A-43B8-BE1E-72FA30F10F8D}">
      <dsp:nvSpPr>
        <dsp:cNvPr id="0" name=""/>
        <dsp:cNvSpPr/>
      </dsp:nvSpPr>
      <dsp:spPr>
        <a:xfrm>
          <a:off x="1739741" y="2286618"/>
          <a:ext cx="1302800" cy="827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They can manually add book data if the book is not found on the GoodReads database.</a:t>
          </a:r>
        </a:p>
      </dsp:txBody>
      <dsp:txXfrm>
        <a:off x="1763971" y="2310848"/>
        <a:ext cx="1254340" cy="778818"/>
      </dsp:txXfrm>
    </dsp:sp>
    <dsp:sp modelId="{14D71D1F-F397-4BE8-BA8C-D013D85B7084}">
      <dsp:nvSpPr>
        <dsp:cNvPr id="0" name=""/>
        <dsp:cNvSpPr/>
      </dsp:nvSpPr>
      <dsp:spPr>
        <a:xfrm>
          <a:off x="4779609" y="942924"/>
          <a:ext cx="1302800" cy="827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54DA8-E6A4-4244-9D26-9755C2DC4C77}">
      <dsp:nvSpPr>
        <dsp:cNvPr id="0" name=""/>
        <dsp:cNvSpPr/>
      </dsp:nvSpPr>
      <dsp:spPr>
        <a:xfrm>
          <a:off x="4924364" y="1080442"/>
          <a:ext cx="1302800" cy="827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User will be able to:</a:t>
          </a:r>
        </a:p>
      </dsp:txBody>
      <dsp:txXfrm>
        <a:off x="4948594" y="1104672"/>
        <a:ext cx="1254340" cy="778818"/>
      </dsp:txXfrm>
    </dsp:sp>
    <dsp:sp modelId="{55D8A0FE-6EB5-4EA6-BCD1-E268699B443F}">
      <dsp:nvSpPr>
        <dsp:cNvPr id="0" name=""/>
        <dsp:cNvSpPr/>
      </dsp:nvSpPr>
      <dsp:spPr>
        <a:xfrm>
          <a:off x="3187297" y="2149100"/>
          <a:ext cx="1302800" cy="827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A111A-9F76-464B-83F7-FD6ADA416E7B}">
      <dsp:nvSpPr>
        <dsp:cNvPr id="0" name=""/>
        <dsp:cNvSpPr/>
      </dsp:nvSpPr>
      <dsp:spPr>
        <a:xfrm>
          <a:off x="3332052" y="2286618"/>
          <a:ext cx="1302800" cy="827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Save their favorite books or authors</a:t>
          </a:r>
        </a:p>
      </dsp:txBody>
      <dsp:txXfrm>
        <a:off x="3356282" y="2310848"/>
        <a:ext cx="1254340" cy="778818"/>
      </dsp:txXfrm>
    </dsp:sp>
    <dsp:sp modelId="{CADE81A1-D26F-4BB2-A10A-ADEA3229DADA}">
      <dsp:nvSpPr>
        <dsp:cNvPr id="0" name=""/>
        <dsp:cNvSpPr/>
      </dsp:nvSpPr>
      <dsp:spPr>
        <a:xfrm>
          <a:off x="4779609" y="2149100"/>
          <a:ext cx="1302800" cy="827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EDE38-242F-4B38-BD5B-A27017048F5A}">
      <dsp:nvSpPr>
        <dsp:cNvPr id="0" name=""/>
        <dsp:cNvSpPr/>
      </dsp:nvSpPr>
      <dsp:spPr>
        <a:xfrm>
          <a:off x="4924364" y="2286618"/>
          <a:ext cx="1302800" cy="827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Rate and save books they’ve read</a:t>
          </a:r>
        </a:p>
      </dsp:txBody>
      <dsp:txXfrm>
        <a:off x="4948594" y="2310848"/>
        <a:ext cx="1254340" cy="778818"/>
      </dsp:txXfrm>
    </dsp:sp>
    <dsp:sp modelId="{02B3C459-AB80-4B97-B25F-03CD1857EED4}">
      <dsp:nvSpPr>
        <dsp:cNvPr id="0" name=""/>
        <dsp:cNvSpPr/>
      </dsp:nvSpPr>
      <dsp:spPr>
        <a:xfrm>
          <a:off x="6371921" y="2149100"/>
          <a:ext cx="1302800" cy="827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31417-DB2A-48D0-9EAA-9F4B7AC5146F}">
      <dsp:nvSpPr>
        <dsp:cNvPr id="0" name=""/>
        <dsp:cNvSpPr/>
      </dsp:nvSpPr>
      <dsp:spPr>
        <a:xfrm>
          <a:off x="6516676" y="2286618"/>
          <a:ext cx="1302800" cy="827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Search or select books based upon specific attributes. </a:t>
          </a:r>
        </a:p>
      </dsp:txBody>
      <dsp:txXfrm>
        <a:off x="6540906" y="2310848"/>
        <a:ext cx="1254340" cy="77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Talk about the last point during schema </a:t>
            </a:r>
            <a:r>
              <a:rPr lang="en-US">
                <a:cs typeface="Calibri"/>
              </a:rPr>
              <a:t>slide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1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4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1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87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4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94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65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3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7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9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33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6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4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Personal Library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CSE 111- Database Systems</a:t>
            </a:r>
          </a:p>
          <a:p>
            <a:endParaRPr lang="en-US" dirty="0"/>
          </a:p>
          <a:p>
            <a:r>
              <a:rPr lang="en-US" sz="1600" dirty="0" err="1"/>
              <a:t>Habibatu</a:t>
            </a:r>
            <a:r>
              <a:rPr lang="en-US" sz="1600" dirty="0"/>
              <a:t> Mboka &amp; </a:t>
            </a:r>
            <a:r>
              <a:rPr lang="en-US" sz="1600" dirty="0">
                <a:ea typeface="+mn-lt"/>
                <a:cs typeface="+mn-lt"/>
              </a:rPr>
              <a:t>Neel Patel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1E29-7925-4D23-8FFA-8D26E97A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Description </a:t>
            </a:r>
          </a:p>
        </p:txBody>
      </p:sp>
      <p:graphicFrame>
        <p:nvGraphicFramePr>
          <p:cNvPr id="25" name="Diagram 3">
            <a:extLst>
              <a:ext uri="{FF2B5EF4-FFF2-40B4-BE49-F238E27FC236}">
                <a16:creationId xmlns:a16="http://schemas.microsoft.com/office/drawing/2014/main" id="{28A351CD-6967-4EBF-A07B-4363D20BD9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24457"/>
              </p:ext>
            </p:extLst>
          </p:nvPr>
        </p:nvGraphicFramePr>
        <p:xfrm>
          <a:off x="665158" y="1717012"/>
          <a:ext cx="7822151" cy="4056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815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F17D-4EDA-4988-8EB3-24727B5D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9A9C-0422-4FB7-A3D9-8F6DF0623A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/>
              <a:t>Coding Environment(s)</a:t>
            </a:r>
            <a:endParaRPr lang="en-US" b="1" dirty="0"/>
          </a:p>
          <a:p>
            <a:pPr lvl="1"/>
            <a:r>
              <a:rPr lang="en-US" b="1"/>
              <a:t>MySQL, Visual Studio Code.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F5A6D-9337-4934-A6FF-BFDCF47B55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Database: </a:t>
            </a:r>
          </a:p>
          <a:p>
            <a:pPr lvl="1"/>
            <a:r>
              <a:rPr lang="en-US" b="1">
                <a:ea typeface="+mn-lt"/>
                <a:cs typeface="+mn-lt"/>
              </a:rPr>
              <a:t>SQLite3 </a:t>
            </a:r>
            <a:r>
              <a:rPr lang="en-US" b="1" dirty="0">
                <a:ea typeface="+mn-lt"/>
                <a:cs typeface="+mn-lt"/>
              </a:rPr>
              <a:t>implemented</a:t>
            </a:r>
            <a:r>
              <a:rPr lang="en-US" b="1">
                <a:ea typeface="+mn-lt"/>
                <a:cs typeface="+mn-lt"/>
              </a:rPr>
              <a:t> with Retool.</a:t>
            </a:r>
            <a:endParaRPr lang="en-US" b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23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1E29-7925-4D23-8FFA-8D26E97A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161" y="473723"/>
            <a:ext cx="6798734" cy="1303867"/>
          </a:xfrm>
        </p:spPr>
        <p:txBody>
          <a:bodyPr/>
          <a:lstStyle/>
          <a:p>
            <a:r>
              <a:rPr lang="en-US" b="1" dirty="0"/>
              <a:t>Use-Case Diagram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3A91C37-3301-4AF1-AD08-5816C31B5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" b="11024"/>
          <a:stretch/>
        </p:blipFill>
        <p:spPr>
          <a:xfrm>
            <a:off x="1877400" y="1420755"/>
            <a:ext cx="5389205" cy="53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8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1E29-7925-4D23-8FFA-8D26E97A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713" y="859717"/>
            <a:ext cx="6097917" cy="1692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E/R Diagram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85AB3D4-3B4A-4760-B9BC-150789997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984" y="1566836"/>
            <a:ext cx="7094876" cy="4435040"/>
          </a:xfrm>
        </p:spPr>
      </p:pic>
    </p:spTree>
    <p:extLst>
      <p:ext uri="{BB962C8B-B14F-4D97-AF65-F5344CB8AC3E}">
        <p14:creationId xmlns:p14="http://schemas.microsoft.com/office/powerpoint/2010/main" val="3866924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{4EBC208B-6E4A-B44E-8B84-F777114B3B38}tf10001072</Template>
  <TotalTime>0</TotalTime>
  <Words>1</Words>
  <Application>Microsoft Office PowerPoint</Application>
  <PresentationFormat>On-screen Show (4:3)</PresentationFormat>
  <Paragraphs>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Personal Library Tracker</vt:lpstr>
      <vt:lpstr>System Description </vt:lpstr>
      <vt:lpstr>Implementation Details</vt:lpstr>
      <vt:lpstr>Use-Case Diagram </vt:lpstr>
      <vt:lpstr>E/R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/>
  <cp:lastModifiedBy/>
  <cp:revision>220</cp:revision>
  <dcterms:created xsi:type="dcterms:W3CDTF">2012-08-24T00:53:15Z</dcterms:created>
  <dcterms:modified xsi:type="dcterms:W3CDTF">2020-10-22T22:47:11Z</dcterms:modified>
</cp:coreProperties>
</file>