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A97C-619A-4398-BB0B-213E3F0D8962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A078-8694-4A3B-A961-114E7EA32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1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412" y="2132856"/>
            <a:ext cx="8062664" cy="14675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Приложение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/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«Шифровка данных»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581128"/>
            <a:ext cx="3959073" cy="115212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Выполнил: Овинов Д.М</a:t>
            </a:r>
          </a:p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Студент группы ПКС-16-2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188186"/>
            <a:ext cx="91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Иркутск 2018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36512" y="-2374"/>
            <a:ext cx="9180512" cy="249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Министерство образования Иркутской области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Государственное бюджетное профессиональное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образовательное учреждение Иркутской области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«Иркутский авиационный техникум»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(ГБПОУИО «ИАТ»)</a:t>
            </a:r>
          </a:p>
          <a:p>
            <a:pPr algn="l"/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Задачи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Изучение теории криптографии;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Выбор используемых шифров; 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алгоритмов выбранных шифров;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дизайна (интерфейса) 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логики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Отладка приложения;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Криптография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— это искусство и наука шифрования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1026" name="Picture 2" descr="https://w-dog.ru/wallpapers/13/13/3091848805576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2413672" cy="1602829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Ikd8eXRbOL_Eg4ugI04NG7V2Qlx34NQf0n0YG-EwSP3UkvsjAObHxW6gb8_aXUo3HY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35858"/>
            <a:ext cx="1781743" cy="1781744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itgid.com/wp-content/uploads/2018/01/shutterstock_127192658-768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10606"/>
            <a:ext cx="2232248" cy="2232248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AES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-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Этот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алгоритм преобразует один 128-битный блок в другой, используя секретный ключ который нужен для такого преобразования. Для расшифровки полученного 128-битного блока используют второе преобразование с тем же секретным ключом.</a:t>
            </a:r>
          </a:p>
        </p:txBody>
      </p:sp>
      <p:pic>
        <p:nvPicPr>
          <p:cNvPr id="2050" name="Picture 2" descr="http://studyclues.com/wp-content/uploads/2017/01/AES256-Encry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678365" cy="1959032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«Кузнечик»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симметричный алгоритм блочного шифрования с размером блока 128 бит и длиной ключа 256 бит, для генерации которого используется сеть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Фейстеля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5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Интерфейс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1027" name="Picture 3" descr="C:\Users\Дмитрий\Desktop\J5WTD5xhqx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61" y="1796064"/>
            <a:ext cx="1955343" cy="347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Дмитрий\Desktop\OEBwVj6Yx2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9690"/>
            <a:ext cx="1892970" cy="33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Дмитрий\Desktop\Sh9P77DJ4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0" y="1949971"/>
            <a:ext cx="17821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Дмитрий\Desktop\YAPwc3WiLH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89" y="2780928"/>
            <a:ext cx="1784264" cy="31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9960" r="58652" b="10153"/>
          <a:stretch/>
        </p:blipFill>
        <p:spPr bwMode="auto">
          <a:xfrm>
            <a:off x="539552" y="1386690"/>
            <a:ext cx="3963061" cy="4850621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Шифрование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14629" r="47962" b="54980"/>
          <a:stretch/>
        </p:blipFill>
        <p:spPr bwMode="auto">
          <a:xfrm>
            <a:off x="5076056" y="1386690"/>
            <a:ext cx="3655171" cy="2009722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4" t="37971" r="38968" b="22701"/>
          <a:stretch/>
        </p:blipFill>
        <p:spPr bwMode="auto">
          <a:xfrm>
            <a:off x="5061970" y="4162305"/>
            <a:ext cx="3655171" cy="2075006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7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Дешифрование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29296" r="46254" b="19927"/>
          <a:stretch/>
        </p:blipFill>
        <p:spPr bwMode="auto">
          <a:xfrm>
            <a:off x="251520" y="1531640"/>
            <a:ext cx="3926884" cy="3505738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 t="16913" r="30903" b="20000"/>
          <a:stretch/>
        </p:blipFill>
        <p:spPr bwMode="auto">
          <a:xfrm>
            <a:off x="4427984" y="3150893"/>
            <a:ext cx="4432260" cy="3311235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Демонстрация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128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Приложение  «Шифровка данных»</vt:lpstr>
      <vt:lpstr>Задачи</vt:lpstr>
      <vt:lpstr>Криптография</vt:lpstr>
      <vt:lpstr>AES</vt:lpstr>
      <vt:lpstr>«Кузнечик»</vt:lpstr>
      <vt:lpstr>Интерфейс</vt:lpstr>
      <vt:lpstr>Шифрование</vt:lpstr>
      <vt:lpstr>Дешифрование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«Шифровка данных»</dc:title>
  <dc:creator>Dmitriy</dc:creator>
  <cp:lastModifiedBy>Дмитрий</cp:lastModifiedBy>
  <cp:revision>16</cp:revision>
  <dcterms:created xsi:type="dcterms:W3CDTF">2018-12-02T10:32:48Z</dcterms:created>
  <dcterms:modified xsi:type="dcterms:W3CDTF">2018-12-03T22:37:36Z</dcterms:modified>
</cp:coreProperties>
</file>