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3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4A97C-619A-4398-BB0B-213E3F0D8962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DA078-8694-4A3B-A961-114E7EA32B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917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9DA078-8694-4A3B-A961-114E7EA32B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7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2412" y="2132856"/>
            <a:ext cx="8062664" cy="146759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Приложение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/>
            </a:r>
            <a:br>
              <a:rPr lang="en-US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</a:b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«Шифровка данных»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581128"/>
            <a:ext cx="3959073" cy="1152128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Выполнил: Овинов Д.М</a:t>
            </a:r>
          </a:p>
          <a:p>
            <a:pPr algn="l"/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Студент группы ПКС-16-2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-36512" y="-2374"/>
            <a:ext cx="9180512" cy="2495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Министерство образования Иркутской области</a:t>
            </a:r>
            <a:endParaRPr lang="ru-RU" sz="1600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  <a:p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Государственное бюджетное профессиональное </a:t>
            </a:r>
          </a:p>
          <a:p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образовательное учреждение Иркутской области </a:t>
            </a:r>
          </a:p>
          <a:p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«Иркутский авиационный техникум»</a:t>
            </a:r>
          </a:p>
          <a:p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(ГБПОУИО «ИАТ»)</a:t>
            </a:r>
          </a:p>
          <a:p>
            <a:pPr algn="l"/>
            <a:endParaRPr lang="ru-RU" sz="2000" dirty="0">
              <a:solidFill>
                <a:schemeClr val="tx1">
                  <a:lumMod val="95000"/>
                  <a:lumOff val="5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Задачи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Изучение теории криптографии;</a:t>
            </a:r>
          </a:p>
          <a:p>
            <a:pPr lvl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Выбор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используемого шифра; 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  <a:p>
            <a:pPr lvl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Разработка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алгоритма выбранного шифра;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  <a:p>
            <a:pPr lvl="0"/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Разработка дизайна (интерфейса) приложения;</a:t>
            </a:r>
          </a:p>
          <a:p>
            <a:pPr lvl="0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Разработка логики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приложения;</a:t>
            </a:r>
          </a:p>
          <a:p>
            <a:pPr lvl="0"/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Отладка приложения;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Криптография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— это искусство и наука шифрования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.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pic>
        <p:nvPicPr>
          <p:cNvPr id="1026" name="Picture 2" descr="https://w-dog.ru/wallpapers/13/13/3091848805576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437112"/>
            <a:ext cx="2413672" cy="1602829"/>
          </a:xfrm>
          <a:prstGeom prst="rect">
            <a:avLst/>
          </a:prstGeom>
          <a:noFill/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gpht.com/Ikd8eXRbOL_Eg4ugI04NG7V2Qlx34NQf0n0YG-EwSP3UkvsjAObHxW6gb8_aXUo3HY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35858"/>
            <a:ext cx="1781743" cy="1781744"/>
          </a:xfrm>
          <a:prstGeom prst="rect">
            <a:avLst/>
          </a:prstGeom>
          <a:noFill/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itgid.com/wp-content/uploads/2018/01/shutterstock_127192658-768x76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710606"/>
            <a:ext cx="2232248" cy="2232248"/>
          </a:xfrm>
          <a:prstGeom prst="rect">
            <a:avLst/>
          </a:prstGeom>
          <a:noFill/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5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AES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-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Этот 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алгоритм преобразует один 128-битный блок в другой, используя секретный ключ который нужен для такого преобразования. Для расшифровки полученного 128-битного блока используют второе преобразование с тем же секретным ключом.</a:t>
            </a:r>
          </a:p>
        </p:txBody>
      </p:sp>
      <p:pic>
        <p:nvPicPr>
          <p:cNvPr id="2050" name="Picture 2" descr="http://studyclues.com/wp-content/uploads/2017/01/AES256-Encry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1088"/>
            <a:ext cx="2678365" cy="1959032"/>
          </a:xfrm>
          <a:prstGeom prst="rect">
            <a:avLst/>
          </a:prstGeom>
          <a:noFill/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Интерфейс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pic>
        <p:nvPicPr>
          <p:cNvPr id="1030" name="Picture 6" descr="C:\Users\Дмитрий\Desktop\S81204-2213245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164" y="2598091"/>
            <a:ext cx="2088232" cy="3712412"/>
          </a:xfrm>
          <a:prstGeom prst="rect">
            <a:avLst/>
          </a:prstGeom>
          <a:noFill/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C:\Users\Дмитрий\Desktop\S81205-0019374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628800"/>
            <a:ext cx="2112765" cy="3756027"/>
          </a:xfrm>
          <a:prstGeom prst="rect">
            <a:avLst/>
          </a:prstGeom>
          <a:noFill/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Дмитрий\Desktop\S81204-053332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541" y="2214240"/>
            <a:ext cx="2184963" cy="3884380"/>
          </a:xfrm>
          <a:prstGeom prst="rect">
            <a:avLst/>
          </a:prstGeom>
          <a:noFill/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Дмитрий\Desktop\S81204-0533147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0" y="1623939"/>
            <a:ext cx="2115500" cy="3760888"/>
          </a:xfrm>
          <a:prstGeom prst="rect">
            <a:avLst/>
          </a:prstGeom>
          <a:noFill/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5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" t="9960" r="58652" b="10153"/>
          <a:stretch/>
        </p:blipFill>
        <p:spPr bwMode="auto">
          <a:xfrm>
            <a:off x="539552" y="1386690"/>
            <a:ext cx="3963061" cy="4850621"/>
          </a:xfrm>
          <a:prstGeom prst="rect">
            <a:avLst/>
          </a:prstGeom>
          <a:noFill/>
          <a:ln>
            <a:noFill/>
          </a:ln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Шифрование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7" t="14629" r="47962" b="54980"/>
          <a:stretch/>
        </p:blipFill>
        <p:spPr bwMode="auto">
          <a:xfrm>
            <a:off x="5076056" y="1386690"/>
            <a:ext cx="3655171" cy="2009722"/>
          </a:xfrm>
          <a:prstGeom prst="rect">
            <a:avLst/>
          </a:prstGeom>
          <a:noFill/>
          <a:ln>
            <a:noFill/>
          </a:ln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4" t="37971" r="38968" b="22701"/>
          <a:stretch/>
        </p:blipFill>
        <p:spPr bwMode="auto">
          <a:xfrm>
            <a:off x="5061970" y="4162305"/>
            <a:ext cx="3655171" cy="2075006"/>
          </a:xfrm>
          <a:prstGeom prst="rect">
            <a:avLst/>
          </a:prstGeom>
          <a:noFill/>
          <a:ln>
            <a:noFill/>
          </a:ln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7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Дешифрование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2" t="29296" r="46254" b="19927"/>
          <a:stretch/>
        </p:blipFill>
        <p:spPr bwMode="auto">
          <a:xfrm>
            <a:off x="251520" y="1531640"/>
            <a:ext cx="3926884" cy="3505738"/>
          </a:xfrm>
          <a:prstGeom prst="rect">
            <a:avLst/>
          </a:prstGeom>
          <a:noFill/>
          <a:ln>
            <a:noFill/>
          </a:ln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7" t="16913" r="30903" b="20000"/>
          <a:stretch/>
        </p:blipFill>
        <p:spPr bwMode="auto">
          <a:xfrm>
            <a:off x="4427984" y="3150893"/>
            <a:ext cx="4432260" cy="3311235"/>
          </a:xfrm>
          <a:prstGeom prst="rect">
            <a:avLst/>
          </a:prstGeom>
          <a:noFill/>
          <a:ln>
            <a:noFill/>
          </a:ln>
          <a:effectLst>
            <a:glow rad="127000">
              <a:schemeClr val="tx2">
                <a:lumMod val="50000"/>
                <a:alpha val="6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0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Tinos" panose="02020603050405020304" pitchFamily="18" charset="0"/>
                <a:ea typeface="Tinos" panose="02020603050405020304" pitchFamily="18" charset="0"/>
                <a:cs typeface="Tinos" panose="02020603050405020304" pitchFamily="18" charset="0"/>
              </a:rPr>
              <a:t>Демонстрация</a:t>
            </a:r>
            <a:endParaRPr lang="ru-RU" dirty="0">
              <a:solidFill>
                <a:schemeClr val="tx2">
                  <a:lumMod val="50000"/>
                </a:schemeClr>
              </a:solidFill>
              <a:latin typeface="Tinos" panose="02020603050405020304" pitchFamily="18" charset="0"/>
              <a:ea typeface="Tinos" panose="02020603050405020304" pitchFamily="18" charset="0"/>
              <a:cs typeface="Tino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105</Words>
  <Application>Microsoft Office PowerPoint</Application>
  <PresentationFormat>Экран (4:3)</PresentationFormat>
  <Paragraphs>24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Приложение  «Шифровка данных»</vt:lpstr>
      <vt:lpstr>Задачи</vt:lpstr>
      <vt:lpstr>Криптография</vt:lpstr>
      <vt:lpstr>AES</vt:lpstr>
      <vt:lpstr>Интерфейс</vt:lpstr>
      <vt:lpstr>Шифрование</vt:lpstr>
      <vt:lpstr>Дешифрование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 «Шифровка данных»</dc:title>
  <dc:creator>Dmitriy</dc:creator>
  <cp:lastModifiedBy>Дмитрий</cp:lastModifiedBy>
  <cp:revision>22</cp:revision>
  <dcterms:created xsi:type="dcterms:W3CDTF">2018-12-02T10:32:48Z</dcterms:created>
  <dcterms:modified xsi:type="dcterms:W3CDTF">2018-12-04T18:18:32Z</dcterms:modified>
</cp:coreProperties>
</file>