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9443" autoAdjust="0"/>
  </p:normalViewPr>
  <p:slideViewPr>
    <p:cSldViewPr>
      <p:cViewPr>
        <p:scale>
          <a:sx n="100" d="100"/>
          <a:sy n="100" d="100"/>
        </p:scale>
        <p:origin x="-1140" y="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357554" y="71414"/>
            <a:ext cx="264320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人力资源管理系统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8596" y="1562088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系统设置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00166" y="1562088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人事管理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571736" y="1562088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培训管理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607585" y="1562088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薪酬管理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00628" y="1562088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日常管理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286776" y="1562088"/>
            <a:ext cx="428628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对应终端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072330" y="1571612"/>
            <a:ext cx="428628" cy="136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权限配置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072462" y="4295779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打卡机终</a:t>
            </a:r>
            <a:r>
              <a:rPr lang="zh-CN" altLang="en-US" sz="1200" dirty="0" smtClean="0"/>
              <a:t>端</a:t>
            </a:r>
            <a:endParaRPr lang="zh-CN" altLang="en-US" sz="1200" dirty="0"/>
          </a:p>
        </p:txBody>
      </p:sp>
      <p:cxnSp>
        <p:nvCxnSpPr>
          <p:cNvPr id="30" name="直接连接符 29"/>
          <p:cNvCxnSpPr>
            <a:stCxn id="19" idx="2"/>
            <a:endCxn id="20" idx="0"/>
          </p:cNvCxnSpPr>
          <p:nvPr/>
        </p:nvCxnSpPr>
        <p:spPr>
          <a:xfrm rot="5400000">
            <a:off x="2130011" y="-987058"/>
            <a:ext cx="1062046" cy="403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9" idx="2"/>
            <a:endCxn id="22" idx="0"/>
          </p:cNvCxnSpPr>
          <p:nvPr/>
        </p:nvCxnSpPr>
        <p:spPr>
          <a:xfrm rot="5400000">
            <a:off x="2665796" y="-451273"/>
            <a:ext cx="1062046" cy="296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9" idx="2"/>
            <a:endCxn id="23" idx="0"/>
          </p:cNvCxnSpPr>
          <p:nvPr/>
        </p:nvCxnSpPr>
        <p:spPr>
          <a:xfrm rot="5400000">
            <a:off x="3201581" y="84512"/>
            <a:ext cx="1062046" cy="1893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0"/>
            <a:endCxn id="19" idx="2"/>
          </p:cNvCxnSpPr>
          <p:nvPr/>
        </p:nvCxnSpPr>
        <p:spPr>
          <a:xfrm rot="16200000" flipV="1">
            <a:off x="4416027" y="763172"/>
            <a:ext cx="1062046" cy="53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9" idx="2"/>
            <a:endCxn id="24" idx="0"/>
          </p:cNvCxnSpPr>
          <p:nvPr/>
        </p:nvCxnSpPr>
        <p:spPr>
          <a:xfrm rot="5400000">
            <a:off x="3719505" y="602436"/>
            <a:ext cx="1062046" cy="857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1" idx="0"/>
            <a:endCxn id="19" idx="2"/>
          </p:cNvCxnSpPr>
          <p:nvPr/>
        </p:nvCxnSpPr>
        <p:spPr>
          <a:xfrm rot="16200000" flipV="1">
            <a:off x="4911331" y="267868"/>
            <a:ext cx="1071570" cy="153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6" idx="0"/>
            <a:endCxn id="19" idx="2"/>
          </p:cNvCxnSpPr>
          <p:nvPr/>
        </p:nvCxnSpPr>
        <p:spPr>
          <a:xfrm rot="16200000" flipV="1">
            <a:off x="6059101" y="-879902"/>
            <a:ext cx="1062046" cy="3821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6" idx="2"/>
            <a:endCxn id="28" idx="0"/>
          </p:cNvCxnSpPr>
          <p:nvPr/>
        </p:nvCxnSpPr>
        <p:spPr>
          <a:xfrm rot="5400000">
            <a:off x="7652171" y="3446859"/>
            <a:ext cx="1376369" cy="32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00760" y="1571612"/>
            <a:ext cx="428628" cy="136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招聘管理</a:t>
            </a:r>
            <a:endParaRPr lang="en-US" altLang="zh-CN" dirty="0" smtClean="0"/>
          </a:p>
        </p:txBody>
      </p:sp>
      <p:cxnSp>
        <p:nvCxnSpPr>
          <p:cNvPr id="32" name="直接连接符 31"/>
          <p:cNvCxnSpPr>
            <a:stCxn id="27" idx="0"/>
            <a:endCxn id="19" idx="2"/>
          </p:cNvCxnSpPr>
          <p:nvPr/>
        </p:nvCxnSpPr>
        <p:spPr>
          <a:xfrm rot="16200000" flipV="1">
            <a:off x="5447116" y="-267917"/>
            <a:ext cx="1071570" cy="260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643966" y="4357694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简历接收终端</a:t>
            </a:r>
            <a:endParaRPr lang="zh-CN" altLang="en-US" sz="1200" b="1" dirty="0"/>
          </a:p>
        </p:txBody>
      </p:sp>
      <p:cxnSp>
        <p:nvCxnSpPr>
          <p:cNvPr id="41" name="直接连接符 40"/>
          <p:cNvCxnSpPr>
            <a:stCxn id="26" idx="2"/>
            <a:endCxn id="40" idx="0"/>
          </p:cNvCxnSpPr>
          <p:nvPr/>
        </p:nvCxnSpPr>
        <p:spPr>
          <a:xfrm rot="16200000" flipH="1">
            <a:off x="7906964" y="3513535"/>
            <a:ext cx="1438284" cy="2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858016" y="4295779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添加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系统用户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143768" y="4295779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用户权限分配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7429520" y="4295779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公司部门管理</a:t>
            </a:r>
            <a:endParaRPr lang="zh-CN" altLang="en-US" sz="1200" dirty="0"/>
          </a:p>
        </p:txBody>
      </p:sp>
      <p:cxnSp>
        <p:nvCxnSpPr>
          <p:cNvPr id="51" name="直接连接符 50"/>
          <p:cNvCxnSpPr>
            <a:stCxn id="27" idx="2"/>
            <a:endCxn id="49" idx="0"/>
          </p:cNvCxnSpPr>
          <p:nvPr/>
        </p:nvCxnSpPr>
        <p:spPr>
          <a:xfrm rot="16200000" flipH="1">
            <a:off x="6733000" y="3492101"/>
            <a:ext cx="1357321" cy="2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7" idx="2"/>
            <a:endCxn id="47" idx="0"/>
          </p:cNvCxnSpPr>
          <p:nvPr/>
        </p:nvCxnSpPr>
        <p:spPr>
          <a:xfrm rot="5400000">
            <a:off x="6590125" y="3599259"/>
            <a:ext cx="1357321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27" idx="2"/>
            <a:endCxn id="46" idx="0"/>
          </p:cNvCxnSpPr>
          <p:nvPr/>
        </p:nvCxnSpPr>
        <p:spPr>
          <a:xfrm rot="5400000">
            <a:off x="6447249" y="3456383"/>
            <a:ext cx="1357321" cy="32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1" idx="2"/>
            <a:endCxn id="66" idx="0"/>
          </p:cNvCxnSpPr>
          <p:nvPr/>
        </p:nvCxnSpPr>
        <p:spPr>
          <a:xfrm rot="16200000" flipH="1">
            <a:off x="5697149" y="3456382"/>
            <a:ext cx="1357321" cy="32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857884" y="4295779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招聘计划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6143636" y="4295779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待审核资料</a:t>
            </a:r>
            <a:endParaRPr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6429388" y="4295779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试用期人员</a:t>
            </a:r>
            <a:endParaRPr lang="en-US" altLang="zh-CN" sz="1200" dirty="0" smtClean="0"/>
          </a:p>
        </p:txBody>
      </p:sp>
      <p:cxnSp>
        <p:nvCxnSpPr>
          <p:cNvPr id="69" name="直接连接符 68"/>
          <p:cNvCxnSpPr>
            <a:stCxn id="21" idx="2"/>
            <a:endCxn id="64" idx="0"/>
          </p:cNvCxnSpPr>
          <p:nvPr/>
        </p:nvCxnSpPr>
        <p:spPr>
          <a:xfrm rot="5400000">
            <a:off x="5411398" y="3492102"/>
            <a:ext cx="1357321" cy="2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21" idx="2"/>
            <a:endCxn id="65" idx="0"/>
          </p:cNvCxnSpPr>
          <p:nvPr/>
        </p:nvCxnSpPr>
        <p:spPr>
          <a:xfrm rot="16200000" flipH="1">
            <a:off x="5554273" y="3599258"/>
            <a:ext cx="1357321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5" idx="2"/>
            <a:endCxn id="78" idx="0"/>
          </p:cNvCxnSpPr>
          <p:nvPr/>
        </p:nvCxnSpPr>
        <p:spPr>
          <a:xfrm rot="16200000" flipH="1">
            <a:off x="4580335" y="3554016"/>
            <a:ext cx="1376371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643438" y="4295781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出勤情况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4929190" y="4295781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迟到早退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5214942" y="4295781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请销假记录</a:t>
            </a:r>
            <a:endParaRPr lang="en-US" altLang="zh-CN" sz="1200" dirty="0" smtClean="0"/>
          </a:p>
        </p:txBody>
      </p:sp>
      <p:cxnSp>
        <p:nvCxnSpPr>
          <p:cNvPr id="79" name="直接连接符 78"/>
          <p:cNvCxnSpPr>
            <a:endCxn id="76" idx="0"/>
          </p:cNvCxnSpPr>
          <p:nvPr/>
        </p:nvCxnSpPr>
        <p:spPr>
          <a:xfrm rot="5400000">
            <a:off x="4317205" y="3362325"/>
            <a:ext cx="1366846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25" idx="2"/>
            <a:endCxn id="77" idx="0"/>
          </p:cNvCxnSpPr>
          <p:nvPr/>
        </p:nvCxnSpPr>
        <p:spPr>
          <a:xfrm rot="5400000">
            <a:off x="4437460" y="3518298"/>
            <a:ext cx="1376371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2"/>
            <a:endCxn id="85" idx="0"/>
          </p:cNvCxnSpPr>
          <p:nvPr/>
        </p:nvCxnSpPr>
        <p:spPr>
          <a:xfrm rot="16200000" flipH="1">
            <a:off x="3245634" y="3495675"/>
            <a:ext cx="1366846" cy="21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57554" y="4286256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工资详情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3643306" y="4286256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奖金福利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3929058" y="4286256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惩罚情况</a:t>
            </a:r>
            <a:endParaRPr lang="en-US" altLang="zh-CN" sz="1200" dirty="0" smtClean="0"/>
          </a:p>
        </p:txBody>
      </p:sp>
      <p:cxnSp>
        <p:nvCxnSpPr>
          <p:cNvPr id="86" name="直接连接符 85"/>
          <p:cNvCxnSpPr/>
          <p:nvPr/>
        </p:nvCxnSpPr>
        <p:spPr>
          <a:xfrm rot="5400000">
            <a:off x="2928926" y="3429001"/>
            <a:ext cx="142876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5400000">
            <a:off x="3067039" y="3567115"/>
            <a:ext cx="1366846" cy="7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23" idx="2"/>
            <a:endCxn id="91" idx="0"/>
          </p:cNvCxnSpPr>
          <p:nvPr/>
        </p:nvCxnSpPr>
        <p:spPr>
          <a:xfrm rot="16200000" flipH="1">
            <a:off x="2258602" y="3446858"/>
            <a:ext cx="1376369" cy="32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428861" y="4295779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培训记录</a:t>
            </a:r>
            <a:endParaRPr lang="zh-CN" altLang="en-US" sz="1200" dirty="0"/>
          </a:p>
        </p:txBody>
      </p:sp>
      <p:sp>
        <p:nvSpPr>
          <p:cNvPr id="90" name="矩形 89"/>
          <p:cNvSpPr/>
          <p:nvPr/>
        </p:nvSpPr>
        <p:spPr>
          <a:xfrm>
            <a:off x="2714613" y="4295779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培训计划</a:t>
            </a:r>
            <a:endParaRPr lang="zh-CN" altLang="en-US" sz="1200" dirty="0"/>
          </a:p>
        </p:txBody>
      </p:sp>
      <p:sp>
        <p:nvSpPr>
          <p:cNvPr id="91" name="矩形 90"/>
          <p:cNvSpPr/>
          <p:nvPr/>
        </p:nvSpPr>
        <p:spPr>
          <a:xfrm>
            <a:off x="3000365" y="4295779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课程管理</a:t>
            </a:r>
            <a:endParaRPr lang="en-US" altLang="zh-CN" sz="1200" dirty="0" smtClean="0"/>
          </a:p>
        </p:txBody>
      </p:sp>
      <p:cxnSp>
        <p:nvCxnSpPr>
          <p:cNvPr id="92" name="直接连接符 91"/>
          <p:cNvCxnSpPr>
            <a:stCxn id="23" idx="2"/>
            <a:endCxn id="89" idx="0"/>
          </p:cNvCxnSpPr>
          <p:nvPr/>
        </p:nvCxnSpPr>
        <p:spPr>
          <a:xfrm rot="5400000">
            <a:off x="1972850" y="3482578"/>
            <a:ext cx="1376369" cy="25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23" idx="2"/>
            <a:endCxn id="90" idx="0"/>
          </p:cNvCxnSpPr>
          <p:nvPr/>
        </p:nvCxnSpPr>
        <p:spPr>
          <a:xfrm rot="16200000" flipH="1">
            <a:off x="2115726" y="3589734"/>
            <a:ext cx="1376369" cy="3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2714612" y="5929330"/>
            <a:ext cx="21431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培训通知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4" name="直接连接符 103"/>
          <p:cNvCxnSpPr>
            <a:stCxn id="90" idx="2"/>
            <a:endCxn id="103" idx="0"/>
          </p:cNvCxnSpPr>
          <p:nvPr/>
        </p:nvCxnSpPr>
        <p:spPr>
          <a:xfrm rot="5400000">
            <a:off x="2683656" y="5791215"/>
            <a:ext cx="2762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22" idx="2"/>
            <a:endCxn id="124" idx="0"/>
          </p:cNvCxnSpPr>
          <p:nvPr/>
        </p:nvCxnSpPr>
        <p:spPr>
          <a:xfrm rot="16200000" flipH="1">
            <a:off x="1222749" y="3411140"/>
            <a:ext cx="1376370" cy="39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428728" y="4295780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岗位变动</a:t>
            </a:r>
            <a:endParaRPr lang="zh-CN" altLang="en-US" sz="1200" dirty="0"/>
          </a:p>
        </p:txBody>
      </p:sp>
      <p:sp>
        <p:nvSpPr>
          <p:cNvPr id="123" name="矩形 122"/>
          <p:cNvSpPr/>
          <p:nvPr/>
        </p:nvSpPr>
        <p:spPr>
          <a:xfrm>
            <a:off x="1714480" y="4295780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人员评估</a:t>
            </a:r>
            <a:endParaRPr lang="zh-CN" altLang="en-US" sz="1200" dirty="0"/>
          </a:p>
        </p:txBody>
      </p:sp>
      <p:sp>
        <p:nvSpPr>
          <p:cNvPr id="124" name="矩形 123"/>
          <p:cNvSpPr/>
          <p:nvPr/>
        </p:nvSpPr>
        <p:spPr>
          <a:xfrm>
            <a:off x="2000232" y="4295780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劳动合同</a:t>
            </a:r>
            <a:endParaRPr lang="en-US" altLang="zh-CN" sz="1200" dirty="0" smtClean="0"/>
          </a:p>
        </p:txBody>
      </p:sp>
      <p:cxnSp>
        <p:nvCxnSpPr>
          <p:cNvPr id="125" name="直接连接符 124"/>
          <p:cNvCxnSpPr>
            <a:stCxn id="22" idx="2"/>
            <a:endCxn id="122" idx="0"/>
          </p:cNvCxnSpPr>
          <p:nvPr/>
        </p:nvCxnSpPr>
        <p:spPr>
          <a:xfrm rot="5400000">
            <a:off x="936998" y="3518298"/>
            <a:ext cx="1376370" cy="17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22" idx="2"/>
            <a:endCxn id="123" idx="0"/>
          </p:cNvCxnSpPr>
          <p:nvPr/>
        </p:nvCxnSpPr>
        <p:spPr>
          <a:xfrm rot="16200000" flipH="1">
            <a:off x="1079873" y="3554016"/>
            <a:ext cx="137637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20" idx="2"/>
            <a:endCxn id="129" idx="0"/>
          </p:cNvCxnSpPr>
          <p:nvPr/>
        </p:nvCxnSpPr>
        <p:spPr>
          <a:xfrm rot="5400000">
            <a:off x="-58373" y="3584973"/>
            <a:ext cx="1366846" cy="3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214282" y="4286256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账户信息</a:t>
            </a:r>
            <a:endParaRPr lang="zh-CN" altLang="en-US" sz="1200" dirty="0"/>
          </a:p>
        </p:txBody>
      </p:sp>
      <p:sp>
        <p:nvSpPr>
          <p:cNvPr id="129" name="矩形 128"/>
          <p:cNvSpPr/>
          <p:nvPr/>
        </p:nvSpPr>
        <p:spPr>
          <a:xfrm>
            <a:off x="500033" y="4286256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版权信息</a:t>
            </a:r>
            <a:endParaRPr lang="zh-CN" altLang="en-US" sz="1200" dirty="0"/>
          </a:p>
        </p:txBody>
      </p:sp>
      <p:sp>
        <p:nvSpPr>
          <p:cNvPr id="130" name="矩形 129"/>
          <p:cNvSpPr/>
          <p:nvPr/>
        </p:nvSpPr>
        <p:spPr>
          <a:xfrm>
            <a:off x="1142975" y="4295780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员工信息</a:t>
            </a:r>
            <a:endParaRPr lang="en-US" altLang="zh-CN" sz="1200" dirty="0" smtClean="0"/>
          </a:p>
        </p:txBody>
      </p:sp>
      <p:cxnSp>
        <p:nvCxnSpPr>
          <p:cNvPr id="131" name="直接连接符 130"/>
          <p:cNvCxnSpPr>
            <a:endCxn id="128" idx="0"/>
          </p:cNvCxnSpPr>
          <p:nvPr/>
        </p:nvCxnSpPr>
        <p:spPr>
          <a:xfrm rot="5400000">
            <a:off x="-236968" y="3477817"/>
            <a:ext cx="1366846" cy="25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22" idx="2"/>
            <a:endCxn id="130" idx="0"/>
          </p:cNvCxnSpPr>
          <p:nvPr/>
        </p:nvCxnSpPr>
        <p:spPr>
          <a:xfrm rot="5400000">
            <a:off x="794121" y="3375421"/>
            <a:ext cx="1376370" cy="46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785785" y="4286256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退出登陆</a:t>
            </a:r>
            <a:endParaRPr lang="zh-CN" altLang="en-US" sz="1200" dirty="0"/>
          </a:p>
        </p:txBody>
      </p:sp>
      <p:cxnSp>
        <p:nvCxnSpPr>
          <p:cNvPr id="147" name="直接连接符 146"/>
          <p:cNvCxnSpPr>
            <a:stCxn id="20" idx="2"/>
            <a:endCxn id="145" idx="0"/>
          </p:cNvCxnSpPr>
          <p:nvPr/>
        </p:nvCxnSpPr>
        <p:spPr>
          <a:xfrm rot="16200000" flipH="1">
            <a:off x="84503" y="3477817"/>
            <a:ext cx="1366846" cy="25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5500694" y="4295781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物资管理</a:t>
            </a:r>
            <a:endParaRPr lang="en-US" altLang="zh-CN" sz="1200" dirty="0" smtClean="0"/>
          </a:p>
        </p:txBody>
      </p:sp>
      <p:cxnSp>
        <p:nvCxnSpPr>
          <p:cNvPr id="151" name="直接连接符 150"/>
          <p:cNvCxnSpPr/>
          <p:nvPr/>
        </p:nvCxnSpPr>
        <p:spPr>
          <a:xfrm rot="16200000" flipH="1">
            <a:off x="4723211" y="3349227"/>
            <a:ext cx="1376371" cy="39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4" idx="2"/>
          </p:cNvCxnSpPr>
          <p:nvPr/>
        </p:nvCxnSpPr>
        <p:spPr>
          <a:xfrm rot="16200000" flipH="1">
            <a:off x="3370650" y="3370658"/>
            <a:ext cx="1366846" cy="46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214810" y="4286256"/>
            <a:ext cx="21431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物资管理</a:t>
            </a: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76</Words>
  <PresentationFormat>全屏显示(4:3)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Jiuone</cp:lastModifiedBy>
  <cp:revision>78</cp:revision>
  <dcterms:modified xsi:type="dcterms:W3CDTF">2017-05-19T01:02:36Z</dcterms:modified>
</cp:coreProperties>
</file>