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7429-F399-4595-95A5-96DD3DFC1A1E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3627-ADAB-4AB9-9389-49D66A2E45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357554" y="857232"/>
            <a:ext cx="264320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HRM</a:t>
            </a:r>
            <a:r>
              <a:rPr lang="zh-CN" altLang="en-US" dirty="0" smtClean="0"/>
              <a:t>员工端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596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日常签到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00166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请假销假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1736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奖惩记录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07585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培训记录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28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自评提交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72396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资料修改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86578" y="3000372"/>
            <a:ext cx="428628" cy="136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系统消息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19" idx="2"/>
            <a:endCxn id="20" idx="0"/>
          </p:cNvCxnSpPr>
          <p:nvPr/>
        </p:nvCxnSpPr>
        <p:spPr>
          <a:xfrm rot="5400000">
            <a:off x="1803778" y="124993"/>
            <a:ext cx="1714512" cy="403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2"/>
            <a:endCxn id="21" idx="0"/>
          </p:cNvCxnSpPr>
          <p:nvPr/>
        </p:nvCxnSpPr>
        <p:spPr>
          <a:xfrm rot="5400000">
            <a:off x="2339563" y="660778"/>
            <a:ext cx="1714512" cy="296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2"/>
            <a:endCxn id="22" idx="0"/>
          </p:cNvCxnSpPr>
          <p:nvPr/>
        </p:nvCxnSpPr>
        <p:spPr>
          <a:xfrm rot="5400000">
            <a:off x="2875348" y="1196563"/>
            <a:ext cx="1714512" cy="189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0"/>
            <a:endCxn id="19" idx="2"/>
          </p:cNvCxnSpPr>
          <p:nvPr/>
        </p:nvCxnSpPr>
        <p:spPr>
          <a:xfrm rot="16200000" flipV="1">
            <a:off x="4089794" y="1875223"/>
            <a:ext cx="1714512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2"/>
            <a:endCxn id="23" idx="0"/>
          </p:cNvCxnSpPr>
          <p:nvPr/>
        </p:nvCxnSpPr>
        <p:spPr>
          <a:xfrm rot="5400000">
            <a:off x="3393272" y="1714487"/>
            <a:ext cx="1714512" cy="85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4" idx="0"/>
            <a:endCxn id="19" idx="2"/>
          </p:cNvCxnSpPr>
          <p:nvPr/>
        </p:nvCxnSpPr>
        <p:spPr>
          <a:xfrm rot="16200000" flipV="1">
            <a:off x="4585098" y="1379919"/>
            <a:ext cx="1724036" cy="15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0"/>
            <a:endCxn id="19" idx="2"/>
          </p:cNvCxnSpPr>
          <p:nvPr/>
        </p:nvCxnSpPr>
        <p:spPr>
          <a:xfrm rot="16200000" flipV="1">
            <a:off x="5375678" y="589339"/>
            <a:ext cx="1714512" cy="310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000760" y="3009896"/>
            <a:ext cx="428628" cy="136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物资申领</a:t>
            </a:r>
            <a:endParaRPr lang="en-US" altLang="zh-CN" dirty="0" smtClean="0"/>
          </a:p>
        </p:txBody>
      </p:sp>
      <p:cxnSp>
        <p:nvCxnSpPr>
          <p:cNvPr id="35" name="直接连接符 34"/>
          <p:cNvCxnSpPr>
            <a:stCxn id="26" idx="0"/>
            <a:endCxn id="19" idx="2"/>
          </p:cNvCxnSpPr>
          <p:nvPr/>
        </p:nvCxnSpPr>
        <p:spPr>
          <a:xfrm rot="16200000" flipV="1">
            <a:off x="4982769" y="982248"/>
            <a:ext cx="1714512" cy="232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358214" y="3000372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辞职申请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41" idx="0"/>
            <a:endCxn id="19" idx="2"/>
          </p:cNvCxnSpPr>
          <p:nvPr/>
        </p:nvCxnSpPr>
        <p:spPr>
          <a:xfrm rot="16200000" flipV="1">
            <a:off x="5768587" y="196430"/>
            <a:ext cx="1714512" cy="389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5119" y="43576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zh-CN" altLang="en-US" sz="1200" dirty="0" smtClean="0"/>
              <a:t>密码）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www.jiuone.cn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Jiuone</dc:creator>
  <cp:lastModifiedBy>Jiuone</cp:lastModifiedBy>
  <cp:revision>4</cp:revision>
  <dcterms:created xsi:type="dcterms:W3CDTF">2017-05-19T00:31:15Z</dcterms:created>
  <dcterms:modified xsi:type="dcterms:W3CDTF">2017-05-19T00:42:58Z</dcterms:modified>
</cp:coreProperties>
</file>