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q/R0hXsRSfvkqfs5K9mA1/a8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d71b9beab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d71b9beab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d71b9beab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d71b9beab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d71b9beab_0_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d71b9beab_0_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680322" y="609597"/>
            <a:ext cx="9613859" cy="358957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83572" y="748116"/>
            <a:ext cx="609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sz="3200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9662809" y="3033524"/>
            <a:ext cx="609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sz="3200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680319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669222" y="753227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680322" y="753227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7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7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7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7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7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7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7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7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6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6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80319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906349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680323" y="753227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4868332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2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nfj_vfK01hdz1bjjwmXiUzW2CkXjnUky/view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ru-RU"/>
              <a:t>Крестики-Нолики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проект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Демонстрация игры</a:t>
            </a:r>
            <a:endParaRPr/>
          </a:p>
        </p:txBody>
      </p:sp>
      <p:pic>
        <p:nvPicPr>
          <p:cNvPr id="271" name="Google Shape;271;p7" title="Крестики-нолики 2024-04-18 11-09-5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650" y="2293100"/>
            <a:ext cx="8616700" cy="40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77" name="Google Shape;277;p8"/>
          <p:cNvSpPr txBox="1"/>
          <p:nvPr>
            <p:ph idx="1" type="body"/>
          </p:nvPr>
        </p:nvSpPr>
        <p:spPr>
          <a:xfrm>
            <a:off x="479375" y="2336875"/>
            <a:ext cx="9814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Работа над этим проектом позволила нам развить навыки работы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с массивами, условными операторами и функциями. Благодаря этому опыту, мы научились создавать программу с графическим интерфейсом, а также работать в команде.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План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Обоснование выбора темы проекта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Цель проекта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Основные задачи проекта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Технологии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Дизайн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Демонстрация игры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Заключение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Обоснование выбора темы проекта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Популярность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Доступность знаний и умений для реализации проекта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680321" y="2336873"/>
            <a:ext cx="9719273" cy="151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Цель проекта заключается в разработке игры «Крестики-Нолики» с использованием графического интерфейса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Основные задачи проекта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Создание графического интерфейса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/>
              <a:t>Разработка игровой логики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ru-RU"/>
              <a:t>Технологии</a:t>
            </a:r>
            <a:endParaRPr/>
          </a:p>
        </p:txBody>
      </p:sp>
      <p:pic>
        <p:nvPicPr>
          <p:cNvPr id="233" name="Google Shape;2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30" y="3639006"/>
            <a:ext cx="3436270" cy="171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321" y="3639006"/>
            <a:ext cx="3436270" cy="17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/>
          <p:nvPr/>
        </p:nvSpPr>
        <p:spPr>
          <a:xfrm>
            <a:off x="1343322" y="2411550"/>
            <a:ext cx="2706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Веб дизайн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4491676" y="2411550"/>
            <a:ext cx="317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Среда разработки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7876430" y="2460677"/>
            <a:ext cx="4597624" cy="57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управлениями версиями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8824" y="3218994"/>
            <a:ext cx="2706803" cy="213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d71b9beab_0_0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Дизайн</a:t>
            </a:r>
            <a:endParaRPr/>
          </a:p>
        </p:txBody>
      </p:sp>
      <p:pic>
        <p:nvPicPr>
          <p:cNvPr id="244" name="Google Shape;244;g2cd71b9bea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0" y="2703200"/>
            <a:ext cx="5316777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cd71b9beab_0_0"/>
          <p:cNvSpPr/>
          <p:nvPr/>
        </p:nvSpPr>
        <p:spPr>
          <a:xfrm>
            <a:off x="1202038" y="2204225"/>
            <a:ext cx="3705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запуске программы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g2cd71b9bea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450" y="2703200"/>
            <a:ext cx="5316777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cd71b9beab_0_0"/>
          <p:cNvSpPr/>
          <p:nvPr/>
        </p:nvSpPr>
        <p:spPr>
          <a:xfrm>
            <a:off x="7486075" y="2204225"/>
            <a:ext cx="3441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Во время игры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71b9beab_0_11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Дизайн</a:t>
            </a:r>
            <a:endParaRPr/>
          </a:p>
        </p:txBody>
      </p:sp>
      <p:sp>
        <p:nvSpPr>
          <p:cNvPr id="253" name="Google Shape;253;g2cd71b9beab_0_11"/>
          <p:cNvSpPr/>
          <p:nvPr/>
        </p:nvSpPr>
        <p:spPr>
          <a:xfrm>
            <a:off x="2370096" y="2204225"/>
            <a:ext cx="3382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Победа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2cd71b9beab_0_11"/>
          <p:cNvSpPr/>
          <p:nvPr/>
        </p:nvSpPr>
        <p:spPr>
          <a:xfrm>
            <a:off x="7837451" y="2204225"/>
            <a:ext cx="3158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Поражение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g2cd71b9bea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25" y="2703213"/>
            <a:ext cx="5316777" cy="35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cd71b9bea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12" y="2703225"/>
            <a:ext cx="5316777" cy="35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d71b9beab_0_21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Дизайн</a:t>
            </a:r>
            <a:endParaRPr/>
          </a:p>
        </p:txBody>
      </p:sp>
      <p:sp>
        <p:nvSpPr>
          <p:cNvPr id="262" name="Google Shape;262;g2cd71b9beab_0_21"/>
          <p:cNvSpPr/>
          <p:nvPr/>
        </p:nvSpPr>
        <p:spPr>
          <a:xfrm>
            <a:off x="2453889" y="2204225"/>
            <a:ext cx="3572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Ничья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g2cd71b9beab_0_21"/>
          <p:cNvSpPr/>
          <p:nvPr/>
        </p:nvSpPr>
        <p:spPr>
          <a:xfrm>
            <a:off x="7572732" y="2204225"/>
            <a:ext cx="339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Правила игры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g2cd71b9bea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800" y="2703225"/>
            <a:ext cx="5316797" cy="354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cd71b9beab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2" y="2705825"/>
            <a:ext cx="5316777" cy="353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Берлин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2024-03-24T19:09:26Z</dcterms:created>
  <dc:creator>karat k</dc:creator>
</cp:coreProperties>
</file>