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62" r:id="rId8"/>
    <p:sldId id="272" r:id="rId9"/>
    <p:sldId id="273" r:id="rId10"/>
    <p:sldId id="26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363466-E0C2-46DC-B967-001B6C1948A0}" v="17" dt="2023-01-15T12:29:14.8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0704" autoAdjust="0"/>
  </p:normalViewPr>
  <p:slideViewPr>
    <p:cSldViewPr snapToGrid="0">
      <p:cViewPr varScale="1">
        <p:scale>
          <a:sx n="114" d="100"/>
          <a:sy n="114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mockaroo.com/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https/github.com/Hmmmm-Josh/JoshuaNahlous_T1A3_TerminalApplicationm/Hmmmm-Josh/JoshuaNahlous_T1A3_TerminalApplication" TargetMode="External"/><Relationship Id="rId2" Type="http://schemas.openxmlformats.org/officeDocument/2006/relationships/hyperlink" Target="https://github.com/Hmmmm-Josh/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youtub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3981450"/>
            <a:ext cx="4941771" cy="1575592"/>
          </a:xfrm>
        </p:spPr>
        <p:txBody>
          <a:bodyPr/>
          <a:lstStyle/>
          <a:p>
            <a:r>
              <a:rPr lang="en-US" dirty="0"/>
              <a:t>T1A3 – </a:t>
            </a:r>
            <a:br>
              <a:rPr lang="en-US" dirty="0"/>
            </a:br>
            <a:r>
              <a:rPr lang="en-US" dirty="0"/>
              <a:t>Terminal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Joshua Nahlous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7"/>
    </mc:Choice>
    <mc:Fallback xmlns="">
      <p:transition spd="slow" advTm="300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Features within the Application</a:t>
            </a:r>
          </a:p>
          <a:p>
            <a:r>
              <a:rPr lang="en-US" dirty="0"/>
              <a:t>Decisions and Explanations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T1A3 – Terminal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en-US" dirty="0"/>
              <a:t>This is an Application that is used to request certain information from a HTTP data log.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T1A3 – Terminal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Features within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68673-AAA4-78EA-E428-6E4C46B01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1025527"/>
            <a:ext cx="2882475" cy="823912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Feature 1:</a:t>
            </a:r>
          </a:p>
          <a:p>
            <a:r>
              <a:rPr lang="en-AU" dirty="0"/>
              <a:t>Count the number of unique IP Addresses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20EE7-91E8-B09C-9643-7422B5C7F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2172750"/>
            <a:ext cx="2882475" cy="3659724"/>
          </a:xfrm>
        </p:spPr>
        <p:txBody>
          <a:bodyPr/>
          <a:lstStyle/>
          <a:p>
            <a:r>
              <a:rPr lang="en-AU" dirty="0"/>
              <a:t>`--</a:t>
            </a:r>
            <a:r>
              <a:rPr lang="en-AU" dirty="0" err="1"/>
              <a:t>unique_clients</a:t>
            </a:r>
            <a:r>
              <a:rPr lang="en-AU" dirty="0"/>
              <a:t>`</a:t>
            </a:r>
          </a:p>
          <a:p>
            <a:r>
              <a:rPr lang="en-AU" dirty="0"/>
              <a:t>Finds the most unique IP Addresses within the logs</a:t>
            </a:r>
          </a:p>
          <a:p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004644-CAAB-B49C-A36C-AD55B6826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1025527"/>
            <a:ext cx="2896671" cy="1147222"/>
          </a:xfrm>
        </p:spPr>
        <p:txBody>
          <a:bodyPr/>
          <a:lstStyle/>
          <a:p>
            <a:r>
              <a:rPr lang="en-AU" sz="1700" dirty="0"/>
              <a:t>Feature 2:</a:t>
            </a:r>
          </a:p>
          <a:p>
            <a:r>
              <a:rPr lang="en-AU" sz="1700" dirty="0"/>
              <a:t>Calculate the top 3 most active IP Addresses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604F65-0901-54BE-17C2-01BAD7C7E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2114026"/>
            <a:ext cx="2896671" cy="3718447"/>
          </a:xfrm>
        </p:spPr>
        <p:txBody>
          <a:bodyPr/>
          <a:lstStyle/>
          <a:p>
            <a:r>
              <a:rPr lang="en-AU" dirty="0"/>
              <a:t>`--</a:t>
            </a:r>
            <a:r>
              <a:rPr lang="en-AU" dirty="0" err="1"/>
              <a:t>most_active_clients</a:t>
            </a:r>
            <a:endParaRPr lang="en-AU" dirty="0"/>
          </a:p>
          <a:p>
            <a:r>
              <a:rPr lang="en-AU" dirty="0"/>
              <a:t>Finds the most active user IP Addresses in the logs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D959F7-F845-B0FB-40A9-2683C3E2B08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1025527"/>
            <a:ext cx="2882475" cy="912330"/>
          </a:xfrm>
        </p:spPr>
        <p:txBody>
          <a:bodyPr/>
          <a:lstStyle/>
          <a:p>
            <a:r>
              <a:rPr lang="en-AU" sz="1700" dirty="0"/>
              <a:t>Feature 3:</a:t>
            </a:r>
          </a:p>
          <a:p>
            <a:r>
              <a:rPr lang="en-AU" sz="1700" dirty="0"/>
              <a:t>Calculate the top 3 most visited URL’s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1106F0-7A52-1486-6400-328F39385BA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2114026"/>
            <a:ext cx="2882475" cy="3718447"/>
          </a:xfrm>
        </p:spPr>
        <p:txBody>
          <a:bodyPr/>
          <a:lstStyle/>
          <a:p>
            <a:r>
              <a:rPr lang="en-AU" dirty="0"/>
              <a:t>`--</a:t>
            </a:r>
            <a:r>
              <a:rPr lang="en-AU" dirty="0" err="1"/>
              <a:t>most_visited_paths</a:t>
            </a:r>
            <a:endParaRPr lang="en-AU" dirty="0"/>
          </a:p>
          <a:p>
            <a:r>
              <a:rPr lang="en-AU" dirty="0"/>
              <a:t>Finds the most visited paths in the logs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2AAA4CC-2C76-0134-0C68-677687D72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7DEC298-7D0C-C873-A41A-14B90BE7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T1A3 – Terminal Application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62A266C-0CB0-7B8C-4997-2516A035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3" name="Picture 12" descr="Text">
            <a:extLst>
              <a:ext uri="{FF2B5EF4-FFF2-40B4-BE49-F238E27FC236}">
                <a16:creationId xmlns:a16="http://schemas.microsoft.com/office/drawing/2014/main" id="{CA6202B2-73BA-1E99-64D5-BE40BC6B8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85" y="3429001"/>
            <a:ext cx="3524294" cy="1579562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4FD4F4A5-A89F-E309-AAA4-EA3F1BD8D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759" y="3429000"/>
            <a:ext cx="3598392" cy="1579562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EB2C484B-2803-51CA-A586-8EC077555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242" y="3429000"/>
            <a:ext cx="3373558" cy="157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359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CF137-5FE6-4ED6-7F2E-1E23B079CF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Decisions and Explanations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10673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AREAS OF FOCUS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1736" y="3083780"/>
            <a:ext cx="3240597" cy="823912"/>
          </a:xfrm>
        </p:spPr>
        <p:txBody>
          <a:bodyPr/>
          <a:lstStyle/>
          <a:p>
            <a:r>
              <a:rPr lang="en-US" dirty="0"/>
              <a:t>Http Log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81737" y="3843052"/>
            <a:ext cx="3240597" cy="2122771"/>
          </a:xfrm>
        </p:spPr>
        <p:txBody>
          <a:bodyPr>
            <a:normAutofit/>
          </a:bodyPr>
          <a:lstStyle/>
          <a:p>
            <a:r>
              <a:rPr lang="en-US" dirty="0"/>
              <a:t>A Http log created using </a:t>
            </a:r>
            <a:r>
              <a:rPr lang="en-AU" b="0" i="0" u="sng" dirty="0">
                <a:effectLst/>
                <a:latin typeface="-apple-system"/>
                <a:hlinkClick r:id="rId2"/>
              </a:rPr>
              <a:t>https://www.mockaroo.com/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2334" y="3172384"/>
            <a:ext cx="3195960" cy="823912"/>
          </a:xfrm>
        </p:spPr>
        <p:txBody>
          <a:bodyPr/>
          <a:lstStyle/>
          <a:p>
            <a:r>
              <a:rPr lang="en-US" dirty="0"/>
              <a:t>Top K Frequent Elements 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2334" y="4013335"/>
            <a:ext cx="4669447" cy="1952487"/>
          </a:xfrm>
        </p:spPr>
        <p:txBody>
          <a:bodyPr>
            <a:normAutofit/>
          </a:bodyPr>
          <a:lstStyle/>
          <a:p>
            <a:r>
              <a:rPr lang="en-GB" dirty="0"/>
              <a:t>The function `</a:t>
            </a:r>
            <a:r>
              <a:rPr lang="en-GB" dirty="0" err="1"/>
              <a:t>most_frequent</a:t>
            </a:r>
            <a:r>
              <a:rPr lang="en-GB" dirty="0"/>
              <a:t>` takes two arguments as input, a list of strings `items` and an integer `k`, and returns a list of strings as output.</a:t>
            </a:r>
          </a:p>
          <a:p>
            <a:r>
              <a:rPr lang="en-GB" dirty="0"/>
              <a:t>It first initializes an empty list called `res` to store the most frequent strings.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	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T1A3 – Terminal Application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EDC7647-6243-9AC9-A306-B39378C38629}"/>
              </a:ext>
            </a:extLst>
          </p:cNvPr>
          <p:cNvSpPr txBox="1">
            <a:spLocks/>
          </p:cNvSpPr>
          <p:nvPr/>
        </p:nvSpPr>
        <p:spPr>
          <a:xfrm>
            <a:off x="8153400" y="2733044"/>
            <a:ext cx="3240598" cy="256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381093F-5A05-FCC2-E512-550E8248E78E}"/>
              </a:ext>
            </a:extLst>
          </p:cNvPr>
          <p:cNvSpPr txBox="1">
            <a:spLocks/>
          </p:cNvSpPr>
          <p:nvPr/>
        </p:nvSpPr>
        <p:spPr>
          <a:xfrm>
            <a:off x="8198038" y="307382"/>
            <a:ext cx="319596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HttpLogParaser</a:t>
            </a:r>
            <a:r>
              <a:rPr lang="en-US" dirty="0"/>
              <a:t> Class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4E4E388-56E6-075F-2B9F-72F1F933F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668" y="1131294"/>
            <a:ext cx="4429284" cy="195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2"/>
            <a:ext cx="4179570" cy="2550301"/>
          </a:xfrm>
        </p:spPr>
        <p:txBody>
          <a:bodyPr>
            <a:normAutofit fontScale="92500"/>
          </a:bodyPr>
          <a:lstStyle/>
          <a:p>
            <a:r>
              <a:rPr lang="en-US" dirty="0"/>
              <a:t>Joshua Nahlous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https://github.com/Hmmmm-Josh\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https://github.cohttps://github.com/Hmmmm-Josh/JoshuaNahlous_T1A3_TerminalApplicationm/Hmmmm-Josh/JoshuaNahlous_T1A3_TerminalApplication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hlinkClick r:id="rId4"/>
              </a:rPr>
              <a:t>https://youtube.com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T1A3 – Terminal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{9CE6EDFE-D968-43C3-8F4A-17E260F9EDF1}tf67328976_win32</Template>
  <TotalTime>51</TotalTime>
  <Words>266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Tenorite</vt:lpstr>
      <vt:lpstr>Wingdings</vt:lpstr>
      <vt:lpstr>Office Theme</vt:lpstr>
      <vt:lpstr>T1A3 –  Terminal Application</vt:lpstr>
      <vt:lpstr>AGENDA</vt:lpstr>
      <vt:lpstr>INTRODUCTION</vt:lpstr>
      <vt:lpstr>Features within the Application</vt:lpstr>
      <vt:lpstr>PowerPoint Presentation</vt:lpstr>
      <vt:lpstr>Decisions and Explanations</vt:lpstr>
      <vt:lpstr>AREAS OF FOCUS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T1A3 –  Terminal Application</dc:title>
  <dc:creator>Joshua Nahlous</dc:creator>
  <cp:lastModifiedBy>Josh Nahlous</cp:lastModifiedBy>
  <cp:revision>2</cp:revision>
  <dcterms:created xsi:type="dcterms:W3CDTF">2023-01-15T11:37:45Z</dcterms:created>
  <dcterms:modified xsi:type="dcterms:W3CDTF">2023-01-15T12:41:45Z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