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>
        <p:scale>
          <a:sx n="75" d="100"/>
          <a:sy n="75" d="100"/>
        </p:scale>
        <p:origin x="883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E6A2E-CEC9-4244-85CC-D408B2A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ACA4E2-782E-44EC-83A3-C90FE38FD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05F58-ACA8-42CF-85FF-E1E03E7B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7A707-A48E-44EF-A31C-95306552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696B1D-89D3-461E-BC0F-F46C9B9E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13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73F90-8AF1-4BCE-A436-36B71DEF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696064-E124-4793-9E20-67FBDB52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17ED7-CB6D-4374-BA08-C371A860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BFF719-78B5-48E4-B85F-9F47255E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E346E-E2AB-4733-AA01-9BE54A16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4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0325C4-7E5B-4EAF-A379-AFAA54859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80C100-3863-4161-9B9E-8B225E650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F3424-2D2D-402E-9207-E3CCF08E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40C353-9A41-467D-BB9A-0D9A9EB1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F3CC5B-BCDD-49FA-8755-8B1D45E0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9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11BA-E11A-463A-8326-996D9EF2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70E872-CD01-407C-9392-99CF0189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DDB19-61EA-4FD0-9E54-5C875432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F620A-6752-4EFA-AD52-22019F4B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E1300-8DEF-4D01-A955-4B7FC34A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5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B31CB-26E5-4714-857D-1FD0B1F6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A8383-5B09-442A-AD81-0D029CA9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CB33CA-A196-4A17-A423-AFA713C3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25F02-C8D3-42B1-9831-879C5801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117223-1D3B-4B85-8A66-AACD4ED7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6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73A26-7E7A-449B-B586-EF8D5975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CF07F-D2C5-4942-9E9D-FFDD2191B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9CBCAE-8E1A-42E2-9A25-F215AE12F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D24B5-C540-4201-9D16-64CDEC55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549ACF-9435-45D8-A35E-7220D1F0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E7AEFB-6061-4E8B-9088-0F4009B6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79C2F-1913-432D-A6B9-A9BFCDD9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B449B0-07A7-4730-8E01-B7EA260C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4025AE-0FE1-4E6E-B4FA-C8CBF3F94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37515C-E656-478D-8909-A687D8A77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4E463B-66A8-423B-9F1C-F61C75AA3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55A310-86F2-4360-B810-09E53851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06C85C-D317-4DA6-9A17-753AC8B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759141-2150-41EB-9C99-8B060CB5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5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EF761-F220-4E03-BAC7-0E85DE61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34FED2-3189-4693-B31C-7F7AB3AA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6F9EB4-6C54-4C7E-BD8C-812EDFBD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844811-541B-44FF-8132-33CE152C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7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41FA63-A474-4DA0-B8C6-B57AD689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300027-F761-4EFC-8C4E-FFA3BBCD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AA34FD-D96A-4FC7-AD99-1C098185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9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3B972-9DBC-4E86-A3AC-5C049DB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21122-51FC-41EB-AD7F-5B22EA27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AA2B0-6BEA-440E-8B3E-91667700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DD67A3-E10C-4AA8-991C-0C23C80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D6C640-FF4C-4A3E-96FD-5DEE3F3A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D013F3-BFC8-42C3-8B7F-6D428E1E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82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E2A0-A169-4AD9-AFE9-EDC4C5AA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FB3394-F6E1-4D18-AFB7-0F417286F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88797-94C1-47DB-83A5-CBB6898B8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70B4B3-BEFB-49F1-8C46-128EFB93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594CC-9F46-4933-9119-115E70DA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44A50-6E54-489E-B2AF-18BD867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EBAF94-592F-46A3-91D2-D02594A6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DEF287-89D3-42F0-BC87-6EAEDDA6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71982-6053-4A5D-986B-B7870C864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14E5-CFCE-4A37-B3AB-261DCECED5F4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C074E-0D78-4EE6-BBF3-910231A27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9EEE2-9631-42AA-8F47-AD9D3CAD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8DC0176-C66A-42EF-B582-B17366AF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0"/>
            <a:ext cx="12192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DADE4C-1B26-4A9A-9D7F-8F84FE9E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3"/>
            <a:ext cx="3947649" cy="16094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90376C-7507-47DF-A114-CB05E3F0C421}"/>
              </a:ext>
            </a:extLst>
          </p:cNvPr>
          <p:cNvSpPr txBox="1"/>
          <p:nvPr/>
        </p:nvSpPr>
        <p:spPr>
          <a:xfrm>
            <a:off x="7828417" y="3817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操作説明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46ED1A9-51E7-45CB-BF8B-09800ECDA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0" y="1750606"/>
            <a:ext cx="3375736" cy="98744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95B47F7-BB95-42E2-9A12-786371F23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5" y="2931974"/>
            <a:ext cx="3607227" cy="2591963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C74236E-2C61-4757-98A7-779869D57D3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973381" y="3339077"/>
            <a:ext cx="645464" cy="366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3FDA243-D3A4-4F5E-AB7E-3690ADF6496D}"/>
              </a:ext>
            </a:extLst>
          </p:cNvPr>
          <p:cNvSpPr txBox="1"/>
          <p:nvPr/>
        </p:nvSpPr>
        <p:spPr>
          <a:xfrm>
            <a:off x="275754" y="3139022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01308E2-34A5-494B-88ED-37DFFDD06BA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1067157" y="4320791"/>
            <a:ext cx="1095691" cy="1528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834E3A2-5E9C-4C71-BB0B-60D1D4EDF3AE}"/>
              </a:ext>
            </a:extLst>
          </p:cNvPr>
          <p:cNvSpPr txBox="1"/>
          <p:nvPr/>
        </p:nvSpPr>
        <p:spPr>
          <a:xfrm>
            <a:off x="154728" y="5649387"/>
            <a:ext cx="91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UI</a:t>
            </a:r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02B196-8782-4B5F-9349-2A33464B3EB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065122" y="4353989"/>
            <a:ext cx="1649302" cy="1325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3E1006-EECC-4F5C-8AD1-B2680394D3FA}"/>
              </a:ext>
            </a:extLst>
          </p:cNvPr>
          <p:cNvSpPr txBox="1"/>
          <p:nvPr/>
        </p:nvSpPr>
        <p:spPr>
          <a:xfrm>
            <a:off x="4714424" y="5479375"/>
            <a:ext cx="131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カメラ操作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0C3F061-6832-46C2-89A9-106858D82BC4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712933" y="995301"/>
            <a:ext cx="956499" cy="954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BE37447-79F5-4473-9717-C56D0AABC87F}"/>
              </a:ext>
            </a:extLst>
          </p:cNvPr>
          <p:cNvSpPr txBox="1"/>
          <p:nvPr/>
        </p:nvSpPr>
        <p:spPr>
          <a:xfrm>
            <a:off x="4669432" y="795246"/>
            <a:ext cx="133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C3E01DB-068D-408B-B2A7-371EE90CA020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759331" y="1756993"/>
            <a:ext cx="958158" cy="5463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48B1AB-C01C-4BE3-AE98-914D12B178E8}"/>
              </a:ext>
            </a:extLst>
          </p:cNvPr>
          <p:cNvSpPr txBox="1"/>
          <p:nvPr/>
        </p:nvSpPr>
        <p:spPr>
          <a:xfrm>
            <a:off x="4717489" y="1403050"/>
            <a:ext cx="1154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納刀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ダッシュ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6D8EC8-8F10-4C42-9F7B-EAE39FBEE8BF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3530376" y="2631160"/>
            <a:ext cx="1245924" cy="856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804CD0D-2E3F-4132-A13F-479459F4FD7C}"/>
              </a:ext>
            </a:extLst>
          </p:cNvPr>
          <p:cNvSpPr txBox="1"/>
          <p:nvPr/>
        </p:nvSpPr>
        <p:spPr>
          <a:xfrm>
            <a:off x="4768336" y="2266827"/>
            <a:ext cx="179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抜刀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踏み込み斬り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3F361F0-4371-4384-852A-DD825F025F25}"/>
              </a:ext>
            </a:extLst>
          </p:cNvPr>
          <p:cNvCxnSpPr>
            <a:cxnSpLocks/>
          </p:cNvCxnSpPr>
          <p:nvPr/>
        </p:nvCxnSpPr>
        <p:spPr>
          <a:xfrm flipH="1">
            <a:off x="3901593" y="3372743"/>
            <a:ext cx="815896" cy="324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AB1FE0C-9385-45DC-AA06-35C02FF0A671}"/>
              </a:ext>
            </a:extLst>
          </p:cNvPr>
          <p:cNvSpPr txBox="1"/>
          <p:nvPr/>
        </p:nvSpPr>
        <p:spPr>
          <a:xfrm>
            <a:off x="4735193" y="3182407"/>
            <a:ext cx="770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940A2CD-5A8D-4095-803F-853E4C9AF3E6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3552420" y="4095820"/>
            <a:ext cx="1175820" cy="846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96CF559-DCB2-4FCE-8E18-F31B7F9A0CC4}"/>
              </a:ext>
            </a:extLst>
          </p:cNvPr>
          <p:cNvSpPr txBox="1"/>
          <p:nvPr/>
        </p:nvSpPr>
        <p:spPr>
          <a:xfrm>
            <a:off x="4728240" y="4742179"/>
            <a:ext cx="76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回避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50C1001-5967-4019-B3BF-4EB6E0A930E3}"/>
              </a:ext>
            </a:extLst>
          </p:cNvPr>
          <p:cNvCxnSpPr>
            <a:cxnSpLocks/>
            <a:stCxn id="64" idx="1"/>
            <a:endCxn id="90" idx="3"/>
          </p:cNvCxnSpPr>
          <p:nvPr/>
        </p:nvCxnSpPr>
        <p:spPr>
          <a:xfrm flipH="1" flipV="1">
            <a:off x="3431717" y="3705826"/>
            <a:ext cx="1312697" cy="461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879054A-1073-469A-B1C7-5E2A1E10D064}"/>
              </a:ext>
            </a:extLst>
          </p:cNvPr>
          <p:cNvSpPr txBox="1"/>
          <p:nvPr/>
        </p:nvSpPr>
        <p:spPr>
          <a:xfrm>
            <a:off x="4744414" y="3813027"/>
            <a:ext cx="162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納刀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アイテム使用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27342D-23E3-497E-8B51-26402CF7F0FA}"/>
              </a:ext>
            </a:extLst>
          </p:cNvPr>
          <p:cNvSpPr/>
          <p:nvPr/>
        </p:nvSpPr>
        <p:spPr>
          <a:xfrm>
            <a:off x="275754" y="3139023"/>
            <a:ext cx="697627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D323FFA-896D-4157-BD64-2CBF58E52B12}"/>
              </a:ext>
            </a:extLst>
          </p:cNvPr>
          <p:cNvSpPr/>
          <p:nvPr/>
        </p:nvSpPr>
        <p:spPr>
          <a:xfrm>
            <a:off x="162692" y="5627458"/>
            <a:ext cx="893173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301B80F-E18B-4A92-B668-1A7860AC30C0}"/>
              </a:ext>
            </a:extLst>
          </p:cNvPr>
          <p:cNvSpPr/>
          <p:nvPr/>
        </p:nvSpPr>
        <p:spPr>
          <a:xfrm>
            <a:off x="4714424" y="5466228"/>
            <a:ext cx="1269347" cy="40011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8CDA3D9-74A1-4C05-8013-7D2E6C97EB2C}"/>
              </a:ext>
            </a:extLst>
          </p:cNvPr>
          <p:cNvSpPr/>
          <p:nvPr/>
        </p:nvSpPr>
        <p:spPr>
          <a:xfrm>
            <a:off x="4728240" y="4746112"/>
            <a:ext cx="660897" cy="44793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5984B4B-9962-4E14-B793-E82D4B2F397C}"/>
              </a:ext>
            </a:extLst>
          </p:cNvPr>
          <p:cNvSpPr/>
          <p:nvPr/>
        </p:nvSpPr>
        <p:spPr>
          <a:xfrm>
            <a:off x="4755706" y="3840662"/>
            <a:ext cx="1546365" cy="64749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768449F-60C9-4F81-A87B-04610E80B4EE}"/>
              </a:ext>
            </a:extLst>
          </p:cNvPr>
          <p:cNvSpPr/>
          <p:nvPr/>
        </p:nvSpPr>
        <p:spPr>
          <a:xfrm>
            <a:off x="4735193" y="3182407"/>
            <a:ext cx="673923" cy="40011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B1228CE-EF67-4EED-85B8-53C41262CAFB}"/>
              </a:ext>
            </a:extLst>
          </p:cNvPr>
          <p:cNvSpPr/>
          <p:nvPr/>
        </p:nvSpPr>
        <p:spPr>
          <a:xfrm>
            <a:off x="4677898" y="789620"/>
            <a:ext cx="1154483" cy="44113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146CBBE9-0184-40AB-AC23-F994F8BC1B98}"/>
              </a:ext>
            </a:extLst>
          </p:cNvPr>
          <p:cNvSpPr/>
          <p:nvPr/>
        </p:nvSpPr>
        <p:spPr>
          <a:xfrm>
            <a:off x="4717489" y="1424106"/>
            <a:ext cx="1004781" cy="71446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6A15D09-1144-4239-AAAA-05D64FCBAA25}"/>
              </a:ext>
            </a:extLst>
          </p:cNvPr>
          <p:cNvSpPr/>
          <p:nvPr/>
        </p:nvSpPr>
        <p:spPr>
          <a:xfrm>
            <a:off x="4776300" y="2299931"/>
            <a:ext cx="1682469" cy="66245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213CA9CD-055B-4215-A576-CC9593B6F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18" y="3811091"/>
            <a:ext cx="288873" cy="288873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10AB7F9D-C750-423A-B8ED-B71D33209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17" y="3326197"/>
            <a:ext cx="288874" cy="288874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7EA5CA62-B0D2-4A1E-933D-E6195B51D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64" y="3552921"/>
            <a:ext cx="288874" cy="288874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0769C166-29B6-45A1-871D-0DB5393371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43" y="3561389"/>
            <a:ext cx="288874" cy="288874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B18B91F-F915-4E29-B495-7641127D67F4}"/>
              </a:ext>
            </a:extLst>
          </p:cNvPr>
          <p:cNvSpPr txBox="1"/>
          <p:nvPr/>
        </p:nvSpPr>
        <p:spPr>
          <a:xfrm>
            <a:off x="7874846" y="801514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距離を詰める連携</a:t>
            </a:r>
          </a:p>
        </p:txBody>
      </p:sp>
      <p:pic>
        <p:nvPicPr>
          <p:cNvPr id="95" name="図 94">
            <a:extLst>
              <a:ext uri="{FF2B5EF4-FFF2-40B4-BE49-F238E27FC236}">
                <a16:creationId xmlns:a16="http://schemas.microsoft.com/office/drawing/2014/main" id="{78530D22-8E73-4D92-9027-11B52C0B31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27" y="1919396"/>
            <a:ext cx="317142" cy="317142"/>
          </a:xfrm>
          <a:prstGeom prst="rect">
            <a:avLst/>
          </a:prstGeom>
        </p:spPr>
      </p:pic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7E665E7F-3EB8-40DE-B7D8-156B7011D805}"/>
              </a:ext>
            </a:extLst>
          </p:cNvPr>
          <p:cNvCxnSpPr>
            <a:cxnSpLocks/>
          </p:cNvCxnSpPr>
          <p:nvPr/>
        </p:nvCxnSpPr>
        <p:spPr>
          <a:xfrm flipH="1" flipV="1">
            <a:off x="6971577" y="1847069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CCAE6BF-E49C-4C4F-BE39-A862E12F8C9A}"/>
              </a:ext>
            </a:extLst>
          </p:cNvPr>
          <p:cNvSpPr txBox="1"/>
          <p:nvPr/>
        </p:nvSpPr>
        <p:spPr>
          <a:xfrm>
            <a:off x="6865518" y="1476088"/>
            <a:ext cx="1353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踏み込み</a:t>
            </a:r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</a:t>
            </a: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4D7F0AD8-271E-44B1-8A48-F972ADCCF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87" y="1614912"/>
            <a:ext cx="317142" cy="317142"/>
          </a:xfrm>
          <a:prstGeom prst="rect">
            <a:avLst/>
          </a:prstGeom>
        </p:spPr>
      </p:pic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3F709A9-8B72-4D42-8889-605DA759F601}"/>
              </a:ext>
            </a:extLst>
          </p:cNvPr>
          <p:cNvCxnSpPr>
            <a:cxnSpLocks/>
          </p:cNvCxnSpPr>
          <p:nvPr/>
        </p:nvCxnSpPr>
        <p:spPr>
          <a:xfrm flipH="1" flipV="1">
            <a:off x="8645375" y="1542585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5845F26-1B50-4005-9FFC-29F58F8BBD75}"/>
              </a:ext>
            </a:extLst>
          </p:cNvPr>
          <p:cNvSpPr txBox="1"/>
          <p:nvPr/>
        </p:nvSpPr>
        <p:spPr>
          <a:xfrm>
            <a:off x="8855884" y="1213120"/>
            <a:ext cx="55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91518F15-4E61-422B-A484-C278D314C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19" y="1606688"/>
            <a:ext cx="317142" cy="317142"/>
          </a:xfrm>
          <a:prstGeom prst="rect">
            <a:avLst/>
          </a:prstGeom>
        </p:spPr>
      </p:pic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179D50E-F0FD-4A70-BEE1-E3B364412881}"/>
              </a:ext>
            </a:extLst>
          </p:cNvPr>
          <p:cNvCxnSpPr>
            <a:cxnSpLocks/>
          </p:cNvCxnSpPr>
          <p:nvPr/>
        </p:nvCxnSpPr>
        <p:spPr>
          <a:xfrm flipH="1" flipV="1">
            <a:off x="10148407" y="1554457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AD2E3DB-1629-4253-868D-C38BD14DF505}"/>
              </a:ext>
            </a:extLst>
          </p:cNvPr>
          <p:cNvSpPr txBox="1"/>
          <p:nvPr/>
        </p:nvSpPr>
        <p:spPr>
          <a:xfrm>
            <a:off x="10186063" y="1183479"/>
            <a:ext cx="93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36" name="図 135">
            <a:extLst>
              <a:ext uri="{FF2B5EF4-FFF2-40B4-BE49-F238E27FC236}">
                <a16:creationId xmlns:a16="http://schemas.microsoft.com/office/drawing/2014/main" id="{9FE2D2D4-B146-48B2-92B8-ABF1BB790B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5102">
            <a:off x="8216308" y="1563408"/>
            <a:ext cx="250695" cy="220850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BD840C96-54B0-4AE5-B639-8ED667E44F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1370" y="1432158"/>
            <a:ext cx="250695" cy="220850"/>
          </a:xfrm>
          <a:prstGeom prst="rect">
            <a:avLst/>
          </a:prstGeom>
        </p:spPr>
      </p:pic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F5550618-5CEB-4D0B-BC45-589EFBE46F28}"/>
              </a:ext>
            </a:extLst>
          </p:cNvPr>
          <p:cNvSpPr txBox="1"/>
          <p:nvPr/>
        </p:nvSpPr>
        <p:spPr>
          <a:xfrm>
            <a:off x="8124558" y="2654141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隙の少ない連携</a:t>
            </a: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66BC6F89-59FE-430D-BDD5-B4C879194CBF}"/>
              </a:ext>
            </a:extLst>
          </p:cNvPr>
          <p:cNvCxnSpPr>
            <a:cxnSpLocks/>
          </p:cNvCxnSpPr>
          <p:nvPr/>
        </p:nvCxnSpPr>
        <p:spPr>
          <a:xfrm flipH="1" flipV="1">
            <a:off x="8647804" y="2277542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CE3A250E-CEF8-4C84-89FB-28E4BC8158D2}"/>
              </a:ext>
            </a:extLst>
          </p:cNvPr>
          <p:cNvSpPr txBox="1"/>
          <p:nvPr/>
        </p:nvSpPr>
        <p:spPr>
          <a:xfrm>
            <a:off x="8858313" y="1978224"/>
            <a:ext cx="55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1012F4C-3F7D-423B-8C3B-15E21B39891C}"/>
              </a:ext>
            </a:extLst>
          </p:cNvPr>
          <p:cNvCxnSpPr>
            <a:cxnSpLocks/>
          </p:cNvCxnSpPr>
          <p:nvPr/>
        </p:nvCxnSpPr>
        <p:spPr>
          <a:xfrm flipH="1" flipV="1">
            <a:off x="10145057" y="2289340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BD26D90-0C1B-4622-957E-83F787E3C2FE}"/>
              </a:ext>
            </a:extLst>
          </p:cNvPr>
          <p:cNvSpPr txBox="1"/>
          <p:nvPr/>
        </p:nvSpPr>
        <p:spPr>
          <a:xfrm>
            <a:off x="10183321" y="1992541"/>
            <a:ext cx="93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A0E2F086-C805-4A24-81A3-55EF51B9A6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8907">
            <a:off x="8209481" y="2035076"/>
            <a:ext cx="250695" cy="220850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DD80FFAA-42E6-411C-8876-F93D2C92E8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08020" y="2163766"/>
            <a:ext cx="250695" cy="220850"/>
          </a:xfrm>
          <a:prstGeom prst="rect">
            <a:avLst/>
          </a:prstGeom>
        </p:spPr>
      </p:pic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5A4A1F9-892E-46D8-80C4-B1278B6A605C}"/>
              </a:ext>
            </a:extLst>
          </p:cNvPr>
          <p:cNvCxnSpPr>
            <a:cxnSpLocks/>
          </p:cNvCxnSpPr>
          <p:nvPr/>
        </p:nvCxnSpPr>
        <p:spPr>
          <a:xfrm flipH="1" flipV="1">
            <a:off x="7959502" y="3504421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C20F2EA-75C4-449B-827D-8EDB619B9569}"/>
              </a:ext>
            </a:extLst>
          </p:cNvPr>
          <p:cNvSpPr txBox="1"/>
          <p:nvPr/>
        </p:nvSpPr>
        <p:spPr>
          <a:xfrm>
            <a:off x="8170011" y="317495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2CC2B890-89F6-4B46-BDE9-EBE186094FD8}"/>
              </a:ext>
            </a:extLst>
          </p:cNvPr>
          <p:cNvCxnSpPr>
            <a:cxnSpLocks/>
          </p:cNvCxnSpPr>
          <p:nvPr/>
        </p:nvCxnSpPr>
        <p:spPr>
          <a:xfrm flipH="1" flipV="1">
            <a:off x="9456755" y="3506170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5B7AFB48-3E2F-446F-A1C7-497582091878}"/>
              </a:ext>
            </a:extLst>
          </p:cNvPr>
          <p:cNvSpPr txBox="1"/>
          <p:nvPr/>
        </p:nvSpPr>
        <p:spPr>
          <a:xfrm>
            <a:off x="9495019" y="316917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79401416-FD2B-40E3-AEC8-71830810C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19718" y="3380597"/>
            <a:ext cx="250695" cy="220850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1EC3A81B-CBDC-4A02-A411-DB9E0C8244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0" y="2340152"/>
            <a:ext cx="288874" cy="288874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A4CBF272-C905-4BA1-A02B-FC3D28892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47" y="2339387"/>
            <a:ext cx="322553" cy="322553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E0B069CE-76CA-4802-ABC5-99356D3C31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94" y="3595450"/>
            <a:ext cx="288874" cy="288874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2780D52E-697E-43B8-94DF-76056B26ED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89" y="3597321"/>
            <a:ext cx="288874" cy="288874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9BC2F2F-9EFF-4918-B370-C89F2CFAC69D}"/>
              </a:ext>
            </a:extLst>
          </p:cNvPr>
          <p:cNvSpPr txBox="1"/>
          <p:nvPr/>
        </p:nvSpPr>
        <p:spPr>
          <a:xfrm>
            <a:off x="7972471" y="3985382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攻撃力が高い連携</a:t>
            </a:r>
          </a:p>
        </p:txBody>
      </p: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F22DE41C-AAC5-4CE1-B660-536DA33177D2}"/>
              </a:ext>
            </a:extLst>
          </p:cNvPr>
          <p:cNvCxnSpPr>
            <a:cxnSpLocks/>
          </p:cNvCxnSpPr>
          <p:nvPr/>
        </p:nvCxnSpPr>
        <p:spPr>
          <a:xfrm flipH="1">
            <a:off x="6676208" y="4709139"/>
            <a:ext cx="913302" cy="5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D59D0A6A-F8F8-4C9C-AB6F-A8B274B9313F}"/>
              </a:ext>
            </a:extLst>
          </p:cNvPr>
          <p:cNvSpPr txBox="1"/>
          <p:nvPr/>
        </p:nvSpPr>
        <p:spPr>
          <a:xfrm>
            <a:off x="6676208" y="437631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 </a:t>
            </a:r>
            <a:r>
              <a:rPr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|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F8BABC75-A4B0-46B8-8CFA-CCE8C013C032}"/>
              </a:ext>
            </a:extLst>
          </p:cNvPr>
          <p:cNvCxnSpPr>
            <a:cxnSpLocks/>
          </p:cNvCxnSpPr>
          <p:nvPr/>
        </p:nvCxnSpPr>
        <p:spPr>
          <a:xfrm flipH="1">
            <a:off x="8010615" y="4723668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5" name="図 164">
            <a:extLst>
              <a:ext uri="{FF2B5EF4-FFF2-40B4-BE49-F238E27FC236}">
                <a16:creationId xmlns:a16="http://schemas.microsoft.com/office/drawing/2014/main" id="{B424F3ED-1275-44CB-8899-05CC09EF0C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93022" y="4722360"/>
            <a:ext cx="250695" cy="220850"/>
          </a:xfrm>
          <a:prstGeom prst="rect">
            <a:avLst/>
          </a:prstGeom>
        </p:spPr>
      </p:pic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088F29C7-7BA1-41CA-B719-257E034C014F}"/>
              </a:ext>
            </a:extLst>
          </p:cNvPr>
          <p:cNvSpPr txBox="1"/>
          <p:nvPr/>
        </p:nvSpPr>
        <p:spPr>
          <a:xfrm>
            <a:off x="7931688" y="4361372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 </a:t>
            </a:r>
            <a:r>
              <a:rPr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||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72ECC239-600E-4F43-86CF-5E3793B80344}"/>
              </a:ext>
            </a:extLst>
          </p:cNvPr>
          <p:cNvCxnSpPr>
            <a:cxnSpLocks/>
          </p:cNvCxnSpPr>
          <p:nvPr/>
        </p:nvCxnSpPr>
        <p:spPr>
          <a:xfrm flipH="1">
            <a:off x="9324652" y="4734367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1" name="図 180">
            <a:extLst>
              <a:ext uri="{FF2B5EF4-FFF2-40B4-BE49-F238E27FC236}">
                <a16:creationId xmlns:a16="http://schemas.microsoft.com/office/drawing/2014/main" id="{FAA8110A-3958-46B1-9B25-C4B3850F9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19063" y="4722360"/>
            <a:ext cx="250695" cy="220850"/>
          </a:xfrm>
          <a:prstGeom prst="rect">
            <a:avLst/>
          </a:prstGeom>
        </p:spPr>
      </p:pic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BBF8F6E-E293-4480-A1F6-97A2F41904B2}"/>
              </a:ext>
            </a:extLst>
          </p:cNvPr>
          <p:cNvSpPr txBox="1"/>
          <p:nvPr/>
        </p:nvSpPr>
        <p:spPr>
          <a:xfrm>
            <a:off x="9267777" y="4371423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 </a:t>
            </a:r>
            <a:r>
              <a:rPr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|||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F0E7797D-0E5F-459A-B08C-CDE9F3FA1035}"/>
              </a:ext>
            </a:extLst>
          </p:cNvPr>
          <p:cNvCxnSpPr>
            <a:cxnSpLocks/>
          </p:cNvCxnSpPr>
          <p:nvPr/>
        </p:nvCxnSpPr>
        <p:spPr>
          <a:xfrm flipH="1">
            <a:off x="10650694" y="4745663"/>
            <a:ext cx="14313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5" name="図 184">
            <a:extLst>
              <a:ext uri="{FF2B5EF4-FFF2-40B4-BE49-F238E27FC236}">
                <a16:creationId xmlns:a16="http://schemas.microsoft.com/office/drawing/2014/main" id="{78CBE9A7-23AB-40C2-A434-6BC0D22D92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45104" y="4731647"/>
            <a:ext cx="250695" cy="220850"/>
          </a:xfrm>
          <a:prstGeom prst="rect">
            <a:avLst/>
          </a:prstGeom>
        </p:spPr>
      </p:pic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CB031901-CCE4-41DD-8E8D-2905C8A84569}"/>
              </a:ext>
            </a:extLst>
          </p:cNvPr>
          <p:cNvSpPr txBox="1"/>
          <p:nvPr/>
        </p:nvSpPr>
        <p:spPr>
          <a:xfrm>
            <a:off x="10583770" y="43606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気刃大回転斬り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475CA2A-4E0C-4CA9-B626-A5AA0666CE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19" y="4801361"/>
            <a:ext cx="314401" cy="332115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FF0DA6D9-6618-4434-87D0-E5FD75A85B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58" y="4801361"/>
            <a:ext cx="314401" cy="33211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1362D439-DE30-410F-87B0-8A3C4F19B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49" y="4801361"/>
            <a:ext cx="314401" cy="332115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2401C4E2-4E86-4CB9-95B3-6A18D32408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508" y="4801361"/>
            <a:ext cx="314401" cy="33211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CCD95E-DA86-42B7-ACAF-DF53A28CE6CF}"/>
              </a:ext>
            </a:extLst>
          </p:cNvPr>
          <p:cNvSpPr txBox="1"/>
          <p:nvPr/>
        </p:nvSpPr>
        <p:spPr>
          <a:xfrm>
            <a:off x="3441945" y="1961655"/>
            <a:ext cx="37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RT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EA0F577-C196-43E5-ABD3-3BFFCD113A78}"/>
              </a:ext>
            </a:extLst>
          </p:cNvPr>
          <p:cNvSpPr txBox="1"/>
          <p:nvPr/>
        </p:nvSpPr>
        <p:spPr>
          <a:xfrm>
            <a:off x="3383335" y="2236144"/>
            <a:ext cx="37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RB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062465E-B9BF-4C8A-B103-636F4FD097D2}"/>
              </a:ext>
            </a:extLst>
          </p:cNvPr>
          <p:cNvSpPr/>
          <p:nvPr/>
        </p:nvSpPr>
        <p:spPr>
          <a:xfrm>
            <a:off x="6795913" y="1014971"/>
            <a:ext cx="4710288" cy="1675762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549091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1078570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正方形/長方形 91">
            <a:extLst>
              <a:ext uri="{FF2B5EF4-FFF2-40B4-BE49-F238E27FC236}">
                <a16:creationId xmlns:a16="http://schemas.microsoft.com/office/drawing/2014/main" id="{BEE8F9E4-D4C7-413C-A905-020F8C1E529D}"/>
              </a:ext>
            </a:extLst>
          </p:cNvPr>
          <p:cNvSpPr/>
          <p:nvPr/>
        </p:nvSpPr>
        <p:spPr>
          <a:xfrm>
            <a:off x="7707943" y="2850236"/>
            <a:ext cx="3089217" cy="1145517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974317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728813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1">
            <a:extLst>
              <a:ext uri="{FF2B5EF4-FFF2-40B4-BE49-F238E27FC236}">
                <a16:creationId xmlns:a16="http://schemas.microsoft.com/office/drawing/2014/main" id="{BA7562C1-7BE3-4460-9AF7-ADCA9349FC11}"/>
              </a:ext>
            </a:extLst>
          </p:cNvPr>
          <p:cNvSpPr/>
          <p:nvPr/>
        </p:nvSpPr>
        <p:spPr>
          <a:xfrm>
            <a:off x="6575726" y="4241659"/>
            <a:ext cx="5572896" cy="1046799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383600 w 4710288"/>
              <a:gd name="connsiteY5" fmla="*/ 8367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383600 w 4710288"/>
              <a:gd name="connsiteY5" fmla="*/ 8369 h 2089572"/>
              <a:gd name="connsiteX0" fmla="*/ 335710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104511 w 4710288"/>
              <a:gd name="connsiteY5" fmla="*/ 21782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176072 w 4710288"/>
              <a:gd name="connsiteY5" fmla="*/ 21784 h 2089572"/>
              <a:gd name="connsiteX0" fmla="*/ 3407193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5841">
                <a:moveTo>
                  <a:pt x="3407193" y="0"/>
                </a:moveTo>
                <a:lnTo>
                  <a:pt x="4710288" y="10073"/>
                </a:lnTo>
                <a:lnTo>
                  <a:pt x="4703997" y="2095841"/>
                </a:lnTo>
                <a:lnTo>
                  <a:pt x="0" y="2095841"/>
                </a:lnTo>
                <a:lnTo>
                  <a:pt x="0" y="6270"/>
                </a:lnTo>
                <a:lnTo>
                  <a:pt x="1176072" y="28053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71B9357-0086-403D-806C-179A5D9E9718}"/>
              </a:ext>
            </a:extLst>
          </p:cNvPr>
          <p:cNvSpPr txBox="1"/>
          <p:nvPr/>
        </p:nvSpPr>
        <p:spPr>
          <a:xfrm>
            <a:off x="8770654" y="53158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必殺技</a:t>
            </a:r>
          </a:p>
        </p:txBody>
      </p:sp>
      <p:sp>
        <p:nvSpPr>
          <p:cNvPr id="112" name="正方形/長方形 91">
            <a:extLst>
              <a:ext uri="{FF2B5EF4-FFF2-40B4-BE49-F238E27FC236}">
                <a16:creationId xmlns:a16="http://schemas.microsoft.com/office/drawing/2014/main" id="{7482F62A-2441-46C5-9E20-C75BDB4F1A7D}"/>
              </a:ext>
            </a:extLst>
          </p:cNvPr>
          <p:cNvSpPr/>
          <p:nvPr/>
        </p:nvSpPr>
        <p:spPr>
          <a:xfrm>
            <a:off x="6554127" y="5551823"/>
            <a:ext cx="5572896" cy="1046799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383600 w 4710288"/>
              <a:gd name="connsiteY5" fmla="*/ 8367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383600 w 4710288"/>
              <a:gd name="connsiteY5" fmla="*/ 8369 h 2089572"/>
              <a:gd name="connsiteX0" fmla="*/ 335710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104511 w 4710288"/>
              <a:gd name="connsiteY5" fmla="*/ 21782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176072 w 4710288"/>
              <a:gd name="connsiteY5" fmla="*/ 21784 h 2089572"/>
              <a:gd name="connsiteX0" fmla="*/ 3407193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80991 w 4710288"/>
              <a:gd name="connsiteY5" fmla="*/ 48172 h 20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5841">
                <a:moveTo>
                  <a:pt x="2821175" y="0"/>
                </a:moveTo>
                <a:lnTo>
                  <a:pt x="4710288" y="10073"/>
                </a:lnTo>
                <a:lnTo>
                  <a:pt x="4703997" y="2095841"/>
                </a:lnTo>
                <a:lnTo>
                  <a:pt x="0" y="2095841"/>
                </a:lnTo>
                <a:lnTo>
                  <a:pt x="0" y="6270"/>
                </a:lnTo>
                <a:lnTo>
                  <a:pt x="1880991" y="48172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6F076BE3-0575-40E6-A880-CB38A9FA75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26" y="5974426"/>
            <a:ext cx="1740465" cy="39659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DA33E7A-4A9D-4BD5-B0F1-A401D74DAE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06" y="6025467"/>
            <a:ext cx="1125636" cy="29352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B47B1F93-7959-484A-8C8D-985B6FE4B4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63" y="5975509"/>
            <a:ext cx="1709424" cy="441711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559C4F06-5B24-458B-AB5C-61EF6F9168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064" y="6205710"/>
            <a:ext cx="769739" cy="267996"/>
          </a:xfrm>
          <a:prstGeom prst="rect">
            <a:avLst/>
          </a:prstGeom>
        </p:spPr>
      </p:pic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4F93EFD-6FED-4F52-8A87-340AD4C35491}"/>
              </a:ext>
            </a:extLst>
          </p:cNvPr>
          <p:cNvCxnSpPr>
            <a:cxnSpLocks/>
          </p:cNvCxnSpPr>
          <p:nvPr/>
        </p:nvCxnSpPr>
        <p:spPr>
          <a:xfrm flipH="1">
            <a:off x="8493991" y="6133073"/>
            <a:ext cx="11787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86291C0-E602-4602-A4D0-84AB39CF66BF}"/>
              </a:ext>
            </a:extLst>
          </p:cNvPr>
          <p:cNvSpPr txBox="1"/>
          <p:nvPr/>
        </p:nvSpPr>
        <p:spPr>
          <a:xfrm>
            <a:off x="8360883" y="5830907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カウンターの構え</a:t>
            </a:r>
          </a:p>
        </p:txBody>
      </p:sp>
      <p:pic>
        <p:nvPicPr>
          <p:cNvPr id="124" name="図 123">
            <a:extLst>
              <a:ext uri="{FF2B5EF4-FFF2-40B4-BE49-F238E27FC236}">
                <a16:creationId xmlns:a16="http://schemas.microsoft.com/office/drawing/2014/main" id="{1C1EFD3A-3B5F-439F-B27B-7FA2B95A2A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2267">
            <a:off x="9856034" y="5812266"/>
            <a:ext cx="215526" cy="189868"/>
          </a:xfrm>
          <a:prstGeom prst="rect">
            <a:avLst/>
          </a:prstGeom>
        </p:spPr>
      </p:pic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A55E85DB-EBE8-4779-BD40-AFF8E9EB6205}"/>
              </a:ext>
            </a:extLst>
          </p:cNvPr>
          <p:cNvSpPr txBox="1"/>
          <p:nvPr/>
        </p:nvSpPr>
        <p:spPr>
          <a:xfrm>
            <a:off x="10165916" y="5657453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攻撃を食らうと成功！</a:t>
            </a:r>
            <a:endParaRPr kumimoji="1" lang="en-US" altLang="ja-JP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大ダメージを与えられる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26" name="図 125">
            <a:extLst>
              <a:ext uri="{FF2B5EF4-FFF2-40B4-BE49-F238E27FC236}">
                <a16:creationId xmlns:a16="http://schemas.microsoft.com/office/drawing/2014/main" id="{5301CDE3-8F14-4FA0-A638-E0E30FBDC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1285">
            <a:off x="9862098" y="6180426"/>
            <a:ext cx="215526" cy="189868"/>
          </a:xfrm>
          <a:prstGeom prst="rect">
            <a:avLst/>
          </a:prstGeom>
        </p:spPr>
      </p:pic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AB1A60C-F54F-4707-85D6-F0CCFE1F8FFD}"/>
              </a:ext>
            </a:extLst>
          </p:cNvPr>
          <p:cNvCxnSpPr>
            <a:cxnSpLocks/>
          </p:cNvCxnSpPr>
          <p:nvPr/>
        </p:nvCxnSpPr>
        <p:spPr>
          <a:xfrm flipH="1">
            <a:off x="10087213" y="6126723"/>
            <a:ext cx="17682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B59F64A-08F9-4CA1-9282-CA5AEAF2FB34}"/>
              </a:ext>
            </a:extLst>
          </p:cNvPr>
          <p:cNvSpPr txBox="1"/>
          <p:nvPr/>
        </p:nvSpPr>
        <p:spPr>
          <a:xfrm>
            <a:off x="10273648" y="6108875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攻撃を食らわないと</a:t>
            </a:r>
            <a:endParaRPr kumimoji="1" lang="en-US" altLang="ja-JP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大きな隙が生まれる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FC93E9-DDD8-3E5B-3566-C37D597D9A29}"/>
              </a:ext>
            </a:extLst>
          </p:cNvPr>
          <p:cNvSpPr txBox="1"/>
          <p:nvPr/>
        </p:nvSpPr>
        <p:spPr>
          <a:xfrm>
            <a:off x="6498676" y="5649387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左上のゲージが赤いとき</a:t>
            </a:r>
          </a:p>
        </p:txBody>
      </p:sp>
    </p:spTree>
    <p:extLst>
      <p:ext uri="{BB962C8B-B14F-4D97-AF65-F5344CB8AC3E}">
        <p14:creationId xmlns:p14="http://schemas.microsoft.com/office/powerpoint/2010/main" val="31452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8DC0176-C66A-42EF-B582-B17366AF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0"/>
            <a:ext cx="12192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DADE4C-1B26-4A9A-9D7F-8F84FE9E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3"/>
            <a:ext cx="3947649" cy="16094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90376C-7507-47DF-A114-CB05E3F0C421}"/>
              </a:ext>
            </a:extLst>
          </p:cNvPr>
          <p:cNvSpPr txBox="1"/>
          <p:nvPr/>
        </p:nvSpPr>
        <p:spPr>
          <a:xfrm>
            <a:off x="8145193" y="259378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コンボ一覧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B18B91F-F915-4E29-B495-7641127D67F4}"/>
              </a:ext>
            </a:extLst>
          </p:cNvPr>
          <p:cNvSpPr txBox="1"/>
          <p:nvPr/>
        </p:nvSpPr>
        <p:spPr>
          <a:xfrm>
            <a:off x="1519193" y="1645880"/>
            <a:ext cx="251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距離を詰める連携</a:t>
            </a:r>
          </a:p>
        </p:txBody>
      </p:sp>
      <p:pic>
        <p:nvPicPr>
          <p:cNvPr id="95" name="図 94">
            <a:extLst>
              <a:ext uri="{FF2B5EF4-FFF2-40B4-BE49-F238E27FC236}">
                <a16:creationId xmlns:a16="http://schemas.microsoft.com/office/drawing/2014/main" id="{78530D22-8E73-4D92-9027-11B52C0B3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4" y="2763762"/>
            <a:ext cx="317142" cy="317142"/>
          </a:xfrm>
          <a:prstGeom prst="rect">
            <a:avLst/>
          </a:prstGeom>
        </p:spPr>
      </p:pic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7E665E7F-3EB8-40DE-B7D8-156B7011D805}"/>
              </a:ext>
            </a:extLst>
          </p:cNvPr>
          <p:cNvCxnSpPr>
            <a:cxnSpLocks/>
          </p:cNvCxnSpPr>
          <p:nvPr/>
        </p:nvCxnSpPr>
        <p:spPr>
          <a:xfrm flipH="1" flipV="1">
            <a:off x="615924" y="2691435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CCAE6BF-E49C-4C4F-BE39-A862E12F8C9A}"/>
              </a:ext>
            </a:extLst>
          </p:cNvPr>
          <p:cNvSpPr txBox="1"/>
          <p:nvPr/>
        </p:nvSpPr>
        <p:spPr>
          <a:xfrm>
            <a:off x="509865" y="2320454"/>
            <a:ext cx="1353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踏み込み</a:t>
            </a:r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</a:t>
            </a: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4D7F0AD8-271E-44B1-8A48-F972ADCCF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34" y="2459278"/>
            <a:ext cx="317142" cy="317142"/>
          </a:xfrm>
          <a:prstGeom prst="rect">
            <a:avLst/>
          </a:prstGeom>
        </p:spPr>
      </p:pic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3F709A9-8B72-4D42-8889-605DA759F601}"/>
              </a:ext>
            </a:extLst>
          </p:cNvPr>
          <p:cNvCxnSpPr>
            <a:cxnSpLocks/>
          </p:cNvCxnSpPr>
          <p:nvPr/>
        </p:nvCxnSpPr>
        <p:spPr>
          <a:xfrm flipH="1" flipV="1">
            <a:off x="2289722" y="2386951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5845F26-1B50-4005-9FFC-29F58F8BBD75}"/>
              </a:ext>
            </a:extLst>
          </p:cNvPr>
          <p:cNvSpPr txBox="1"/>
          <p:nvPr/>
        </p:nvSpPr>
        <p:spPr>
          <a:xfrm>
            <a:off x="2500231" y="2057486"/>
            <a:ext cx="55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91518F15-4E61-422B-A484-C278D314C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66" y="2451054"/>
            <a:ext cx="317142" cy="317142"/>
          </a:xfrm>
          <a:prstGeom prst="rect">
            <a:avLst/>
          </a:prstGeom>
        </p:spPr>
      </p:pic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179D50E-F0FD-4A70-BEE1-E3B364412881}"/>
              </a:ext>
            </a:extLst>
          </p:cNvPr>
          <p:cNvCxnSpPr>
            <a:cxnSpLocks/>
          </p:cNvCxnSpPr>
          <p:nvPr/>
        </p:nvCxnSpPr>
        <p:spPr>
          <a:xfrm flipH="1" flipV="1">
            <a:off x="3792754" y="2398823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AD2E3DB-1629-4253-868D-C38BD14DF505}"/>
              </a:ext>
            </a:extLst>
          </p:cNvPr>
          <p:cNvSpPr txBox="1"/>
          <p:nvPr/>
        </p:nvSpPr>
        <p:spPr>
          <a:xfrm>
            <a:off x="3830410" y="2027845"/>
            <a:ext cx="93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36" name="図 135">
            <a:extLst>
              <a:ext uri="{FF2B5EF4-FFF2-40B4-BE49-F238E27FC236}">
                <a16:creationId xmlns:a16="http://schemas.microsoft.com/office/drawing/2014/main" id="{9FE2D2D4-B146-48B2-92B8-ABF1BB790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5102">
            <a:off x="1860655" y="2407774"/>
            <a:ext cx="250695" cy="220850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BD840C96-54B0-4AE5-B639-8ED667E44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55717" y="2276524"/>
            <a:ext cx="250695" cy="220850"/>
          </a:xfrm>
          <a:prstGeom prst="rect">
            <a:avLst/>
          </a:prstGeom>
        </p:spPr>
      </p:pic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F5550618-5CEB-4D0B-BC45-589EFBE46F28}"/>
              </a:ext>
            </a:extLst>
          </p:cNvPr>
          <p:cNvSpPr txBox="1"/>
          <p:nvPr/>
        </p:nvSpPr>
        <p:spPr>
          <a:xfrm>
            <a:off x="1762453" y="3727304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隙の少ない連携</a:t>
            </a: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66BC6F89-59FE-430D-BDD5-B4C879194CBF}"/>
              </a:ext>
            </a:extLst>
          </p:cNvPr>
          <p:cNvCxnSpPr>
            <a:cxnSpLocks/>
          </p:cNvCxnSpPr>
          <p:nvPr/>
        </p:nvCxnSpPr>
        <p:spPr>
          <a:xfrm flipH="1" flipV="1">
            <a:off x="2292151" y="3121908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CE3A250E-CEF8-4C84-89FB-28E4BC8158D2}"/>
              </a:ext>
            </a:extLst>
          </p:cNvPr>
          <p:cNvSpPr txBox="1"/>
          <p:nvPr/>
        </p:nvSpPr>
        <p:spPr>
          <a:xfrm>
            <a:off x="2502660" y="2822590"/>
            <a:ext cx="55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1012F4C-3F7D-423B-8C3B-15E21B39891C}"/>
              </a:ext>
            </a:extLst>
          </p:cNvPr>
          <p:cNvCxnSpPr>
            <a:cxnSpLocks/>
          </p:cNvCxnSpPr>
          <p:nvPr/>
        </p:nvCxnSpPr>
        <p:spPr>
          <a:xfrm flipH="1" flipV="1">
            <a:off x="3789404" y="3133706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BD26D90-0C1B-4622-957E-83F787E3C2FE}"/>
              </a:ext>
            </a:extLst>
          </p:cNvPr>
          <p:cNvSpPr txBox="1"/>
          <p:nvPr/>
        </p:nvSpPr>
        <p:spPr>
          <a:xfrm>
            <a:off x="3827668" y="2836907"/>
            <a:ext cx="93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A0E2F086-C805-4A24-81A3-55EF51B9A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8907">
            <a:off x="1853828" y="2879442"/>
            <a:ext cx="250695" cy="220850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DD80FFAA-42E6-411C-8876-F93D2C92E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52367" y="3008132"/>
            <a:ext cx="250695" cy="220850"/>
          </a:xfrm>
          <a:prstGeom prst="rect">
            <a:avLst/>
          </a:prstGeom>
        </p:spPr>
      </p:pic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5A4A1F9-892E-46D8-80C4-B1278B6A605C}"/>
              </a:ext>
            </a:extLst>
          </p:cNvPr>
          <p:cNvCxnSpPr>
            <a:cxnSpLocks/>
          </p:cNvCxnSpPr>
          <p:nvPr/>
        </p:nvCxnSpPr>
        <p:spPr>
          <a:xfrm flipH="1" flipV="1">
            <a:off x="1597397" y="4577584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C20F2EA-75C4-449B-827D-8EDB619B9569}"/>
              </a:ext>
            </a:extLst>
          </p:cNvPr>
          <p:cNvSpPr txBox="1"/>
          <p:nvPr/>
        </p:nvSpPr>
        <p:spPr>
          <a:xfrm>
            <a:off x="1807906" y="424812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2CC2B890-89F6-4B46-BDE9-EBE186094FD8}"/>
              </a:ext>
            </a:extLst>
          </p:cNvPr>
          <p:cNvCxnSpPr>
            <a:cxnSpLocks/>
          </p:cNvCxnSpPr>
          <p:nvPr/>
        </p:nvCxnSpPr>
        <p:spPr>
          <a:xfrm flipH="1" flipV="1">
            <a:off x="3094650" y="4579333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5B7AFB48-3E2F-446F-A1C7-497582091878}"/>
              </a:ext>
            </a:extLst>
          </p:cNvPr>
          <p:cNvSpPr txBox="1"/>
          <p:nvPr/>
        </p:nvSpPr>
        <p:spPr>
          <a:xfrm>
            <a:off x="3132914" y="424233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79401416-FD2B-40E3-AEC8-71830810C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57613" y="4453760"/>
            <a:ext cx="250695" cy="220850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1EC3A81B-CBDC-4A02-A411-DB9E0C824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67" y="3184518"/>
            <a:ext cx="288874" cy="288874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A4CBF272-C905-4BA1-A02B-FC3D28892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94" y="3183753"/>
            <a:ext cx="322553" cy="322553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E0B069CE-76CA-4802-ABC5-99356D3C31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89" y="4668613"/>
            <a:ext cx="288874" cy="288874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2780D52E-697E-43B8-94DF-76056B26E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84" y="4670484"/>
            <a:ext cx="288874" cy="288874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9BC2F2F-9EFF-4918-B370-C89F2CFAC69D}"/>
              </a:ext>
            </a:extLst>
          </p:cNvPr>
          <p:cNvSpPr txBox="1"/>
          <p:nvPr/>
        </p:nvSpPr>
        <p:spPr>
          <a:xfrm>
            <a:off x="1646837" y="5194749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攻撃力が高い連携</a:t>
            </a:r>
          </a:p>
        </p:txBody>
      </p: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F22DE41C-AAC5-4CE1-B660-536DA33177D2}"/>
              </a:ext>
            </a:extLst>
          </p:cNvPr>
          <p:cNvCxnSpPr>
            <a:cxnSpLocks/>
          </p:cNvCxnSpPr>
          <p:nvPr/>
        </p:nvCxnSpPr>
        <p:spPr>
          <a:xfrm flipH="1">
            <a:off x="328384" y="5946573"/>
            <a:ext cx="9267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D59D0A6A-F8F8-4C9C-AB6F-A8B274B9313F}"/>
              </a:ext>
            </a:extLst>
          </p:cNvPr>
          <p:cNvSpPr txBox="1"/>
          <p:nvPr/>
        </p:nvSpPr>
        <p:spPr>
          <a:xfrm>
            <a:off x="380665" y="558764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袈裟斬り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F8BABC75-A4B0-46B8-8CFA-CCE8C013C032}"/>
              </a:ext>
            </a:extLst>
          </p:cNvPr>
          <p:cNvCxnSpPr>
            <a:cxnSpLocks/>
          </p:cNvCxnSpPr>
          <p:nvPr/>
        </p:nvCxnSpPr>
        <p:spPr>
          <a:xfrm flipH="1">
            <a:off x="1678010" y="5938665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5" name="図 164">
            <a:extLst>
              <a:ext uri="{FF2B5EF4-FFF2-40B4-BE49-F238E27FC236}">
                <a16:creationId xmlns:a16="http://schemas.microsoft.com/office/drawing/2014/main" id="{B424F3ED-1275-44CB-8899-05CC09EF0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60991" y="5844223"/>
            <a:ext cx="250695" cy="220850"/>
          </a:xfrm>
          <a:prstGeom prst="rect">
            <a:avLst/>
          </a:prstGeom>
        </p:spPr>
      </p:pic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088F29C7-7BA1-41CA-B719-257E034C014F}"/>
              </a:ext>
            </a:extLst>
          </p:cNvPr>
          <p:cNvSpPr txBox="1"/>
          <p:nvPr/>
        </p:nvSpPr>
        <p:spPr>
          <a:xfrm>
            <a:off x="1658771" y="5615454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逆袈裟斬り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72ECC239-600E-4F43-86CF-5E3793B80344}"/>
              </a:ext>
            </a:extLst>
          </p:cNvPr>
          <p:cNvCxnSpPr>
            <a:cxnSpLocks/>
          </p:cNvCxnSpPr>
          <p:nvPr/>
        </p:nvCxnSpPr>
        <p:spPr>
          <a:xfrm flipH="1">
            <a:off x="3149939" y="5936657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1" name="図 180">
            <a:extLst>
              <a:ext uri="{FF2B5EF4-FFF2-40B4-BE49-F238E27FC236}">
                <a16:creationId xmlns:a16="http://schemas.microsoft.com/office/drawing/2014/main" id="{FAA8110A-3958-46B1-9B25-C4B3850F9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56988" y="5844606"/>
            <a:ext cx="250695" cy="220850"/>
          </a:xfrm>
          <a:prstGeom prst="rect">
            <a:avLst/>
          </a:prstGeom>
        </p:spPr>
      </p:pic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BBF8F6E-E293-4480-A1F6-97A2F41904B2}"/>
              </a:ext>
            </a:extLst>
          </p:cNvPr>
          <p:cNvSpPr txBox="1"/>
          <p:nvPr/>
        </p:nvSpPr>
        <p:spPr>
          <a:xfrm>
            <a:off x="3233069" y="560491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三連斬り</a:t>
            </a:r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F0E7797D-0E5F-459A-B08C-CDE9F3FA1035}"/>
              </a:ext>
            </a:extLst>
          </p:cNvPr>
          <p:cNvCxnSpPr>
            <a:cxnSpLocks/>
          </p:cNvCxnSpPr>
          <p:nvPr/>
        </p:nvCxnSpPr>
        <p:spPr>
          <a:xfrm flipH="1">
            <a:off x="4594860" y="5955030"/>
            <a:ext cx="883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5" name="図 184">
            <a:extLst>
              <a:ext uri="{FF2B5EF4-FFF2-40B4-BE49-F238E27FC236}">
                <a16:creationId xmlns:a16="http://schemas.microsoft.com/office/drawing/2014/main" id="{78CBE9A7-23AB-40C2-A434-6BC0D22D9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77780" y="5844605"/>
            <a:ext cx="250695" cy="220850"/>
          </a:xfrm>
          <a:prstGeom prst="rect">
            <a:avLst/>
          </a:prstGeom>
        </p:spPr>
      </p:pic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CB031901-CCE4-41DD-8E8D-2905C8A84569}"/>
              </a:ext>
            </a:extLst>
          </p:cNvPr>
          <p:cNvSpPr txBox="1"/>
          <p:nvPr/>
        </p:nvSpPr>
        <p:spPr>
          <a:xfrm>
            <a:off x="4500746" y="5564347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大回転斬り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475CA2A-4E0C-4CA9-B626-A5AA0666CE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5" y="6010728"/>
            <a:ext cx="314401" cy="332115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FF0DA6D9-6618-4434-87D0-E5FD75A85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24" y="6010728"/>
            <a:ext cx="314401" cy="33211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1362D439-DE30-410F-87B0-8A3C4F19B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42" y="6010728"/>
            <a:ext cx="314401" cy="332115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2401C4E2-4E86-4CB9-95B3-6A18D32408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74" y="6010728"/>
            <a:ext cx="314401" cy="332115"/>
          </a:xfrm>
          <a:prstGeom prst="rect">
            <a:avLst/>
          </a:prstGeom>
        </p:spPr>
      </p:pic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062465E-B9BF-4C8A-B103-636F4FD097D2}"/>
              </a:ext>
            </a:extLst>
          </p:cNvPr>
          <p:cNvSpPr/>
          <p:nvPr/>
        </p:nvSpPr>
        <p:spPr>
          <a:xfrm>
            <a:off x="440260" y="1859336"/>
            <a:ext cx="4710288" cy="1757033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549091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1078570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正方形/長方形 91">
            <a:extLst>
              <a:ext uri="{FF2B5EF4-FFF2-40B4-BE49-F238E27FC236}">
                <a16:creationId xmlns:a16="http://schemas.microsoft.com/office/drawing/2014/main" id="{BEE8F9E4-D4C7-413C-A905-020F8C1E529D}"/>
              </a:ext>
            </a:extLst>
          </p:cNvPr>
          <p:cNvSpPr/>
          <p:nvPr/>
        </p:nvSpPr>
        <p:spPr>
          <a:xfrm>
            <a:off x="1345838" y="3923399"/>
            <a:ext cx="3089217" cy="1145517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974317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728813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1">
            <a:extLst>
              <a:ext uri="{FF2B5EF4-FFF2-40B4-BE49-F238E27FC236}">
                <a16:creationId xmlns:a16="http://schemas.microsoft.com/office/drawing/2014/main" id="{BA7562C1-7BE3-4460-9AF7-ADCA9349FC11}"/>
              </a:ext>
            </a:extLst>
          </p:cNvPr>
          <p:cNvSpPr/>
          <p:nvPr/>
        </p:nvSpPr>
        <p:spPr>
          <a:xfrm>
            <a:off x="250092" y="5451026"/>
            <a:ext cx="5572896" cy="1046799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383600 w 4710288"/>
              <a:gd name="connsiteY5" fmla="*/ 8367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383600 w 4710288"/>
              <a:gd name="connsiteY5" fmla="*/ 8369 h 2089572"/>
              <a:gd name="connsiteX0" fmla="*/ 335710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104511 w 4710288"/>
              <a:gd name="connsiteY5" fmla="*/ 21782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176072 w 4710288"/>
              <a:gd name="connsiteY5" fmla="*/ 21784 h 2089572"/>
              <a:gd name="connsiteX0" fmla="*/ 3407193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5841">
                <a:moveTo>
                  <a:pt x="3407193" y="0"/>
                </a:moveTo>
                <a:lnTo>
                  <a:pt x="4710288" y="10073"/>
                </a:lnTo>
                <a:lnTo>
                  <a:pt x="4703997" y="2095841"/>
                </a:lnTo>
                <a:lnTo>
                  <a:pt x="0" y="2095841"/>
                </a:lnTo>
                <a:lnTo>
                  <a:pt x="0" y="6270"/>
                </a:lnTo>
                <a:lnTo>
                  <a:pt x="1176072" y="28053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71B9357-0086-403D-806C-179A5D9E9718}"/>
              </a:ext>
            </a:extLst>
          </p:cNvPr>
          <p:cNvSpPr txBox="1"/>
          <p:nvPr/>
        </p:nvSpPr>
        <p:spPr>
          <a:xfrm>
            <a:off x="8564755" y="11252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必殺技</a:t>
            </a:r>
          </a:p>
        </p:txBody>
      </p:sp>
      <p:sp>
        <p:nvSpPr>
          <p:cNvPr id="112" name="正方形/長方形 91">
            <a:extLst>
              <a:ext uri="{FF2B5EF4-FFF2-40B4-BE49-F238E27FC236}">
                <a16:creationId xmlns:a16="http://schemas.microsoft.com/office/drawing/2014/main" id="{7482F62A-2441-46C5-9E20-C75BDB4F1A7D}"/>
              </a:ext>
            </a:extLst>
          </p:cNvPr>
          <p:cNvSpPr/>
          <p:nvPr/>
        </p:nvSpPr>
        <p:spPr>
          <a:xfrm>
            <a:off x="6332305" y="1356103"/>
            <a:ext cx="5572896" cy="5270200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383600 w 4710288"/>
              <a:gd name="connsiteY5" fmla="*/ 8367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383600 w 4710288"/>
              <a:gd name="connsiteY5" fmla="*/ 8369 h 2089572"/>
              <a:gd name="connsiteX0" fmla="*/ 335710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104511 w 4710288"/>
              <a:gd name="connsiteY5" fmla="*/ 21782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176072 w 4710288"/>
              <a:gd name="connsiteY5" fmla="*/ 21784 h 2089572"/>
              <a:gd name="connsiteX0" fmla="*/ 3407193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80991 w 4710288"/>
              <a:gd name="connsiteY5" fmla="*/ 48172 h 2095841"/>
              <a:gd name="connsiteX0" fmla="*/ 2821175 w 4710288"/>
              <a:gd name="connsiteY0" fmla="*/ 3483 h 2099324"/>
              <a:gd name="connsiteX1" fmla="*/ 4710288 w 4710288"/>
              <a:gd name="connsiteY1" fmla="*/ 13556 h 2099324"/>
              <a:gd name="connsiteX2" fmla="*/ 4703997 w 4710288"/>
              <a:gd name="connsiteY2" fmla="*/ 2099324 h 2099324"/>
              <a:gd name="connsiteX3" fmla="*/ 0 w 4710288"/>
              <a:gd name="connsiteY3" fmla="*/ 2099324 h 2099324"/>
              <a:gd name="connsiteX4" fmla="*/ 0 w 4710288"/>
              <a:gd name="connsiteY4" fmla="*/ 9753 h 2099324"/>
              <a:gd name="connsiteX5" fmla="*/ 1841559 w 4710288"/>
              <a:gd name="connsiteY5" fmla="*/ 3417 h 2099324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41559 w 4710288"/>
              <a:gd name="connsiteY5" fmla="*/ 18487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41559 w 4710288"/>
              <a:gd name="connsiteY5" fmla="*/ 18487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41559 w 4710288"/>
              <a:gd name="connsiteY5" fmla="*/ 3644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25787 w 4710288"/>
              <a:gd name="connsiteY5" fmla="*/ 22197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25787 w 4710288"/>
              <a:gd name="connsiteY5" fmla="*/ 22197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10015 w 4710288"/>
              <a:gd name="connsiteY5" fmla="*/ 14776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10015 w 4710288"/>
              <a:gd name="connsiteY5" fmla="*/ 14776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10015 w 4710288"/>
              <a:gd name="connsiteY5" fmla="*/ 14776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33674 w 4710288"/>
              <a:gd name="connsiteY5" fmla="*/ 14776 h 20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5841">
                <a:moveTo>
                  <a:pt x="2821175" y="0"/>
                </a:moveTo>
                <a:lnTo>
                  <a:pt x="4710288" y="10073"/>
                </a:lnTo>
                <a:lnTo>
                  <a:pt x="4703997" y="2095841"/>
                </a:lnTo>
                <a:lnTo>
                  <a:pt x="0" y="2095841"/>
                </a:lnTo>
                <a:lnTo>
                  <a:pt x="0" y="6270"/>
                </a:lnTo>
                <a:lnTo>
                  <a:pt x="1833674" y="14776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6F076BE3-0575-40E6-A880-CB38A9FA75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90" y="2146884"/>
            <a:ext cx="3248493" cy="74021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DA33E7A-4A9D-4BD5-B0F1-A401D74DA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872" y="2212414"/>
            <a:ext cx="2223059" cy="579695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B47B1F93-7959-484A-8C8D-985B6FE4B4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42" y="2133083"/>
            <a:ext cx="3299621" cy="85261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559C4F06-5B24-458B-AB5C-61EF6F916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70" y="3882365"/>
            <a:ext cx="769739" cy="267996"/>
          </a:xfrm>
          <a:prstGeom prst="rect">
            <a:avLst/>
          </a:prstGeom>
        </p:spPr>
      </p:pic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4F93EFD-6FED-4F52-8A87-340AD4C35491}"/>
              </a:ext>
            </a:extLst>
          </p:cNvPr>
          <p:cNvCxnSpPr>
            <a:cxnSpLocks/>
          </p:cNvCxnSpPr>
          <p:nvPr/>
        </p:nvCxnSpPr>
        <p:spPr>
          <a:xfrm flipH="1">
            <a:off x="6730412" y="3679351"/>
            <a:ext cx="165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86291C0-E602-4602-A4D0-84AB39CF66BF}"/>
              </a:ext>
            </a:extLst>
          </p:cNvPr>
          <p:cNvSpPr txBox="1"/>
          <p:nvPr/>
        </p:nvSpPr>
        <p:spPr>
          <a:xfrm>
            <a:off x="6792243" y="3253949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カウンターの構え</a:t>
            </a:r>
          </a:p>
        </p:txBody>
      </p:sp>
      <p:pic>
        <p:nvPicPr>
          <p:cNvPr id="124" name="図 123">
            <a:extLst>
              <a:ext uri="{FF2B5EF4-FFF2-40B4-BE49-F238E27FC236}">
                <a16:creationId xmlns:a16="http://schemas.microsoft.com/office/drawing/2014/main" id="{1C1EFD3A-3B5F-439F-B27B-7FA2B95A2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2267">
            <a:off x="8871184" y="3366907"/>
            <a:ext cx="215526" cy="189868"/>
          </a:xfrm>
          <a:prstGeom prst="rect">
            <a:avLst/>
          </a:prstGeom>
        </p:spPr>
      </p:pic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A55E85DB-EBE8-4779-BD40-AFF8E9EB6205}"/>
              </a:ext>
            </a:extLst>
          </p:cNvPr>
          <p:cNvSpPr txBox="1"/>
          <p:nvPr/>
        </p:nvSpPr>
        <p:spPr>
          <a:xfrm>
            <a:off x="9409677" y="3034900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攻撃を食らうと成功！</a:t>
            </a:r>
            <a:endParaRPr kumimoji="1"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大ダメージを与えられる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26" name="図 125">
            <a:extLst>
              <a:ext uri="{FF2B5EF4-FFF2-40B4-BE49-F238E27FC236}">
                <a16:creationId xmlns:a16="http://schemas.microsoft.com/office/drawing/2014/main" id="{5301CDE3-8F14-4FA0-A638-E0E30FBDC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1285">
            <a:off x="8871183" y="3966267"/>
            <a:ext cx="215526" cy="189868"/>
          </a:xfrm>
          <a:prstGeom prst="rect">
            <a:avLst/>
          </a:prstGeom>
        </p:spPr>
      </p:pic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AB1A60C-F54F-4707-85D6-F0CCFE1F8FFD}"/>
              </a:ext>
            </a:extLst>
          </p:cNvPr>
          <p:cNvCxnSpPr>
            <a:cxnSpLocks/>
          </p:cNvCxnSpPr>
          <p:nvPr/>
        </p:nvCxnSpPr>
        <p:spPr>
          <a:xfrm flipH="1">
            <a:off x="9371687" y="3727304"/>
            <a:ext cx="23021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B59F64A-08F9-4CA1-9282-CA5AEAF2FB34}"/>
              </a:ext>
            </a:extLst>
          </p:cNvPr>
          <p:cNvSpPr txBox="1"/>
          <p:nvPr/>
        </p:nvSpPr>
        <p:spPr>
          <a:xfrm>
            <a:off x="9544780" y="3860780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攻撃を食らわないと</a:t>
            </a:r>
            <a:endParaRPr kumimoji="1"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大きな隙が生まれる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FC93E9-DDD8-3E5B-3566-C37D597D9A29}"/>
              </a:ext>
            </a:extLst>
          </p:cNvPr>
          <p:cNvSpPr txBox="1"/>
          <p:nvPr/>
        </p:nvSpPr>
        <p:spPr>
          <a:xfrm>
            <a:off x="7185370" y="1719953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左上のゲージが赤いときに発動可能！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218E981-E6A6-3229-167E-BD6535D14CD8}"/>
              </a:ext>
            </a:extLst>
          </p:cNvPr>
          <p:cNvSpPr txBox="1"/>
          <p:nvPr/>
        </p:nvSpPr>
        <p:spPr>
          <a:xfrm>
            <a:off x="8384188" y="51566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写真</a:t>
            </a:r>
          </a:p>
        </p:txBody>
      </p:sp>
    </p:spTree>
    <p:extLst>
      <p:ext uri="{BB962C8B-B14F-4D97-AF65-F5344CB8AC3E}">
        <p14:creationId xmlns:p14="http://schemas.microsoft.com/office/powerpoint/2010/main" val="349218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146</Words>
  <Application>Microsoft Office PowerPoint</Application>
  <PresentationFormat>ワイド画面</PresentationFormat>
  <Paragraphs>59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浜松　廉斗</dc:creator>
  <cp:lastModifiedBy>浜松　廉斗</cp:lastModifiedBy>
  <cp:revision>26</cp:revision>
  <dcterms:created xsi:type="dcterms:W3CDTF">2024-02-13T08:27:00Z</dcterms:created>
  <dcterms:modified xsi:type="dcterms:W3CDTF">2024-03-30T15:18:51Z</dcterms:modified>
</cp:coreProperties>
</file>