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E6A2E-CEC9-4244-85CC-D408B2A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CA4E2-782E-44EC-83A3-C90FE38F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05F58-ACA8-42CF-85FF-E1E03E7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7A707-A48E-44EF-A31C-95306552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96B1D-89D3-461E-BC0F-F46C9B9E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3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73F90-8AF1-4BCE-A436-36B71DEF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696064-E124-4793-9E20-67FBDB52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17ED7-CB6D-4374-BA08-C371A860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BFF719-78B5-48E4-B85F-9F47255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E346E-E2AB-4733-AA01-9BE54A1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0325C4-7E5B-4EAF-A379-AFAA5485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80C100-3863-4161-9B9E-8B225E65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F3424-2D2D-402E-9207-E3CCF08E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0C353-9A41-467D-BB9A-0D9A9EB1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3CC5B-BCDD-49FA-8755-8B1D45E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11BA-E11A-463A-8326-996D9EF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70E872-CD01-407C-9392-99CF0189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DDB19-61EA-4FD0-9E54-5C87543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F620A-6752-4EFA-AD52-22019F4B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E1300-8DEF-4D01-A955-4B7FC34A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31CB-26E5-4714-857D-1FD0B1F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A8383-5B09-442A-AD81-0D029CA9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B33CA-A196-4A17-A423-AFA713C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25F02-C8D3-42B1-9831-879C5801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17223-1D3B-4B85-8A66-AACD4ED7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73A26-7E7A-449B-B586-EF8D5975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CF07F-D2C5-4942-9E9D-FFDD2191B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CBCAE-8E1A-42E2-9A25-F215AE12F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D24B5-C540-4201-9D16-64CDEC55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549ACF-9435-45D8-A35E-7220D1F0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7AEFB-6061-4E8B-9088-0F4009B6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79C2F-1913-432D-A6B9-A9BFCDD9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449B0-07A7-4730-8E01-B7EA260C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4025AE-0FE1-4E6E-B4FA-C8CBF3F9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37515C-E656-478D-8909-A687D8A77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4E463B-66A8-423B-9F1C-F61C75AA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55A310-86F2-4360-B810-09E53851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06C85C-D317-4DA6-9A17-753AC8B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759141-2150-41EB-9C99-8B060CB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EF761-F220-4E03-BAC7-0E85DE61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34FED2-3189-4693-B31C-7F7AB3AA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6F9EB4-6C54-4C7E-BD8C-812EDFBD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844811-541B-44FF-8132-33CE152C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41FA63-A474-4DA0-B8C6-B57AD689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300027-F761-4EFC-8C4E-FFA3BBCD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A34FD-D96A-4FC7-AD99-1C098185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3B972-9DBC-4E86-A3AC-5C049DB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21122-51FC-41EB-AD7F-5B22EA27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AA2B0-6BEA-440E-8B3E-91667700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DD67A3-E10C-4AA8-991C-0C23C8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D6C640-FF4C-4A3E-96FD-5DEE3F3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D013F3-BFC8-42C3-8B7F-6D428E1E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8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E2A0-A169-4AD9-AFE9-EDC4C5A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FB3394-F6E1-4D18-AFB7-0F417286F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88797-94C1-47DB-83A5-CBB6898B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70B4B3-BEFB-49F1-8C46-128EFB9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594CC-9F46-4933-9119-115E70D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44A50-6E54-489E-B2AF-18BD867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EBAF94-592F-46A3-91D2-D02594A6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DEF287-89D3-42F0-BC87-6EAEDDA6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71982-6053-4A5D-986B-B7870C86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14E5-CFCE-4A37-B3AB-261DCECED5F4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C074E-0D78-4EE6-BBF3-910231A2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9EEE2-9631-42AA-8F47-AD9D3CAD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90376C-7507-47DF-A114-CB05E3F0C421}"/>
              </a:ext>
            </a:extLst>
          </p:cNvPr>
          <p:cNvSpPr txBox="1"/>
          <p:nvPr/>
        </p:nvSpPr>
        <p:spPr>
          <a:xfrm>
            <a:off x="7818369" y="1889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操作説明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46ED1A9-51E7-45CB-BF8B-09800ECDA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98" y="2631166"/>
            <a:ext cx="3375736" cy="98744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95B47F7-BB95-42E2-9A12-786371F2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53" y="3812534"/>
            <a:ext cx="3607227" cy="2591963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C74236E-2C61-4757-98A7-779869D57D3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080409" y="4269912"/>
            <a:ext cx="796031" cy="321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DA243-D3A4-4F5E-AB7E-3690ADF6496D}"/>
              </a:ext>
            </a:extLst>
          </p:cNvPr>
          <p:cNvSpPr txBox="1"/>
          <p:nvPr/>
        </p:nvSpPr>
        <p:spPr>
          <a:xfrm>
            <a:off x="382782" y="4069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1308E2-34A5-494B-88ED-37DFFDD06BA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037127" y="5214625"/>
            <a:ext cx="1370793" cy="939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34E3A2-5E9C-4C71-BB0B-60D1D4EDF3AE}"/>
              </a:ext>
            </a:extLst>
          </p:cNvPr>
          <p:cNvSpPr txBox="1"/>
          <p:nvPr/>
        </p:nvSpPr>
        <p:spPr>
          <a:xfrm>
            <a:off x="124698" y="5108516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02B196-8782-4B5F-9349-2A33464B3EB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53085" y="5214625"/>
            <a:ext cx="1633570" cy="1159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3E1006-EECC-4F5C-8AD1-B2680394D3FA}"/>
              </a:ext>
            </a:extLst>
          </p:cNvPr>
          <p:cNvSpPr txBox="1"/>
          <p:nvPr/>
        </p:nvSpPr>
        <p:spPr>
          <a:xfrm>
            <a:off x="4986655" y="6174450"/>
            <a:ext cx="131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0C3F061-6832-46C2-89A9-106858D82BC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993391" y="1875861"/>
            <a:ext cx="956499" cy="954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37447-79F5-4473-9717-C56D0AABC87F}"/>
              </a:ext>
            </a:extLst>
          </p:cNvPr>
          <p:cNvSpPr txBox="1"/>
          <p:nvPr/>
        </p:nvSpPr>
        <p:spPr>
          <a:xfrm>
            <a:off x="4949890" y="1675806"/>
            <a:ext cx="133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C3E01DB-068D-408B-B2A7-371EE90CA020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039789" y="2637553"/>
            <a:ext cx="958158" cy="5463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48B1AB-C01C-4BE3-AE98-914D12B178E8}"/>
              </a:ext>
            </a:extLst>
          </p:cNvPr>
          <p:cNvSpPr txBox="1"/>
          <p:nvPr/>
        </p:nvSpPr>
        <p:spPr>
          <a:xfrm>
            <a:off x="4997947" y="2283610"/>
            <a:ext cx="1154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ダッシュ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6D8EC8-8F10-4C42-9F7B-EAE39FBEE8BF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3810834" y="3511720"/>
            <a:ext cx="1245924" cy="856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04CD0D-2E3F-4132-A13F-479459F4FD7C}"/>
              </a:ext>
            </a:extLst>
          </p:cNvPr>
          <p:cNvSpPr txBox="1"/>
          <p:nvPr/>
        </p:nvSpPr>
        <p:spPr>
          <a:xfrm>
            <a:off x="5048794" y="3147387"/>
            <a:ext cx="179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抜刀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踏み込み斬り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3F361F0-4371-4384-852A-DD825F025F25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4052620" y="4266045"/>
            <a:ext cx="1026766" cy="325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AB1FE0C-9385-45DC-AA06-35C02FF0A671}"/>
              </a:ext>
            </a:extLst>
          </p:cNvPr>
          <p:cNvSpPr txBox="1"/>
          <p:nvPr/>
        </p:nvSpPr>
        <p:spPr>
          <a:xfrm>
            <a:off x="5079386" y="4065990"/>
            <a:ext cx="77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940A2CD-5A8D-4095-803F-853E4C9AF3E6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3810835" y="4860117"/>
            <a:ext cx="1175820" cy="846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6CF559-DCB2-4FCE-8E18-F31B7F9A0CC4}"/>
              </a:ext>
            </a:extLst>
          </p:cNvPr>
          <p:cNvSpPr txBox="1"/>
          <p:nvPr/>
        </p:nvSpPr>
        <p:spPr>
          <a:xfrm>
            <a:off x="4986655" y="5506476"/>
            <a:ext cx="76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回避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50C1001-5967-4019-B3BF-4EB6E0A930E3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3556285" y="4576999"/>
            <a:ext cx="1430370" cy="3852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879054A-1073-469A-B1C7-5E2A1E10D064}"/>
              </a:ext>
            </a:extLst>
          </p:cNvPr>
          <p:cNvSpPr txBox="1"/>
          <p:nvPr/>
        </p:nvSpPr>
        <p:spPr>
          <a:xfrm>
            <a:off x="4986655" y="4608308"/>
            <a:ext cx="162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アイテム使用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27342D-23E3-497E-8B51-26402CF7F0FA}"/>
              </a:ext>
            </a:extLst>
          </p:cNvPr>
          <p:cNvSpPr/>
          <p:nvPr/>
        </p:nvSpPr>
        <p:spPr>
          <a:xfrm>
            <a:off x="382782" y="4069858"/>
            <a:ext cx="697627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323FFA-896D-4157-BD64-2CBF58E52B12}"/>
              </a:ext>
            </a:extLst>
          </p:cNvPr>
          <p:cNvSpPr/>
          <p:nvPr/>
        </p:nvSpPr>
        <p:spPr>
          <a:xfrm>
            <a:off x="132662" y="5086587"/>
            <a:ext cx="893173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301B80F-E18B-4A92-B668-1A7860AC30C0}"/>
              </a:ext>
            </a:extLst>
          </p:cNvPr>
          <p:cNvSpPr/>
          <p:nvPr/>
        </p:nvSpPr>
        <p:spPr>
          <a:xfrm>
            <a:off x="4986655" y="6161303"/>
            <a:ext cx="1269347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8CDA3D9-74A1-4C05-8013-7D2E6C97EB2C}"/>
              </a:ext>
            </a:extLst>
          </p:cNvPr>
          <p:cNvSpPr/>
          <p:nvPr/>
        </p:nvSpPr>
        <p:spPr>
          <a:xfrm>
            <a:off x="4986655" y="5510409"/>
            <a:ext cx="660897" cy="44793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5984B4B-9962-4E14-B793-E82D4B2F397C}"/>
              </a:ext>
            </a:extLst>
          </p:cNvPr>
          <p:cNvSpPr/>
          <p:nvPr/>
        </p:nvSpPr>
        <p:spPr>
          <a:xfrm>
            <a:off x="4997947" y="4635943"/>
            <a:ext cx="1546365" cy="64749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68449F-60C9-4F81-A87B-04610E80B4EE}"/>
              </a:ext>
            </a:extLst>
          </p:cNvPr>
          <p:cNvSpPr/>
          <p:nvPr/>
        </p:nvSpPr>
        <p:spPr>
          <a:xfrm>
            <a:off x="5079386" y="4065990"/>
            <a:ext cx="673923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B1228CE-EF67-4EED-85B8-53C41262CAFB}"/>
              </a:ext>
            </a:extLst>
          </p:cNvPr>
          <p:cNvSpPr/>
          <p:nvPr/>
        </p:nvSpPr>
        <p:spPr>
          <a:xfrm>
            <a:off x="4958356" y="1670180"/>
            <a:ext cx="1154483" cy="4411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46CBBE9-0184-40AB-AC23-F994F8BC1B98}"/>
              </a:ext>
            </a:extLst>
          </p:cNvPr>
          <p:cNvSpPr/>
          <p:nvPr/>
        </p:nvSpPr>
        <p:spPr>
          <a:xfrm>
            <a:off x="4997947" y="2304666"/>
            <a:ext cx="1004781" cy="7144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6A15D09-1144-4239-AAAA-05D64FCBAA25}"/>
              </a:ext>
            </a:extLst>
          </p:cNvPr>
          <p:cNvSpPr/>
          <p:nvPr/>
        </p:nvSpPr>
        <p:spPr>
          <a:xfrm>
            <a:off x="5056758" y="3180491"/>
            <a:ext cx="1682469" cy="66245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213CA9CD-055B-4215-A576-CC9593B6F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776" y="4691651"/>
            <a:ext cx="288873" cy="288873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10AB7F9D-C750-423A-B8ED-B71D33209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776" y="4209296"/>
            <a:ext cx="288874" cy="288874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7EA5CA62-B0D2-4A1E-933D-E6195B51D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22" y="4433481"/>
            <a:ext cx="288874" cy="288874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0769C166-29B6-45A1-871D-0DB5393371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01" y="4441949"/>
            <a:ext cx="288874" cy="288874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B18B91F-F915-4E29-B495-7641127D67F4}"/>
              </a:ext>
            </a:extLst>
          </p:cNvPr>
          <p:cNvSpPr txBox="1"/>
          <p:nvPr/>
        </p:nvSpPr>
        <p:spPr>
          <a:xfrm>
            <a:off x="7874846" y="1153205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距離を詰める連携</a:t>
            </a: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78530D22-8E73-4D92-9027-11B52C0B3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27" y="2673016"/>
            <a:ext cx="317142" cy="317142"/>
          </a:xfrm>
          <a:prstGeom prst="rect">
            <a:avLst/>
          </a:prstGeom>
        </p:spPr>
      </p:pic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7E665E7F-3EB8-40DE-B7D8-156B7011D805}"/>
              </a:ext>
            </a:extLst>
          </p:cNvPr>
          <p:cNvCxnSpPr>
            <a:cxnSpLocks/>
          </p:cNvCxnSpPr>
          <p:nvPr/>
        </p:nvCxnSpPr>
        <p:spPr>
          <a:xfrm flipH="1" flipV="1">
            <a:off x="7041915" y="2570544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CCAE6BF-E49C-4C4F-BE39-A862E12F8C9A}"/>
              </a:ext>
            </a:extLst>
          </p:cNvPr>
          <p:cNvSpPr txBox="1"/>
          <p:nvPr/>
        </p:nvSpPr>
        <p:spPr>
          <a:xfrm>
            <a:off x="6855470" y="2169419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踏み込み斬り</a:t>
            </a: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4D7F0AD8-271E-44B1-8A48-F972ADCCF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87" y="2258000"/>
            <a:ext cx="317142" cy="317142"/>
          </a:xfrm>
          <a:prstGeom prst="rect">
            <a:avLst/>
          </a:prstGeom>
        </p:spPr>
      </p:pic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3F709A9-8B72-4D42-8889-605DA759F601}"/>
              </a:ext>
            </a:extLst>
          </p:cNvPr>
          <p:cNvCxnSpPr>
            <a:cxnSpLocks/>
          </p:cNvCxnSpPr>
          <p:nvPr/>
        </p:nvCxnSpPr>
        <p:spPr>
          <a:xfrm flipH="1" flipV="1">
            <a:off x="8645375" y="2155528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5845F26-1B50-4005-9FFC-29F58F8BBD75}"/>
              </a:ext>
            </a:extLst>
          </p:cNvPr>
          <p:cNvSpPr txBox="1"/>
          <p:nvPr/>
        </p:nvSpPr>
        <p:spPr>
          <a:xfrm>
            <a:off x="8855884" y="173562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91518F15-4E61-422B-A484-C278D314C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19" y="2259825"/>
            <a:ext cx="317142" cy="317142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179D50E-F0FD-4A70-BEE1-E3B364412881}"/>
              </a:ext>
            </a:extLst>
          </p:cNvPr>
          <p:cNvCxnSpPr>
            <a:cxnSpLocks/>
          </p:cNvCxnSpPr>
          <p:nvPr/>
        </p:nvCxnSpPr>
        <p:spPr>
          <a:xfrm flipH="1" flipV="1">
            <a:off x="10148407" y="2157353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AD2E3DB-1629-4253-868D-C38BD14DF505}"/>
              </a:ext>
            </a:extLst>
          </p:cNvPr>
          <p:cNvSpPr txBox="1"/>
          <p:nvPr/>
        </p:nvSpPr>
        <p:spPr>
          <a:xfrm>
            <a:off x="10186063" y="175622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9FE2D2D4-B146-48B2-92B8-ABF1BB790B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5102">
            <a:off x="8216308" y="2186401"/>
            <a:ext cx="250695" cy="220850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BD840C96-54B0-4AE5-B639-8ED667E44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1370" y="2045103"/>
            <a:ext cx="250695" cy="220850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5550618-5CEB-4D0B-BC45-589EFBE46F28}"/>
              </a:ext>
            </a:extLst>
          </p:cNvPr>
          <p:cNvSpPr txBox="1"/>
          <p:nvPr/>
        </p:nvSpPr>
        <p:spPr>
          <a:xfrm>
            <a:off x="8124558" y="3488153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隙の少ない連携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66BC6F89-59FE-430D-BDD5-B4C879194CBF}"/>
              </a:ext>
            </a:extLst>
          </p:cNvPr>
          <p:cNvCxnSpPr>
            <a:cxnSpLocks/>
          </p:cNvCxnSpPr>
          <p:nvPr/>
        </p:nvCxnSpPr>
        <p:spPr>
          <a:xfrm flipH="1" flipV="1">
            <a:off x="8647804" y="3041212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E3A250E-CEF8-4C84-89FB-28E4BC8158D2}"/>
              </a:ext>
            </a:extLst>
          </p:cNvPr>
          <p:cNvSpPr txBox="1"/>
          <p:nvPr/>
        </p:nvSpPr>
        <p:spPr>
          <a:xfrm>
            <a:off x="8858313" y="2621313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1012F4C-3F7D-423B-8C3B-15E21B39891C}"/>
              </a:ext>
            </a:extLst>
          </p:cNvPr>
          <p:cNvCxnSpPr>
            <a:cxnSpLocks/>
          </p:cNvCxnSpPr>
          <p:nvPr/>
        </p:nvCxnSpPr>
        <p:spPr>
          <a:xfrm flipH="1" flipV="1">
            <a:off x="10145057" y="3053007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BD26D90-0C1B-4622-957E-83F787E3C2FE}"/>
              </a:ext>
            </a:extLst>
          </p:cNvPr>
          <p:cNvSpPr txBox="1"/>
          <p:nvPr/>
        </p:nvSpPr>
        <p:spPr>
          <a:xfrm>
            <a:off x="10183321" y="2615532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A0E2F086-C805-4A24-81A3-55EF51B9A6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71615">
            <a:off x="8209481" y="2748502"/>
            <a:ext cx="250695" cy="22085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DD80FFAA-42E6-411C-8876-F93D2C92E8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08020" y="2967630"/>
            <a:ext cx="250695" cy="220850"/>
          </a:xfrm>
          <a:prstGeom prst="rect">
            <a:avLst/>
          </a:prstGeom>
        </p:spPr>
      </p:pic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5A4A1F9-892E-46D8-80C4-B1278B6A605C}"/>
              </a:ext>
            </a:extLst>
          </p:cNvPr>
          <p:cNvCxnSpPr>
            <a:cxnSpLocks/>
          </p:cNvCxnSpPr>
          <p:nvPr/>
        </p:nvCxnSpPr>
        <p:spPr>
          <a:xfrm flipH="1" flipV="1">
            <a:off x="7959502" y="4519304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C20F2EA-75C4-449B-827D-8EDB619B9569}"/>
              </a:ext>
            </a:extLst>
          </p:cNvPr>
          <p:cNvSpPr txBox="1"/>
          <p:nvPr/>
        </p:nvSpPr>
        <p:spPr>
          <a:xfrm>
            <a:off x="8170011" y="409940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CC2B890-89F6-4B46-BDE9-EBE186094FD8}"/>
              </a:ext>
            </a:extLst>
          </p:cNvPr>
          <p:cNvCxnSpPr>
            <a:cxnSpLocks/>
          </p:cNvCxnSpPr>
          <p:nvPr/>
        </p:nvCxnSpPr>
        <p:spPr>
          <a:xfrm flipH="1" flipV="1">
            <a:off x="9456755" y="4531099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B7AFB48-3E2F-446F-A1C7-497582091878}"/>
              </a:ext>
            </a:extLst>
          </p:cNvPr>
          <p:cNvSpPr txBox="1"/>
          <p:nvPr/>
        </p:nvSpPr>
        <p:spPr>
          <a:xfrm>
            <a:off x="9495019" y="4093624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79401416-FD2B-40E3-AEC8-71830810C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19718" y="4445722"/>
            <a:ext cx="250695" cy="220850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1EC3A81B-CBDC-4A02-A411-DB9E0C8244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16" y="3113869"/>
            <a:ext cx="288874" cy="288874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A4CBF272-C905-4BA1-A02B-FC3D28892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47" y="3113104"/>
            <a:ext cx="322553" cy="322553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E0B069CE-76CA-4802-ABC5-99356D3C3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94" y="4610331"/>
            <a:ext cx="288874" cy="2888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2780D52E-697E-43B8-94DF-76056B26E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89" y="4602156"/>
            <a:ext cx="288874" cy="288874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9BC2F2F-9EFF-4918-B370-C89F2CFAC69D}"/>
              </a:ext>
            </a:extLst>
          </p:cNvPr>
          <p:cNvSpPr txBox="1"/>
          <p:nvPr/>
        </p:nvSpPr>
        <p:spPr>
          <a:xfrm>
            <a:off x="7972471" y="5050501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攻撃力が高い連携</a:t>
            </a:r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F22DE41C-AAC5-4CE1-B660-536DA33177D2}"/>
              </a:ext>
            </a:extLst>
          </p:cNvPr>
          <p:cNvCxnSpPr>
            <a:cxnSpLocks/>
          </p:cNvCxnSpPr>
          <p:nvPr/>
        </p:nvCxnSpPr>
        <p:spPr>
          <a:xfrm flipH="1">
            <a:off x="6612252" y="6005369"/>
            <a:ext cx="977257" cy="15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D59D0A6A-F8F8-4C9C-AB6F-A8B274B9313F}"/>
              </a:ext>
            </a:extLst>
          </p:cNvPr>
          <p:cNvSpPr txBox="1"/>
          <p:nvPr/>
        </p:nvSpPr>
        <p:spPr>
          <a:xfrm>
            <a:off x="6575726" y="5632349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F8BABC75-A4B0-46B8-8CFA-CCE8C013C032}"/>
              </a:ext>
            </a:extLst>
          </p:cNvPr>
          <p:cNvCxnSpPr>
            <a:cxnSpLocks/>
          </p:cNvCxnSpPr>
          <p:nvPr/>
        </p:nvCxnSpPr>
        <p:spPr>
          <a:xfrm flipH="1">
            <a:off x="7998611" y="6020550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5" name="図 164">
            <a:extLst>
              <a:ext uri="{FF2B5EF4-FFF2-40B4-BE49-F238E27FC236}">
                <a16:creationId xmlns:a16="http://schemas.microsoft.com/office/drawing/2014/main" id="{B424F3ED-1275-44CB-8899-05CC09EF0C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93022" y="5918107"/>
            <a:ext cx="250695" cy="220850"/>
          </a:xfrm>
          <a:prstGeom prst="rect">
            <a:avLst/>
          </a:prstGeom>
        </p:spPr>
      </p:pic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88F29C7-7BA1-41CA-B719-257E034C014F}"/>
              </a:ext>
            </a:extLst>
          </p:cNvPr>
          <p:cNvSpPr txBox="1"/>
          <p:nvPr/>
        </p:nvSpPr>
        <p:spPr>
          <a:xfrm>
            <a:off x="7931688" y="5627458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||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72ECC239-600E-4F43-86CF-5E3793B80344}"/>
              </a:ext>
            </a:extLst>
          </p:cNvPr>
          <p:cNvCxnSpPr>
            <a:cxnSpLocks/>
          </p:cNvCxnSpPr>
          <p:nvPr/>
        </p:nvCxnSpPr>
        <p:spPr>
          <a:xfrm flipH="1">
            <a:off x="9324652" y="6020550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図 180">
            <a:extLst>
              <a:ext uri="{FF2B5EF4-FFF2-40B4-BE49-F238E27FC236}">
                <a16:creationId xmlns:a16="http://schemas.microsoft.com/office/drawing/2014/main" id="{FAA8110A-3958-46B1-9B25-C4B3850F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19063" y="5918107"/>
            <a:ext cx="250695" cy="220850"/>
          </a:xfrm>
          <a:prstGeom prst="rect">
            <a:avLst/>
          </a:prstGeom>
        </p:spPr>
      </p:pic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BF8F6E-E293-4480-A1F6-97A2F41904B2}"/>
              </a:ext>
            </a:extLst>
          </p:cNvPr>
          <p:cNvSpPr txBox="1"/>
          <p:nvPr/>
        </p:nvSpPr>
        <p:spPr>
          <a:xfrm>
            <a:off x="9257729" y="56274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|||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F0E7797D-0E5F-459A-B08C-CDE9F3FA1035}"/>
              </a:ext>
            </a:extLst>
          </p:cNvPr>
          <p:cNvCxnSpPr>
            <a:cxnSpLocks/>
          </p:cNvCxnSpPr>
          <p:nvPr/>
        </p:nvCxnSpPr>
        <p:spPr>
          <a:xfrm flipH="1">
            <a:off x="10650694" y="6031845"/>
            <a:ext cx="14313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5" name="図 184">
            <a:extLst>
              <a:ext uri="{FF2B5EF4-FFF2-40B4-BE49-F238E27FC236}">
                <a16:creationId xmlns:a16="http://schemas.microsoft.com/office/drawing/2014/main" id="{78CBE9A7-23AB-40C2-A434-6BC0D22D9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45104" y="5927394"/>
            <a:ext cx="250695" cy="220850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B031901-CCE4-41DD-8E8D-2905C8A84569}"/>
              </a:ext>
            </a:extLst>
          </p:cNvPr>
          <p:cNvSpPr txBox="1"/>
          <p:nvPr/>
        </p:nvSpPr>
        <p:spPr>
          <a:xfrm>
            <a:off x="10583770" y="5636745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気刃大回転斬り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475CA2A-4E0C-4CA9-B626-A5AA0666CE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19" y="6137784"/>
            <a:ext cx="314401" cy="332115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F0DA6D9-6618-4434-87D0-E5FD75A85B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58" y="6137784"/>
            <a:ext cx="314401" cy="33211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62D439-DE30-410F-87B0-8A3C4F19B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49" y="6137784"/>
            <a:ext cx="314401" cy="332115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2401C4E2-4E86-4CB9-95B3-6A18D32408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08" y="6137784"/>
            <a:ext cx="314401" cy="33211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CCD95E-DA86-42B7-ACAF-DF53A28CE6CF}"/>
              </a:ext>
            </a:extLst>
          </p:cNvPr>
          <p:cNvSpPr txBox="1"/>
          <p:nvPr/>
        </p:nvSpPr>
        <p:spPr>
          <a:xfrm>
            <a:off x="3720101" y="2837593"/>
            <a:ext cx="37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EA0F577-C196-43E5-ABD3-3BFFCD113A78}"/>
              </a:ext>
            </a:extLst>
          </p:cNvPr>
          <p:cNvSpPr txBox="1"/>
          <p:nvPr/>
        </p:nvSpPr>
        <p:spPr>
          <a:xfrm>
            <a:off x="3622149" y="3116921"/>
            <a:ext cx="37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RB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062465E-B9BF-4C8A-B103-636F4FD097D2}"/>
              </a:ext>
            </a:extLst>
          </p:cNvPr>
          <p:cNvSpPr/>
          <p:nvPr/>
        </p:nvSpPr>
        <p:spPr>
          <a:xfrm>
            <a:off x="6795913" y="1416904"/>
            <a:ext cx="4710288" cy="2091264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549091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1078570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1">
            <a:extLst>
              <a:ext uri="{FF2B5EF4-FFF2-40B4-BE49-F238E27FC236}">
                <a16:creationId xmlns:a16="http://schemas.microsoft.com/office/drawing/2014/main" id="{BEE8F9E4-D4C7-413C-A905-020F8C1E529D}"/>
              </a:ext>
            </a:extLst>
          </p:cNvPr>
          <p:cNvSpPr/>
          <p:nvPr/>
        </p:nvSpPr>
        <p:spPr>
          <a:xfrm>
            <a:off x="7629221" y="3734490"/>
            <a:ext cx="3235630" cy="1319932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974317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728813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1">
            <a:extLst>
              <a:ext uri="{FF2B5EF4-FFF2-40B4-BE49-F238E27FC236}">
                <a16:creationId xmlns:a16="http://schemas.microsoft.com/office/drawing/2014/main" id="{BA7562C1-7BE3-4460-9AF7-ADCA9349FC11}"/>
              </a:ext>
            </a:extLst>
          </p:cNvPr>
          <p:cNvSpPr/>
          <p:nvPr/>
        </p:nvSpPr>
        <p:spPr>
          <a:xfrm>
            <a:off x="6575726" y="5286683"/>
            <a:ext cx="5572896" cy="1322821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3407193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176072" y="28053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522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55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18</cp:revision>
  <dcterms:created xsi:type="dcterms:W3CDTF">2024-02-13T08:27:00Z</dcterms:created>
  <dcterms:modified xsi:type="dcterms:W3CDTF">2024-03-13T08:03:20Z</dcterms:modified>
</cp:coreProperties>
</file>