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2" r:id="rId9"/>
    <p:sldId id="266" r:id="rId10"/>
    <p:sldId id="273" r:id="rId11"/>
    <p:sldId id="274" r:id="rId12"/>
    <p:sldId id="275" r:id="rId13"/>
    <p:sldId id="269" r:id="rId14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浜松　廉斗" userId="f59f8319-7696-4244-9eb9-9a7019838969" providerId="ADAL" clId="{5DC1080F-C11C-471A-87D4-3A4FAE3FE3CD}"/>
    <pc:docChg chg="modSld">
      <pc:chgData name="浜松　廉斗" userId="f59f8319-7696-4244-9eb9-9a7019838969" providerId="ADAL" clId="{5DC1080F-C11C-471A-87D4-3A4FAE3FE3CD}" dt="2023-10-16T07:40:53.537" v="34" actId="1076"/>
      <pc:docMkLst>
        <pc:docMk/>
      </pc:docMkLst>
      <pc:sldChg chg="modSp mod">
        <pc:chgData name="浜松　廉斗" userId="f59f8319-7696-4244-9eb9-9a7019838969" providerId="ADAL" clId="{5DC1080F-C11C-471A-87D4-3A4FAE3FE3CD}" dt="2023-10-16T07:40:19.280" v="0" actId="1076"/>
        <pc:sldMkLst>
          <pc:docMk/>
          <pc:sldMk cId="576450008" sldId="266"/>
        </pc:sldMkLst>
        <pc:spChg chg="mod">
          <ac:chgData name="浜松　廉斗" userId="f59f8319-7696-4244-9eb9-9a7019838969" providerId="ADAL" clId="{5DC1080F-C11C-471A-87D4-3A4FAE3FE3CD}" dt="2023-10-16T07:40:19.280" v="0" actId="1076"/>
          <ac:spMkLst>
            <pc:docMk/>
            <pc:sldMk cId="576450008" sldId="266"/>
            <ac:spMk id="2" creationId="{58890BA2-147B-4C3F-853F-D8DB86E09C0F}"/>
          </ac:spMkLst>
        </pc:spChg>
      </pc:sldChg>
      <pc:sldChg chg="modSp mod">
        <pc:chgData name="浜松　廉斗" userId="f59f8319-7696-4244-9eb9-9a7019838969" providerId="ADAL" clId="{5DC1080F-C11C-471A-87D4-3A4FAE3FE3CD}" dt="2023-10-16T07:40:34.145" v="1" actId="1076"/>
        <pc:sldMkLst>
          <pc:docMk/>
          <pc:sldMk cId="2214011928" sldId="267"/>
        </pc:sldMkLst>
        <pc:spChg chg="mod">
          <ac:chgData name="浜松　廉斗" userId="f59f8319-7696-4244-9eb9-9a7019838969" providerId="ADAL" clId="{5DC1080F-C11C-471A-87D4-3A4FAE3FE3CD}" dt="2023-10-16T07:40:34.145" v="1" actId="1076"/>
          <ac:spMkLst>
            <pc:docMk/>
            <pc:sldMk cId="2214011928" sldId="267"/>
            <ac:spMk id="2" creationId="{58890BA2-147B-4C3F-853F-D8DB86E09C0F}"/>
          </ac:spMkLst>
        </pc:spChg>
      </pc:sldChg>
      <pc:sldChg chg="modSp mod">
        <pc:chgData name="浜松　廉斗" userId="f59f8319-7696-4244-9eb9-9a7019838969" providerId="ADAL" clId="{5DC1080F-C11C-471A-87D4-3A4FAE3FE3CD}" dt="2023-10-16T07:40:37.111" v="2" actId="1076"/>
        <pc:sldMkLst>
          <pc:docMk/>
          <pc:sldMk cId="2620080479" sldId="268"/>
        </pc:sldMkLst>
        <pc:spChg chg="mod">
          <ac:chgData name="浜松　廉斗" userId="f59f8319-7696-4244-9eb9-9a7019838969" providerId="ADAL" clId="{5DC1080F-C11C-471A-87D4-3A4FAE3FE3CD}" dt="2023-10-16T07:40:37.111" v="2" actId="1076"/>
          <ac:spMkLst>
            <pc:docMk/>
            <pc:sldMk cId="2620080479" sldId="268"/>
            <ac:spMk id="2" creationId="{58890BA2-147B-4C3F-853F-D8DB86E09C0F}"/>
          </ac:spMkLst>
        </pc:spChg>
      </pc:sldChg>
      <pc:sldChg chg="modSp mod">
        <pc:chgData name="浜松　廉斗" userId="f59f8319-7696-4244-9eb9-9a7019838969" providerId="ADAL" clId="{5DC1080F-C11C-471A-87D4-3A4FAE3FE3CD}" dt="2023-10-16T07:40:53.537" v="34" actId="1076"/>
        <pc:sldMkLst>
          <pc:docMk/>
          <pc:sldMk cId="153605002" sldId="269"/>
        </pc:sldMkLst>
        <pc:spChg chg="mod">
          <ac:chgData name="浜松　廉斗" userId="f59f8319-7696-4244-9eb9-9a7019838969" providerId="ADAL" clId="{5DC1080F-C11C-471A-87D4-3A4FAE3FE3CD}" dt="2023-10-16T07:40:53.537" v="34" actId="1076"/>
          <ac:spMkLst>
            <pc:docMk/>
            <pc:sldMk cId="153605002" sldId="269"/>
            <ac:spMk id="2" creationId="{58890BA2-147B-4C3F-853F-D8DB86E09C0F}"/>
          </ac:spMkLst>
        </pc:spChg>
      </pc:sldChg>
    </pc:docChg>
  </pc:docChgLst>
  <pc:docChgLst>
    <pc:chgData name="浜松　廉斗" userId="f59f8319-7696-4244-9eb9-9a7019838969" providerId="ADAL" clId="{1CA78E34-B41C-45AF-AD42-069C9B129575}"/>
    <pc:docChg chg="undo custSel addSld delSld modSld">
      <pc:chgData name="浜松　廉斗" userId="f59f8319-7696-4244-9eb9-9a7019838969" providerId="ADAL" clId="{1CA78E34-B41C-45AF-AD42-069C9B129575}" dt="2023-12-08T07:36:01.629" v="1041" actId="20577"/>
      <pc:docMkLst>
        <pc:docMk/>
      </pc:docMkLst>
      <pc:sldChg chg="modSp mod">
        <pc:chgData name="浜松　廉斗" userId="f59f8319-7696-4244-9eb9-9a7019838969" providerId="ADAL" clId="{1CA78E34-B41C-45AF-AD42-069C9B129575}" dt="2023-12-08T07:29:43.487" v="784" actId="20577"/>
        <pc:sldMkLst>
          <pc:docMk/>
          <pc:sldMk cId="1187153861" sldId="256"/>
        </pc:sldMkLst>
        <pc:spChg chg="mod">
          <ac:chgData name="浜松　廉斗" userId="f59f8319-7696-4244-9eb9-9a7019838969" providerId="ADAL" clId="{1CA78E34-B41C-45AF-AD42-069C9B129575}" dt="2023-12-08T07:29:43.487" v="784" actId="20577"/>
          <ac:spMkLst>
            <pc:docMk/>
            <pc:sldMk cId="1187153861" sldId="256"/>
            <ac:spMk id="2" creationId="{5822B52D-371B-4C7F-8F3B-0981CAAA93EF}"/>
          </ac:spMkLst>
        </pc:spChg>
        <pc:spChg chg="mod">
          <ac:chgData name="浜松　廉斗" userId="f59f8319-7696-4244-9eb9-9a7019838969" providerId="ADAL" clId="{1CA78E34-B41C-45AF-AD42-069C9B129575}" dt="2023-12-08T07:10:45.726" v="110" actId="1076"/>
          <ac:spMkLst>
            <pc:docMk/>
            <pc:sldMk cId="1187153861" sldId="256"/>
            <ac:spMk id="3" creationId="{1D1B5FA6-791C-4DFF-87CB-AE5E01FE492F}"/>
          </ac:spMkLst>
        </pc:spChg>
      </pc:sldChg>
      <pc:sldChg chg="addSp modSp mod">
        <pc:chgData name="浜松　廉斗" userId="f59f8319-7696-4244-9eb9-9a7019838969" providerId="ADAL" clId="{1CA78E34-B41C-45AF-AD42-069C9B129575}" dt="2023-12-08T07:24:03.471" v="400" actId="1076"/>
        <pc:sldMkLst>
          <pc:docMk/>
          <pc:sldMk cId="4119692005" sldId="257"/>
        </pc:sldMkLst>
        <pc:spChg chg="add mod">
          <ac:chgData name="浜松　廉斗" userId="f59f8319-7696-4244-9eb9-9a7019838969" providerId="ADAL" clId="{1CA78E34-B41C-45AF-AD42-069C9B129575}" dt="2023-12-08T07:24:03.471" v="400" actId="1076"/>
          <ac:spMkLst>
            <pc:docMk/>
            <pc:sldMk cId="4119692005" sldId="257"/>
            <ac:spMk id="3" creationId="{08EB59C9-C285-4C13-ACB7-BFC0CC966434}"/>
          </ac:spMkLst>
        </pc:spChg>
      </pc:sldChg>
      <pc:sldChg chg="addSp delSp modSp mod">
        <pc:chgData name="浜松　廉斗" userId="f59f8319-7696-4244-9eb9-9a7019838969" providerId="ADAL" clId="{1CA78E34-B41C-45AF-AD42-069C9B129575}" dt="2023-12-08T07:32:40.083" v="858" actId="20577"/>
        <pc:sldMkLst>
          <pc:docMk/>
          <pc:sldMk cId="696173897" sldId="258"/>
        </pc:sldMkLst>
        <pc:spChg chg="mod">
          <ac:chgData name="浜松　廉斗" userId="f59f8319-7696-4244-9eb9-9a7019838969" providerId="ADAL" clId="{1CA78E34-B41C-45AF-AD42-069C9B129575}" dt="2023-12-08T07:24:16.700" v="413" actId="20577"/>
          <ac:spMkLst>
            <pc:docMk/>
            <pc:sldMk cId="696173897" sldId="258"/>
            <ac:spMk id="3" creationId="{624D21DC-06C8-43C6-9D71-241078333FB8}"/>
          </ac:spMkLst>
        </pc:spChg>
        <pc:spChg chg="add mod">
          <ac:chgData name="浜松　廉斗" userId="f59f8319-7696-4244-9eb9-9a7019838969" providerId="ADAL" clId="{1CA78E34-B41C-45AF-AD42-069C9B129575}" dt="2023-12-08T07:32:40.083" v="858" actId="20577"/>
          <ac:spMkLst>
            <pc:docMk/>
            <pc:sldMk cId="696173897" sldId="258"/>
            <ac:spMk id="4" creationId="{926D2875-4762-49F0-AC3B-6804A67DE305}"/>
          </ac:spMkLst>
        </pc:spChg>
        <pc:spChg chg="add mod">
          <ac:chgData name="浜松　廉斗" userId="f59f8319-7696-4244-9eb9-9a7019838969" providerId="ADAL" clId="{1CA78E34-B41C-45AF-AD42-069C9B129575}" dt="2023-12-08T07:32:31.364" v="845" actId="1076"/>
          <ac:spMkLst>
            <pc:docMk/>
            <pc:sldMk cId="696173897" sldId="258"/>
            <ac:spMk id="5" creationId="{BF30EB2A-5E8F-40B8-AF44-838C30E4B91E}"/>
          </ac:spMkLst>
        </pc:spChg>
        <pc:spChg chg="add del">
          <ac:chgData name="浜松　廉斗" userId="f59f8319-7696-4244-9eb9-9a7019838969" providerId="ADAL" clId="{1CA78E34-B41C-45AF-AD42-069C9B129575}" dt="2023-12-08T07:26:21.535" v="575" actId="22"/>
          <ac:spMkLst>
            <pc:docMk/>
            <pc:sldMk cId="696173897" sldId="258"/>
            <ac:spMk id="6" creationId="{DA12EAB4-C70D-4372-BC66-FB48DDBBEC34}"/>
          </ac:spMkLst>
        </pc:spChg>
        <pc:spChg chg="add mod">
          <ac:chgData name="浜松　廉斗" userId="f59f8319-7696-4244-9eb9-9a7019838969" providerId="ADAL" clId="{1CA78E34-B41C-45AF-AD42-069C9B129575}" dt="2023-12-08T07:32:34.075" v="846" actId="1076"/>
          <ac:spMkLst>
            <pc:docMk/>
            <pc:sldMk cId="696173897" sldId="258"/>
            <ac:spMk id="7" creationId="{3258F99F-B18B-4BE5-83C9-268A135CA429}"/>
          </ac:spMkLst>
        </pc:spChg>
      </pc:sldChg>
      <pc:sldChg chg="modSp del mod">
        <pc:chgData name="浜松　廉斗" userId="f59f8319-7696-4244-9eb9-9a7019838969" providerId="ADAL" clId="{1CA78E34-B41C-45AF-AD42-069C9B129575}" dt="2023-12-08T07:22:23.823" v="253" actId="47"/>
        <pc:sldMkLst>
          <pc:docMk/>
          <pc:sldMk cId="3723878014" sldId="259"/>
        </pc:sldMkLst>
        <pc:spChg chg="mod">
          <ac:chgData name="浜松　廉斗" userId="f59f8319-7696-4244-9eb9-9a7019838969" providerId="ADAL" clId="{1CA78E34-B41C-45AF-AD42-069C9B129575}" dt="2023-12-08T07:16:52.663" v="111" actId="1076"/>
          <ac:spMkLst>
            <pc:docMk/>
            <pc:sldMk cId="3723878014" sldId="259"/>
            <ac:spMk id="2" creationId="{6AA9A78C-677B-47B9-A720-718649671E4E}"/>
          </ac:spMkLst>
        </pc:spChg>
      </pc:sldChg>
      <pc:sldChg chg="addSp delSp modSp mod">
        <pc:chgData name="浜松　廉斗" userId="f59f8319-7696-4244-9eb9-9a7019838969" providerId="ADAL" clId="{1CA78E34-B41C-45AF-AD42-069C9B129575}" dt="2023-12-08T07:34:15.876" v="941" actId="20577"/>
        <pc:sldMkLst>
          <pc:docMk/>
          <pc:sldMk cId="4163678441" sldId="260"/>
        </pc:sldMkLst>
        <pc:spChg chg="mod">
          <ac:chgData name="浜松　廉斗" userId="f59f8319-7696-4244-9eb9-9a7019838969" providerId="ADAL" clId="{1CA78E34-B41C-45AF-AD42-069C9B129575}" dt="2023-12-08T07:33:06.568" v="859" actId="1076"/>
          <ac:spMkLst>
            <pc:docMk/>
            <pc:sldMk cId="4163678441" sldId="260"/>
            <ac:spMk id="2" creationId="{58890BA2-147B-4C3F-853F-D8DB86E09C0F}"/>
          </ac:spMkLst>
        </pc:spChg>
        <pc:spChg chg="add mod">
          <ac:chgData name="浜松　廉斗" userId="f59f8319-7696-4244-9eb9-9a7019838969" providerId="ADAL" clId="{1CA78E34-B41C-45AF-AD42-069C9B129575}" dt="2023-12-08T07:33:09.484" v="861" actId="1076"/>
          <ac:spMkLst>
            <pc:docMk/>
            <pc:sldMk cId="4163678441" sldId="260"/>
            <ac:spMk id="3" creationId="{081B8CF0-F6DE-4113-AAB7-4236DDBBECFE}"/>
          </ac:spMkLst>
        </pc:spChg>
        <pc:spChg chg="add mod">
          <ac:chgData name="浜松　廉斗" userId="f59f8319-7696-4244-9eb9-9a7019838969" providerId="ADAL" clId="{1CA78E34-B41C-45AF-AD42-069C9B129575}" dt="2023-12-08T07:33:36.026" v="888" actId="1076"/>
          <ac:spMkLst>
            <pc:docMk/>
            <pc:sldMk cId="4163678441" sldId="260"/>
            <ac:spMk id="4" creationId="{ACC4C0AB-0A1F-4E75-AC98-BAF6E806AEF8}"/>
          </ac:spMkLst>
        </pc:spChg>
        <pc:spChg chg="add del mod">
          <ac:chgData name="浜松　廉斗" userId="f59f8319-7696-4244-9eb9-9a7019838969" providerId="ADAL" clId="{1CA78E34-B41C-45AF-AD42-069C9B129575}" dt="2023-12-08T07:33:43.343" v="891" actId="478"/>
          <ac:spMkLst>
            <pc:docMk/>
            <pc:sldMk cId="4163678441" sldId="260"/>
            <ac:spMk id="5" creationId="{A40CFFBC-B334-4136-9C2F-6F3FBF1B697E}"/>
          </ac:spMkLst>
        </pc:spChg>
        <pc:spChg chg="add mod">
          <ac:chgData name="浜松　廉斗" userId="f59f8319-7696-4244-9eb9-9a7019838969" providerId="ADAL" clId="{1CA78E34-B41C-45AF-AD42-069C9B129575}" dt="2023-12-08T07:34:15.876" v="941" actId="20577"/>
          <ac:spMkLst>
            <pc:docMk/>
            <pc:sldMk cId="4163678441" sldId="260"/>
            <ac:spMk id="6" creationId="{35A1C17F-A5F0-4BF0-A6A8-22D93BFF92E9}"/>
          </ac:spMkLst>
        </pc:spChg>
      </pc:sldChg>
      <pc:sldChg chg="modSp mod">
        <pc:chgData name="浜松　廉斗" userId="f59f8319-7696-4244-9eb9-9a7019838969" providerId="ADAL" clId="{1CA78E34-B41C-45AF-AD42-069C9B129575}" dt="2023-12-08T07:34:10.047" v="924" actId="20577"/>
        <pc:sldMkLst>
          <pc:docMk/>
          <pc:sldMk cId="1206623494" sldId="261"/>
        </pc:sldMkLst>
        <pc:spChg chg="mod">
          <ac:chgData name="浜松　廉斗" userId="f59f8319-7696-4244-9eb9-9a7019838969" providerId="ADAL" clId="{1CA78E34-B41C-45AF-AD42-069C9B129575}" dt="2023-12-08T07:34:10.047" v="924" actId="20577"/>
          <ac:spMkLst>
            <pc:docMk/>
            <pc:sldMk cId="1206623494" sldId="261"/>
            <ac:spMk id="2" creationId="{58890BA2-147B-4C3F-853F-D8DB86E09C0F}"/>
          </ac:spMkLst>
        </pc:spChg>
      </pc:sldChg>
      <pc:sldChg chg="modSp mod">
        <pc:chgData name="浜松　廉斗" userId="f59f8319-7696-4244-9eb9-9a7019838969" providerId="ADAL" clId="{1CA78E34-B41C-45AF-AD42-069C9B129575}" dt="2023-12-08T07:35:03.257" v="974" actId="20577"/>
        <pc:sldMkLst>
          <pc:docMk/>
          <pc:sldMk cId="839351059" sldId="262"/>
        </pc:sldMkLst>
        <pc:spChg chg="mod">
          <ac:chgData name="浜松　廉斗" userId="f59f8319-7696-4244-9eb9-9a7019838969" providerId="ADAL" clId="{1CA78E34-B41C-45AF-AD42-069C9B129575}" dt="2023-12-08T07:35:03.257" v="974" actId="20577"/>
          <ac:spMkLst>
            <pc:docMk/>
            <pc:sldMk cId="839351059" sldId="262"/>
            <ac:spMk id="2" creationId="{58890BA2-147B-4C3F-853F-D8DB86E09C0F}"/>
          </ac:spMkLst>
        </pc:spChg>
      </pc:sldChg>
      <pc:sldChg chg="modSp mod">
        <pc:chgData name="浜松　廉斗" userId="f59f8319-7696-4244-9eb9-9a7019838969" providerId="ADAL" clId="{1CA78E34-B41C-45AF-AD42-069C9B129575}" dt="2023-12-08T07:36:01.629" v="1041" actId="20577"/>
        <pc:sldMkLst>
          <pc:docMk/>
          <pc:sldMk cId="712062972" sldId="263"/>
        </pc:sldMkLst>
        <pc:spChg chg="mod">
          <ac:chgData name="浜松　廉斗" userId="f59f8319-7696-4244-9eb9-9a7019838969" providerId="ADAL" clId="{1CA78E34-B41C-45AF-AD42-069C9B129575}" dt="2023-12-08T07:36:01.629" v="1041" actId="20577"/>
          <ac:spMkLst>
            <pc:docMk/>
            <pc:sldMk cId="712062972" sldId="263"/>
            <ac:spMk id="2" creationId="{58890BA2-147B-4C3F-853F-D8DB86E09C0F}"/>
          </ac:spMkLst>
        </pc:spChg>
      </pc:sldChg>
      <pc:sldChg chg="addSp modSp mod">
        <pc:chgData name="浜松　廉斗" userId="f59f8319-7696-4244-9eb9-9a7019838969" providerId="ADAL" clId="{1CA78E34-B41C-45AF-AD42-069C9B129575}" dt="2023-12-08T07:21:41.282" v="211" actId="1076"/>
        <pc:sldMkLst>
          <pc:docMk/>
          <pc:sldMk cId="576450008" sldId="266"/>
        </pc:sldMkLst>
        <pc:spChg chg="add mod">
          <ac:chgData name="浜松　廉斗" userId="f59f8319-7696-4244-9eb9-9a7019838969" providerId="ADAL" clId="{1CA78E34-B41C-45AF-AD42-069C9B129575}" dt="2023-12-08T07:09:05.299" v="19" actId="20577"/>
          <ac:spMkLst>
            <pc:docMk/>
            <pc:sldMk cId="576450008" sldId="266"/>
            <ac:spMk id="3" creationId="{51C27040-C434-4283-A381-EA27DCDDEA17}"/>
          </ac:spMkLst>
        </pc:spChg>
        <pc:spChg chg="add mod">
          <ac:chgData name="浜松　廉斗" userId="f59f8319-7696-4244-9eb9-9a7019838969" providerId="ADAL" clId="{1CA78E34-B41C-45AF-AD42-069C9B129575}" dt="2023-12-08T07:09:00.215" v="16" actId="1076"/>
          <ac:spMkLst>
            <pc:docMk/>
            <pc:sldMk cId="576450008" sldId="266"/>
            <ac:spMk id="4" creationId="{0E21A147-0C79-40ED-963F-C4259945323E}"/>
          </ac:spMkLst>
        </pc:spChg>
        <pc:spChg chg="add mod">
          <ac:chgData name="浜松　廉斗" userId="f59f8319-7696-4244-9eb9-9a7019838969" providerId="ADAL" clId="{1CA78E34-B41C-45AF-AD42-069C9B129575}" dt="2023-12-08T07:18:22.027" v="137" actId="1076"/>
          <ac:spMkLst>
            <pc:docMk/>
            <pc:sldMk cId="576450008" sldId="266"/>
            <ac:spMk id="5" creationId="{E9CF6073-1E8B-4106-A9B1-5E6450D659D8}"/>
          </ac:spMkLst>
        </pc:spChg>
        <pc:spChg chg="add mod">
          <ac:chgData name="浜松　廉斗" userId="f59f8319-7696-4244-9eb9-9a7019838969" providerId="ADAL" clId="{1CA78E34-B41C-45AF-AD42-069C9B129575}" dt="2023-12-08T07:18:28.157" v="139" actId="1076"/>
          <ac:spMkLst>
            <pc:docMk/>
            <pc:sldMk cId="576450008" sldId="266"/>
            <ac:spMk id="6" creationId="{F6F2CD01-C918-428A-B6F0-1B665F589E83}"/>
          </ac:spMkLst>
        </pc:spChg>
        <pc:spChg chg="add mod">
          <ac:chgData name="浜松　廉斗" userId="f59f8319-7696-4244-9eb9-9a7019838969" providerId="ADAL" clId="{1CA78E34-B41C-45AF-AD42-069C9B129575}" dt="2023-12-08T07:21:31.966" v="209" actId="1076"/>
          <ac:spMkLst>
            <pc:docMk/>
            <pc:sldMk cId="576450008" sldId="266"/>
            <ac:spMk id="7" creationId="{491CE403-E128-4CCF-8775-8749A0A20407}"/>
          </ac:spMkLst>
        </pc:spChg>
        <pc:spChg chg="add mod">
          <ac:chgData name="浜松　廉斗" userId="f59f8319-7696-4244-9eb9-9a7019838969" providerId="ADAL" clId="{1CA78E34-B41C-45AF-AD42-069C9B129575}" dt="2023-12-08T07:21:41.282" v="211" actId="1076"/>
          <ac:spMkLst>
            <pc:docMk/>
            <pc:sldMk cId="576450008" sldId="266"/>
            <ac:spMk id="8" creationId="{0729269A-5B57-4CB7-B90E-B37A8F1C61E1}"/>
          </ac:spMkLst>
        </pc:spChg>
      </pc:sldChg>
      <pc:sldChg chg="del">
        <pc:chgData name="浜松　廉斗" userId="f59f8319-7696-4244-9eb9-9a7019838969" providerId="ADAL" clId="{1CA78E34-B41C-45AF-AD42-069C9B129575}" dt="2023-12-08T07:09:16.921" v="20" actId="47"/>
        <pc:sldMkLst>
          <pc:docMk/>
          <pc:sldMk cId="2214011928" sldId="267"/>
        </pc:sldMkLst>
      </pc:sldChg>
      <pc:sldChg chg="del">
        <pc:chgData name="浜松　廉斗" userId="f59f8319-7696-4244-9eb9-9a7019838969" providerId="ADAL" clId="{1CA78E34-B41C-45AF-AD42-069C9B129575}" dt="2023-12-08T07:09:18.825" v="21" actId="47"/>
        <pc:sldMkLst>
          <pc:docMk/>
          <pc:sldMk cId="2620080479" sldId="268"/>
        </pc:sldMkLst>
      </pc:sldChg>
      <pc:sldChg chg="modSp mod">
        <pc:chgData name="浜松　廉斗" userId="f59f8319-7696-4244-9eb9-9a7019838969" providerId="ADAL" clId="{1CA78E34-B41C-45AF-AD42-069C9B129575}" dt="2023-12-08T07:23:36.083" v="371" actId="1076"/>
        <pc:sldMkLst>
          <pc:docMk/>
          <pc:sldMk cId="153605002" sldId="269"/>
        </pc:sldMkLst>
        <pc:spChg chg="mod">
          <ac:chgData name="浜松　廉斗" userId="f59f8319-7696-4244-9eb9-9a7019838969" providerId="ADAL" clId="{1CA78E34-B41C-45AF-AD42-069C9B129575}" dt="2023-12-08T07:23:36.083" v="371" actId="1076"/>
          <ac:spMkLst>
            <pc:docMk/>
            <pc:sldMk cId="153605002" sldId="269"/>
            <ac:spMk id="2" creationId="{58890BA2-147B-4C3F-853F-D8DB86E09C0F}"/>
          </ac:spMkLst>
        </pc:spChg>
      </pc:sldChg>
      <pc:sldChg chg="addSp delSp modSp add mod">
        <pc:chgData name="浜松　廉斗" userId="f59f8319-7696-4244-9eb9-9a7019838969" providerId="ADAL" clId="{1CA78E34-B41C-45AF-AD42-069C9B129575}" dt="2023-12-08T07:21:44.406" v="212"/>
        <pc:sldMkLst>
          <pc:docMk/>
          <pc:sldMk cId="2760715441" sldId="270"/>
        </pc:sldMkLst>
        <pc:spChg chg="mod">
          <ac:chgData name="浜松　廉斗" userId="f59f8319-7696-4244-9eb9-9a7019838969" providerId="ADAL" clId="{1CA78E34-B41C-45AF-AD42-069C9B129575}" dt="2023-12-08T07:09:28.036" v="26" actId="20577"/>
          <ac:spMkLst>
            <pc:docMk/>
            <pc:sldMk cId="2760715441" sldId="270"/>
            <ac:spMk id="3" creationId="{51C27040-C434-4283-A381-EA27DCDDEA17}"/>
          </ac:spMkLst>
        </pc:spChg>
        <pc:spChg chg="mod">
          <ac:chgData name="浜松　廉斗" userId="f59f8319-7696-4244-9eb9-9a7019838969" providerId="ADAL" clId="{1CA78E34-B41C-45AF-AD42-069C9B129575}" dt="2023-12-08T07:09:31.247" v="29" actId="20577"/>
          <ac:spMkLst>
            <pc:docMk/>
            <pc:sldMk cId="2760715441" sldId="270"/>
            <ac:spMk id="4" creationId="{0E21A147-0C79-40ED-963F-C4259945323E}"/>
          </ac:spMkLst>
        </pc:spChg>
        <pc:spChg chg="add del">
          <ac:chgData name="浜松　廉斗" userId="f59f8319-7696-4244-9eb9-9a7019838969" providerId="ADAL" clId="{1CA78E34-B41C-45AF-AD42-069C9B129575}" dt="2023-12-08T07:18:47.106" v="141" actId="22"/>
          <ac:spMkLst>
            <pc:docMk/>
            <pc:sldMk cId="2760715441" sldId="270"/>
            <ac:spMk id="6" creationId="{AD5FA875-F8BB-4BD8-8C0D-9F09264AA589}"/>
          </ac:spMkLst>
        </pc:spChg>
        <pc:spChg chg="add mod">
          <ac:chgData name="浜松　廉斗" userId="f59f8319-7696-4244-9eb9-9a7019838969" providerId="ADAL" clId="{1CA78E34-B41C-45AF-AD42-069C9B129575}" dt="2023-12-08T07:19:32.693" v="142"/>
          <ac:spMkLst>
            <pc:docMk/>
            <pc:sldMk cId="2760715441" sldId="270"/>
            <ac:spMk id="7" creationId="{DC8DAFEB-50C0-4315-9AC6-62DA011E7C2F}"/>
          </ac:spMkLst>
        </pc:spChg>
        <pc:spChg chg="add mod">
          <ac:chgData name="浜松　廉斗" userId="f59f8319-7696-4244-9eb9-9a7019838969" providerId="ADAL" clId="{1CA78E34-B41C-45AF-AD42-069C9B129575}" dt="2023-12-08T07:19:32.693" v="142"/>
          <ac:spMkLst>
            <pc:docMk/>
            <pc:sldMk cId="2760715441" sldId="270"/>
            <ac:spMk id="8" creationId="{AE132045-6FEE-48A5-9747-4F5491DDB9BE}"/>
          </ac:spMkLst>
        </pc:spChg>
        <pc:spChg chg="add mod">
          <ac:chgData name="浜松　廉斗" userId="f59f8319-7696-4244-9eb9-9a7019838969" providerId="ADAL" clId="{1CA78E34-B41C-45AF-AD42-069C9B129575}" dt="2023-12-08T07:21:44.406" v="212"/>
          <ac:spMkLst>
            <pc:docMk/>
            <pc:sldMk cId="2760715441" sldId="270"/>
            <ac:spMk id="9" creationId="{20448B1C-08E9-46DC-846B-A629F716AD9C}"/>
          </ac:spMkLst>
        </pc:spChg>
        <pc:spChg chg="add mod">
          <ac:chgData name="浜松　廉斗" userId="f59f8319-7696-4244-9eb9-9a7019838969" providerId="ADAL" clId="{1CA78E34-B41C-45AF-AD42-069C9B129575}" dt="2023-12-08T07:21:44.406" v="212"/>
          <ac:spMkLst>
            <pc:docMk/>
            <pc:sldMk cId="2760715441" sldId="270"/>
            <ac:spMk id="10" creationId="{BFD0DAB4-6CCC-476F-9286-E5B048F3383C}"/>
          </ac:spMkLst>
        </pc:spChg>
      </pc:sldChg>
      <pc:sldChg chg="addSp modSp add mod">
        <pc:chgData name="浜松　廉斗" userId="f59f8319-7696-4244-9eb9-9a7019838969" providerId="ADAL" clId="{1CA78E34-B41C-45AF-AD42-069C9B129575}" dt="2023-12-08T07:21:45.137" v="213"/>
        <pc:sldMkLst>
          <pc:docMk/>
          <pc:sldMk cId="3084507272" sldId="271"/>
        </pc:sldMkLst>
        <pc:spChg chg="mod">
          <ac:chgData name="浜松　廉斗" userId="f59f8319-7696-4244-9eb9-9a7019838969" providerId="ADAL" clId="{1CA78E34-B41C-45AF-AD42-069C9B129575}" dt="2023-12-08T07:09:35.230" v="32" actId="20577"/>
          <ac:spMkLst>
            <pc:docMk/>
            <pc:sldMk cId="3084507272" sldId="271"/>
            <ac:spMk id="3" creationId="{51C27040-C434-4283-A381-EA27DCDDEA17}"/>
          </ac:spMkLst>
        </pc:spChg>
        <pc:spChg chg="mod">
          <ac:chgData name="浜松　廉斗" userId="f59f8319-7696-4244-9eb9-9a7019838969" providerId="ADAL" clId="{1CA78E34-B41C-45AF-AD42-069C9B129575}" dt="2023-12-08T07:09:39.057" v="35" actId="20577"/>
          <ac:spMkLst>
            <pc:docMk/>
            <pc:sldMk cId="3084507272" sldId="271"/>
            <ac:spMk id="4" creationId="{0E21A147-0C79-40ED-963F-C4259945323E}"/>
          </ac:spMkLst>
        </pc:spChg>
        <pc:spChg chg="add mod">
          <ac:chgData name="浜松　廉斗" userId="f59f8319-7696-4244-9eb9-9a7019838969" providerId="ADAL" clId="{1CA78E34-B41C-45AF-AD42-069C9B129575}" dt="2023-12-08T07:19:33.406" v="143"/>
          <ac:spMkLst>
            <pc:docMk/>
            <pc:sldMk cId="3084507272" sldId="271"/>
            <ac:spMk id="5" creationId="{8A6303D7-29C2-494A-97FC-6A8BBF5D57AA}"/>
          </ac:spMkLst>
        </pc:spChg>
        <pc:spChg chg="add mod">
          <ac:chgData name="浜松　廉斗" userId="f59f8319-7696-4244-9eb9-9a7019838969" providerId="ADAL" clId="{1CA78E34-B41C-45AF-AD42-069C9B129575}" dt="2023-12-08T07:19:33.406" v="143"/>
          <ac:spMkLst>
            <pc:docMk/>
            <pc:sldMk cId="3084507272" sldId="271"/>
            <ac:spMk id="6" creationId="{F16C6D58-A5EB-4D18-B3C6-6818D96B938A}"/>
          </ac:spMkLst>
        </pc:spChg>
        <pc:spChg chg="add mod">
          <ac:chgData name="浜松　廉斗" userId="f59f8319-7696-4244-9eb9-9a7019838969" providerId="ADAL" clId="{1CA78E34-B41C-45AF-AD42-069C9B129575}" dt="2023-12-08T07:21:45.137" v="213"/>
          <ac:spMkLst>
            <pc:docMk/>
            <pc:sldMk cId="3084507272" sldId="271"/>
            <ac:spMk id="7" creationId="{B214C022-FD08-4D9E-9FF5-21E9AD148730}"/>
          </ac:spMkLst>
        </pc:spChg>
        <pc:spChg chg="add mod">
          <ac:chgData name="浜松　廉斗" userId="f59f8319-7696-4244-9eb9-9a7019838969" providerId="ADAL" clId="{1CA78E34-B41C-45AF-AD42-069C9B129575}" dt="2023-12-08T07:21:45.137" v="213"/>
          <ac:spMkLst>
            <pc:docMk/>
            <pc:sldMk cId="3084507272" sldId="271"/>
            <ac:spMk id="8" creationId="{395D2054-40EF-47AF-9243-72274C8EC42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691815" cy="755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1" y="1"/>
            <a:ext cx="2695229" cy="7559676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1894" y="1237197"/>
            <a:ext cx="7709799" cy="2631887"/>
          </a:xfrm>
        </p:spPr>
        <p:txBody>
          <a:bodyPr anchor="b">
            <a:normAutofit/>
          </a:bodyPr>
          <a:lstStyle>
            <a:lvl1pPr algn="l">
              <a:defRPr sz="529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1894" y="3970580"/>
            <a:ext cx="7709799" cy="1825171"/>
          </a:xfrm>
        </p:spPr>
        <p:txBody>
          <a:bodyPr>
            <a:normAutofit/>
          </a:bodyPr>
          <a:lstStyle>
            <a:lvl1pPr marL="0" indent="0" algn="l">
              <a:buNone/>
              <a:defRPr sz="2205" cap="all" baseline="0">
                <a:solidFill>
                  <a:schemeClr val="tx2"/>
                </a:solidFill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83001" y="5963746"/>
            <a:ext cx="2405658" cy="402483"/>
          </a:xfrm>
        </p:spPr>
        <p:txBody>
          <a:bodyPr/>
          <a:lstStyle/>
          <a:p>
            <a:fld id="{0EFB48BE-D444-4AA4-A2AB-2E35F8924030}" type="datetimeFigureOut">
              <a:rPr kumimoji="1" lang="ja-JP" altLang="en-US" smtClean="0"/>
              <a:t>2024/2/4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21892" y="5963746"/>
            <a:ext cx="4494286" cy="402483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485" y="5963744"/>
            <a:ext cx="676209" cy="402483"/>
          </a:xfrm>
        </p:spPr>
        <p:txBody>
          <a:bodyPr/>
          <a:lstStyle/>
          <a:p>
            <a:fld id="{0CC2672E-11D5-40F3-A1AB-7B0520D4E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21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964" y="4745097"/>
            <a:ext cx="8692671" cy="903187"/>
          </a:xfrm>
        </p:spPr>
        <p:txBody>
          <a:bodyPr anchor="b">
            <a:normAutofit/>
          </a:bodyPr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00964" y="668472"/>
            <a:ext cx="8692671" cy="3637394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527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0924" y="5648283"/>
            <a:ext cx="8691359" cy="752299"/>
          </a:xfrm>
        </p:spPr>
        <p:txBody>
          <a:bodyPr>
            <a:normAutofit/>
          </a:bodyPr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8BE-D444-4AA4-A2AB-2E35F8924030}" type="datetimeFigureOut">
              <a:rPr kumimoji="1" lang="ja-JP" altLang="en-US" smtClean="0"/>
              <a:t>2024/2/4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672E-11D5-40F3-A1AB-7B0520D4E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005" y="671971"/>
            <a:ext cx="8687058" cy="3779838"/>
          </a:xfrm>
        </p:spPr>
        <p:txBody>
          <a:bodyPr anchor="ctr">
            <a:normAutofit/>
          </a:bodyPr>
          <a:lstStyle>
            <a:lvl1pPr>
              <a:defRPr sz="396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0964" y="4871791"/>
            <a:ext cx="8685746" cy="1511934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8BE-D444-4AA4-A2AB-2E35F8924030}" type="datetimeFigureOut">
              <a:rPr kumimoji="1" lang="ja-JP" altLang="en-US" smtClean="0"/>
              <a:t>2024/2/4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672E-11D5-40F3-A1AB-7B0520D4E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996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260" y="671972"/>
            <a:ext cx="8158078" cy="3029634"/>
          </a:xfrm>
        </p:spPr>
        <p:txBody>
          <a:bodyPr anchor="ctr">
            <a:normAutofit/>
          </a:bodyPr>
          <a:lstStyle>
            <a:lvl1pPr>
              <a:defRPr sz="396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08925" y="3709903"/>
            <a:ext cx="7675356" cy="605136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0964" y="4750887"/>
            <a:ext cx="8687100" cy="1641894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8BE-D444-4AA4-A2AB-2E35F8924030}" type="datetimeFigureOut">
              <a:rPr kumimoji="1" lang="ja-JP" altLang="en-US" smtClean="0"/>
              <a:t>2024/2/4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672E-11D5-40F3-A1AB-7B0520D4E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814489" y="791967"/>
            <a:ext cx="53459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40743" y="3047870"/>
            <a:ext cx="53459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1686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964" y="2352387"/>
            <a:ext cx="8687099" cy="2768833"/>
          </a:xfrm>
        </p:spPr>
        <p:txBody>
          <a:bodyPr anchor="b">
            <a:normAutofit/>
          </a:bodyPr>
          <a:lstStyle>
            <a:lvl1pPr>
              <a:defRPr sz="396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0924" y="5134202"/>
            <a:ext cx="8685787" cy="1257349"/>
          </a:xfrm>
        </p:spPr>
        <p:txBody>
          <a:bodyPr anchor="t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8BE-D444-4AA4-A2AB-2E35F8924030}" type="datetimeFigureOut">
              <a:rPr kumimoji="1" lang="ja-JP" altLang="en-US" smtClean="0"/>
              <a:t>2024/2/4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672E-11D5-40F3-A1AB-7B0520D4E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910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00967" y="671971"/>
            <a:ext cx="8687097" cy="209991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0964" y="2948100"/>
            <a:ext cx="2803530" cy="75596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00965" y="3704068"/>
            <a:ext cx="2802078" cy="2679657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9239" y="2951596"/>
            <a:ext cx="2792557" cy="75596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59239" y="3707564"/>
            <a:ext cx="2793339" cy="2679657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886225" y="2948100"/>
            <a:ext cx="2801837" cy="75596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86225" y="3704068"/>
            <a:ext cx="2801837" cy="2679657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8BE-D444-4AA4-A2AB-2E35F8924030}" type="datetimeFigureOut">
              <a:rPr kumimoji="1" lang="ja-JP" altLang="en-US" smtClean="0"/>
              <a:t>2024/2/4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672E-11D5-40F3-A1AB-7B0520D4E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59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000965" y="671971"/>
            <a:ext cx="8687097" cy="209991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000966" y="4855251"/>
            <a:ext cx="2802076" cy="63522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66" y="2939871"/>
            <a:ext cx="2802076" cy="167992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84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000966" y="5490475"/>
            <a:ext cx="2802076" cy="90152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6689" y="4855251"/>
            <a:ext cx="2806601" cy="63522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36690" y="2939871"/>
            <a:ext cx="2805321" cy="167992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84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35409" y="5490472"/>
            <a:ext cx="2806601" cy="893252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886334" y="4855250"/>
            <a:ext cx="2798131" cy="63522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886225" y="2939871"/>
            <a:ext cx="2801838" cy="167992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84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86225" y="5490471"/>
            <a:ext cx="2801837" cy="893255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8BE-D444-4AA4-A2AB-2E35F8924030}" type="datetimeFigureOut">
              <a:rPr kumimoji="1" lang="ja-JP" altLang="en-US" smtClean="0"/>
              <a:t>2024/2/4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672E-11D5-40F3-A1AB-7B0520D4E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144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8BE-D444-4AA4-A2AB-2E35F8924030}" type="datetimeFigureOut">
              <a:rPr kumimoji="1" lang="ja-JP" altLang="en-US" smtClean="0"/>
              <a:t>2024/2/4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672E-11D5-40F3-A1AB-7B0520D4E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982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29763" y="671971"/>
            <a:ext cx="1758300" cy="57117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0963" y="671971"/>
            <a:ext cx="6795151" cy="57117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8BE-D444-4AA4-A2AB-2E35F8924030}" type="datetimeFigureOut">
              <a:rPr kumimoji="1" lang="ja-JP" altLang="en-US" smtClean="0"/>
              <a:t>2024/2/4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672E-11D5-40F3-A1AB-7B0520D4E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41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1000967" y="681801"/>
            <a:ext cx="8687097" cy="16298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1000967" y="2479643"/>
            <a:ext cx="8687097" cy="39040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6539371" y="6485224"/>
            <a:ext cx="2405658" cy="402483"/>
          </a:xfrm>
        </p:spPr>
        <p:txBody>
          <a:bodyPr/>
          <a:lstStyle/>
          <a:p>
            <a:fld id="{0EFB48BE-D444-4AA4-A2AB-2E35F8924030}" type="datetimeFigureOut">
              <a:rPr kumimoji="1" lang="ja-JP" altLang="en-US" smtClean="0"/>
              <a:t>2024/2/4</a:t>
            </a:fld>
            <a:endParaRPr kumimoji="1" lang="ja-JP" alt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0965" y="6485223"/>
            <a:ext cx="5471582" cy="402483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11853" y="6485222"/>
            <a:ext cx="676209" cy="402483"/>
          </a:xfrm>
        </p:spPr>
        <p:txBody>
          <a:bodyPr/>
          <a:lstStyle/>
          <a:p>
            <a:fld id="{0CC2672E-11D5-40F3-A1AB-7B0520D4E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027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964" y="1564436"/>
            <a:ext cx="8687098" cy="3144614"/>
          </a:xfrm>
        </p:spPr>
        <p:txBody>
          <a:bodyPr anchor="b">
            <a:normAutofit/>
          </a:bodyPr>
          <a:lstStyle>
            <a:lvl1pPr>
              <a:defRPr sz="396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0964" y="4877040"/>
            <a:ext cx="8687098" cy="1515436"/>
          </a:xfrm>
        </p:spPr>
        <p:txBody>
          <a:bodyPr>
            <a:normAutofit/>
          </a:bodyPr>
          <a:lstStyle>
            <a:lvl1pPr marL="0" indent="0">
              <a:buNone/>
              <a:defRPr sz="1984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8BE-D444-4AA4-A2AB-2E35F8924030}" type="datetimeFigureOut">
              <a:rPr kumimoji="1" lang="ja-JP" altLang="en-US" smtClean="0"/>
              <a:t>2024/2/4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672E-11D5-40F3-A1AB-7B0520D4E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84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964" y="2479642"/>
            <a:ext cx="4278119" cy="39040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2" y="2479642"/>
            <a:ext cx="4275331" cy="39040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8BE-D444-4AA4-A2AB-2E35F8924030}" type="datetimeFigureOut">
              <a:rPr kumimoji="1" lang="ja-JP" altLang="en-US" smtClean="0"/>
              <a:t>2024/2/4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672E-11D5-40F3-A1AB-7B0520D4E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1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964" y="682474"/>
            <a:ext cx="8687098" cy="162917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29" y="2479642"/>
            <a:ext cx="4017555" cy="90821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646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0964" y="3387853"/>
            <a:ext cx="4278120" cy="29958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73293" y="2479641"/>
            <a:ext cx="4014768" cy="90821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646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3387853"/>
            <a:ext cx="4275331" cy="29958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8BE-D444-4AA4-A2AB-2E35F8924030}" type="datetimeFigureOut">
              <a:rPr kumimoji="1" lang="ja-JP" altLang="en-US" smtClean="0"/>
              <a:t>2024/2/4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672E-11D5-40F3-A1AB-7B0520D4E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42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8BE-D444-4AA4-A2AB-2E35F8924030}" type="datetimeFigureOut">
              <a:rPr kumimoji="1" lang="ja-JP" altLang="en-US" smtClean="0"/>
              <a:t>2024/2/4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672E-11D5-40F3-A1AB-7B0520D4E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53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8BE-D444-4AA4-A2AB-2E35F8924030}" type="datetimeFigureOut">
              <a:rPr kumimoji="1" lang="ja-JP" altLang="en-US" smtClean="0"/>
              <a:t>2024/2/4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672E-11D5-40F3-A1AB-7B0520D4E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23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607" y="671972"/>
            <a:ext cx="3381564" cy="1807668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1746" y="653305"/>
            <a:ext cx="5166315" cy="573042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607" y="2479642"/>
            <a:ext cx="3381564" cy="3904084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8BE-D444-4AA4-A2AB-2E35F8924030}" type="datetimeFigureOut">
              <a:rPr kumimoji="1" lang="ja-JP" altLang="en-US" smtClean="0"/>
              <a:t>2024/2/4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672E-11D5-40F3-A1AB-7B0520D4E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33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967" y="671971"/>
            <a:ext cx="4389398" cy="1807671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0930" y="671971"/>
            <a:ext cx="4037133" cy="5711757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527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0965" y="2479642"/>
            <a:ext cx="4389401" cy="3904084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8BE-D444-4AA4-A2AB-2E35F8924030}" type="datetimeFigureOut">
              <a:rPr kumimoji="1" lang="ja-JP" altLang="en-US" smtClean="0"/>
              <a:t>2024/2/4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672E-11D5-40F3-A1AB-7B0520D4E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29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691815" cy="755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6706" y="1"/>
            <a:ext cx="10572283" cy="7559676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0967" y="681801"/>
            <a:ext cx="8687097" cy="162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0967" y="2479643"/>
            <a:ext cx="8687097" cy="3904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39371" y="6485224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B48BE-D444-4AA4-A2AB-2E35F8924030}" type="datetimeFigureOut">
              <a:rPr kumimoji="1" lang="ja-JP" altLang="en-US" smtClean="0"/>
              <a:t>2024/2/4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0965" y="6485223"/>
            <a:ext cx="54715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11853" y="6485222"/>
            <a:ext cx="67620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2672E-11D5-40F3-A1AB-7B0520D4E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774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3968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120000"/>
        </a:lnSpc>
        <a:spcBef>
          <a:spcPts val="1102"/>
        </a:spcBef>
        <a:buSzPct val="125000"/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kumimoji="1"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kumimoji="1"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kumimoji="1" sz="1543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kumimoji="1" sz="1543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kumimoji="1" sz="1543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kumimoji="1" sz="1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mmtrnt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22B52D-371B-4C7F-8F3B-0981CAAA9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724" y="638220"/>
            <a:ext cx="9054363" cy="3141617"/>
          </a:xfrm>
        </p:spPr>
        <p:txBody>
          <a:bodyPr>
            <a:normAutofit/>
          </a:bodyPr>
          <a:lstStyle/>
          <a:p>
            <a:pPr algn="ctr"/>
            <a:r>
              <a:rPr lang="en-US" altLang="ja-JP" sz="11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Portfolio</a:t>
            </a:r>
            <a:endParaRPr kumimoji="1" lang="ja-JP" altLang="en-US" sz="11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1B5FA6-791C-4DFF-87CB-AE5E01FE4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1067" y="5125010"/>
            <a:ext cx="8018860" cy="1825171"/>
          </a:xfrm>
        </p:spPr>
        <p:txBody>
          <a:bodyPr/>
          <a:lstStyle/>
          <a:p>
            <a:pPr algn="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福岡情報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IT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クリエイター専門学校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ゲーム・クリエイターコース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浜松　廉斗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7153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9CF6073-1E8B-4106-A9B1-5E6450D659D8}"/>
              </a:ext>
            </a:extLst>
          </p:cNvPr>
          <p:cNvSpPr txBox="1"/>
          <p:nvPr/>
        </p:nvSpPr>
        <p:spPr>
          <a:xfrm>
            <a:off x="582929" y="1637445"/>
            <a:ext cx="25260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800" dirty="0"/>
              <a:t>画像</a:t>
            </a:r>
            <a:endParaRPr kumimoji="1" lang="en-US" altLang="ja-JP" sz="8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6F2CD01-C918-428A-B6F0-1B665F589E83}"/>
              </a:ext>
            </a:extLst>
          </p:cNvPr>
          <p:cNvSpPr txBox="1"/>
          <p:nvPr/>
        </p:nvSpPr>
        <p:spPr>
          <a:xfrm>
            <a:off x="491489" y="4883565"/>
            <a:ext cx="25260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800" dirty="0"/>
              <a:t>画像</a:t>
            </a:r>
            <a:endParaRPr kumimoji="1" lang="en-US" altLang="ja-JP" sz="8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91CE403-E128-4CCF-8775-8749A0A20407}"/>
              </a:ext>
            </a:extLst>
          </p:cNvPr>
          <p:cNvSpPr txBox="1"/>
          <p:nvPr/>
        </p:nvSpPr>
        <p:spPr>
          <a:xfrm>
            <a:off x="4530088" y="511739"/>
            <a:ext cx="592982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作品名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MFM</a:t>
            </a: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ジャンル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2D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格闘ゲーム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製作期間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2023/04/17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2023/06/09</a:t>
            </a: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制作環境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DX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ライブラリ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/C++</a:t>
            </a: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対応機種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Windows</a:t>
            </a: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担当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プログラムチーフ、バージョン管理、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	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一体のプレイヤーの作成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目的、学んだこと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チーム制作の基礎知識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GitHubDesktop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の知識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7549F22-EC0F-4EAF-BE5B-CAA4FFF91E33}"/>
              </a:ext>
            </a:extLst>
          </p:cNvPr>
          <p:cNvSpPr txBox="1"/>
          <p:nvPr/>
        </p:nvSpPr>
        <p:spPr>
          <a:xfrm>
            <a:off x="4530088" y="4174280"/>
            <a:ext cx="482696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作品名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JumpLabyrinth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ジャンル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2D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パズルゲーム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製作期間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2023/01/09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2023/03/17</a:t>
            </a: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制作環境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DX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ライブラリ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/C++</a:t>
            </a: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対応機種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Windows</a:t>
            </a: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担当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グラフィック以外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目的、学んだこと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ゲームの制作の流れ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スケジュール管理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4134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9CF6073-1E8B-4106-A9B1-5E6450D659D8}"/>
              </a:ext>
            </a:extLst>
          </p:cNvPr>
          <p:cNvSpPr txBox="1"/>
          <p:nvPr/>
        </p:nvSpPr>
        <p:spPr>
          <a:xfrm>
            <a:off x="582929" y="1637445"/>
            <a:ext cx="25260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800" dirty="0"/>
              <a:t>画像</a:t>
            </a:r>
            <a:endParaRPr kumimoji="1" lang="en-US" altLang="ja-JP" sz="8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6F2CD01-C918-428A-B6F0-1B665F589E83}"/>
              </a:ext>
            </a:extLst>
          </p:cNvPr>
          <p:cNvSpPr txBox="1"/>
          <p:nvPr/>
        </p:nvSpPr>
        <p:spPr>
          <a:xfrm>
            <a:off x="491489" y="4883565"/>
            <a:ext cx="25260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800" dirty="0"/>
              <a:t>画像</a:t>
            </a:r>
            <a:endParaRPr kumimoji="1" lang="en-US" altLang="ja-JP" sz="8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91CE403-E128-4CCF-8775-8749A0A20407}"/>
              </a:ext>
            </a:extLst>
          </p:cNvPr>
          <p:cNvSpPr txBox="1"/>
          <p:nvPr/>
        </p:nvSpPr>
        <p:spPr>
          <a:xfrm>
            <a:off x="4530088" y="511739"/>
            <a:ext cx="48342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作品名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やつを撃て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ジャンル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2D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シューティングゲーム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製作期間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2022/10/06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2022/11/09</a:t>
            </a: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制作環境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DX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ライブラリ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/C++</a:t>
            </a: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対応機種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Windows</a:t>
            </a: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担当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プログラム全般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目的、学んだこと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DX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ライブラリの基礎知識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7549F22-EC0F-4EAF-BE5B-CAA4FFF91E33}"/>
              </a:ext>
            </a:extLst>
          </p:cNvPr>
          <p:cNvSpPr txBox="1"/>
          <p:nvPr/>
        </p:nvSpPr>
        <p:spPr>
          <a:xfrm>
            <a:off x="4530088" y="4174280"/>
            <a:ext cx="516038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作品名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ブロックを壊せ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ジャンル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？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製作期間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2022/08/15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2022/08/31</a:t>
            </a: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制作環境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Unity/C#</a:t>
            </a: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対応機種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Windows</a:t>
            </a: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担当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車の制御以外のプログラム全般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目的、学んだこと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C#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の基礎知識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アセットの使用方法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3171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9CF6073-1E8B-4106-A9B1-5E6450D659D8}"/>
              </a:ext>
            </a:extLst>
          </p:cNvPr>
          <p:cNvSpPr txBox="1"/>
          <p:nvPr/>
        </p:nvSpPr>
        <p:spPr>
          <a:xfrm>
            <a:off x="582929" y="1637445"/>
            <a:ext cx="25260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800" dirty="0"/>
              <a:t>画像</a:t>
            </a:r>
            <a:endParaRPr kumimoji="1" lang="en-US" altLang="ja-JP" sz="8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91CE403-E128-4CCF-8775-8749A0A20407}"/>
              </a:ext>
            </a:extLst>
          </p:cNvPr>
          <p:cNvSpPr txBox="1"/>
          <p:nvPr/>
        </p:nvSpPr>
        <p:spPr>
          <a:xfrm>
            <a:off x="4530088" y="511739"/>
            <a:ext cx="48342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作品名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ブロック崩し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ジャンル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ブロック崩し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製作期間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2022/08/01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2022/08/12</a:t>
            </a: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制作環境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Unity/C#</a:t>
            </a: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対応機種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Windows</a:t>
            </a: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担当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プログラム全般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目的、学んだこと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Unity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の基礎知識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0926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8890BA2-147B-4C3F-853F-D8DB86E09C0F}"/>
              </a:ext>
            </a:extLst>
          </p:cNvPr>
          <p:cNvSpPr txBox="1"/>
          <p:nvPr/>
        </p:nvSpPr>
        <p:spPr>
          <a:xfrm>
            <a:off x="3983994" y="359517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今後の目標や目的を書く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360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D9E8A29-BFA4-4757-8FDC-0847025AF631}"/>
              </a:ext>
            </a:extLst>
          </p:cNvPr>
          <p:cNvSpPr txBox="1"/>
          <p:nvPr/>
        </p:nvSpPr>
        <p:spPr>
          <a:xfrm>
            <a:off x="922020" y="44600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8EB59C9-C285-4C13-ACB7-BFC0CC966434}"/>
              </a:ext>
            </a:extLst>
          </p:cNvPr>
          <p:cNvSpPr txBox="1"/>
          <p:nvPr/>
        </p:nvSpPr>
        <p:spPr>
          <a:xfrm>
            <a:off x="502919" y="2038330"/>
            <a:ext cx="685315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・自己紹介</a:t>
            </a:r>
            <a:endParaRPr kumimoji="1"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・最後に制作した作品の紹介</a:t>
            </a:r>
            <a:endParaRPr kumimoji="1"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・制作作品一覧</a:t>
            </a:r>
            <a:endParaRPr kumimoji="1"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・これからの目標</a:t>
            </a:r>
          </a:p>
        </p:txBody>
      </p:sp>
    </p:spTree>
    <p:extLst>
      <p:ext uri="{BB962C8B-B14F-4D97-AF65-F5344CB8AC3E}">
        <p14:creationId xmlns:p14="http://schemas.microsoft.com/office/powerpoint/2010/main" val="411969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24D21DC-06C8-43C6-9D71-241078333FB8}"/>
              </a:ext>
            </a:extLst>
          </p:cNvPr>
          <p:cNvSpPr txBox="1"/>
          <p:nvPr/>
        </p:nvSpPr>
        <p:spPr>
          <a:xfrm>
            <a:off x="797641" y="607967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プロフィール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6D2875-4762-49F0-AC3B-6804A67DE305}"/>
              </a:ext>
            </a:extLst>
          </p:cNvPr>
          <p:cNvSpPr txBox="1"/>
          <p:nvPr/>
        </p:nvSpPr>
        <p:spPr>
          <a:xfrm>
            <a:off x="797641" y="1581150"/>
            <a:ext cx="66479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名前：浜松　廉斗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趣味、特技：ピアノ演奏、ゲーム、外食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F30EB2A-5E8F-40B8-AF44-838C30E4B91E}"/>
              </a:ext>
            </a:extLst>
          </p:cNvPr>
          <p:cNvSpPr txBox="1"/>
          <p:nvPr/>
        </p:nvSpPr>
        <p:spPr>
          <a:xfrm>
            <a:off x="797641" y="4639697"/>
            <a:ext cx="391325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ステータス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C++			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ヶ月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Unity/C#	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GitHub		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PHP			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ヶ月</a:t>
            </a:r>
            <a:b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SQL			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ヶ月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258F99F-B18B-4BE5-83C9-268A135CA429}"/>
              </a:ext>
            </a:extLst>
          </p:cNvPr>
          <p:cNvSpPr txBox="1"/>
          <p:nvPr/>
        </p:nvSpPr>
        <p:spPr>
          <a:xfrm>
            <a:off x="797641" y="2879591"/>
            <a:ext cx="59314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SNS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等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メール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renia5310@gmail.com</a:t>
            </a:r>
          </a:p>
          <a:p>
            <a:r>
              <a:rPr kumimoji="1" lang="en-US" altLang="ja-JP" sz="2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GitURL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sz="2800" dirty="0" err="1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Hmmtrnt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 (github.com)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4D5A4C5-1054-4EDB-966E-9586BD1B5630}"/>
              </a:ext>
            </a:extLst>
          </p:cNvPr>
          <p:cNvSpPr txBox="1"/>
          <p:nvPr/>
        </p:nvSpPr>
        <p:spPr>
          <a:xfrm>
            <a:off x="5791169" y="4670475"/>
            <a:ext cx="444224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600" dirty="0"/>
              <a:t>写真</a:t>
            </a:r>
          </a:p>
        </p:txBody>
      </p:sp>
    </p:spTree>
    <p:extLst>
      <p:ext uri="{BB962C8B-B14F-4D97-AF65-F5344CB8AC3E}">
        <p14:creationId xmlns:p14="http://schemas.microsoft.com/office/powerpoint/2010/main" val="696173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8890BA2-147B-4C3F-853F-D8DB86E09C0F}"/>
              </a:ext>
            </a:extLst>
          </p:cNvPr>
          <p:cNvSpPr txBox="1"/>
          <p:nvPr/>
        </p:nvSpPr>
        <p:spPr>
          <a:xfrm>
            <a:off x="602166" y="507891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最終制作作品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C4C0AB-0A1F-4E75-AC98-BAF6E806AEF8}"/>
              </a:ext>
            </a:extLst>
          </p:cNvPr>
          <p:cNvSpPr txBox="1"/>
          <p:nvPr/>
        </p:nvSpPr>
        <p:spPr>
          <a:xfrm>
            <a:off x="602166" y="6486236"/>
            <a:ext cx="7409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GitHub</a:t>
            </a: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https://github.com/Hmmtrnt/MonsterHunterHDRP.git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A1C17F-A5F0-4BF0-A6A8-22D93BFF92E9}"/>
              </a:ext>
            </a:extLst>
          </p:cNvPr>
          <p:cNvSpPr txBox="1"/>
          <p:nvPr/>
        </p:nvSpPr>
        <p:spPr>
          <a:xfrm>
            <a:off x="602166" y="1215777"/>
            <a:ext cx="8531503" cy="5032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作品名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DoragonHunter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ジャンル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アクションゲーム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製作期間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10/09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1/26</a:t>
            </a: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制作環境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Unity/C#/</a:t>
            </a:r>
          </a:p>
          <a:p>
            <a:pPr>
              <a:lnSpc>
                <a:spcPct val="150000"/>
              </a:lnSpc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		GitHub Desktop</a:t>
            </a: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制作人数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</a:p>
          <a:p>
            <a:pPr lvl="1">
              <a:lnSpc>
                <a:spcPct val="150000"/>
              </a:lnSpc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プログラマー　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	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名、モーションデザイナー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50000"/>
              </a:lnSpc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UI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デザイナー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	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担当箇所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プログラミング全般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08F9E9F-97CB-42AE-8D68-BAD2E2182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310" y="1240140"/>
            <a:ext cx="5372414" cy="276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7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8890BA2-147B-4C3F-853F-D8DB86E09C0F}"/>
              </a:ext>
            </a:extLst>
          </p:cNvPr>
          <p:cNvSpPr txBox="1"/>
          <p:nvPr/>
        </p:nvSpPr>
        <p:spPr>
          <a:xfrm>
            <a:off x="686889" y="51652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制作作品企画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BD8F18-9873-46A2-A05B-4FD8E68439E7}"/>
              </a:ext>
            </a:extLst>
          </p:cNvPr>
          <p:cNvSpPr txBox="1"/>
          <p:nvPr/>
        </p:nvSpPr>
        <p:spPr>
          <a:xfrm>
            <a:off x="6270171" y="55350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画像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85874C9-0869-47DB-8687-7A1541BD9583}"/>
              </a:ext>
            </a:extLst>
          </p:cNvPr>
          <p:cNvSpPr txBox="1"/>
          <p:nvPr/>
        </p:nvSpPr>
        <p:spPr>
          <a:xfrm>
            <a:off x="979713" y="550735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画像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0A111FE-73FE-4596-BCE5-D1D053A25FF3}"/>
              </a:ext>
            </a:extLst>
          </p:cNvPr>
          <p:cNvSpPr txBox="1"/>
          <p:nvPr/>
        </p:nvSpPr>
        <p:spPr>
          <a:xfrm>
            <a:off x="979713" y="191588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目標はドラゴンを狩ること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843A4DF-9E86-4642-9BD6-8466DFD12EC9}"/>
              </a:ext>
            </a:extLst>
          </p:cNvPr>
          <p:cNvSpPr txBox="1"/>
          <p:nvPr/>
        </p:nvSpPr>
        <p:spPr>
          <a:xfrm>
            <a:off x="6253960" y="15629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画像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106B5B0-F2B4-4AE5-9FBA-7F1F98C32AA9}"/>
              </a:ext>
            </a:extLst>
          </p:cNvPr>
          <p:cNvSpPr txBox="1"/>
          <p:nvPr/>
        </p:nvSpPr>
        <p:spPr>
          <a:xfrm>
            <a:off x="1055914" y="2765721"/>
            <a:ext cx="4185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二つの難易度があり、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短時間で狩れるモードと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長時間で狩れるモードがある</a:t>
            </a:r>
          </a:p>
        </p:txBody>
      </p:sp>
    </p:spTree>
    <p:extLst>
      <p:ext uri="{BB962C8B-B14F-4D97-AF65-F5344CB8AC3E}">
        <p14:creationId xmlns:p14="http://schemas.microsoft.com/office/powerpoint/2010/main" val="1206623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B5856C-4495-4FD6-8A64-221EA00932A6}"/>
              </a:ext>
            </a:extLst>
          </p:cNvPr>
          <p:cNvSpPr txBox="1"/>
          <p:nvPr/>
        </p:nvSpPr>
        <p:spPr>
          <a:xfrm>
            <a:off x="686889" y="516528"/>
            <a:ext cx="6792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制作作品</a:t>
            </a:r>
            <a:r>
              <a:rPr kumimoji="1"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アピールポイント</a:t>
            </a:r>
            <a:r>
              <a:rPr kumimoji="1"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0CA013-275B-4893-8B1C-B5D18BC85CF3}"/>
              </a:ext>
            </a:extLst>
          </p:cNvPr>
          <p:cNvSpPr txBox="1"/>
          <p:nvPr/>
        </p:nvSpPr>
        <p:spPr>
          <a:xfrm>
            <a:off x="686889" y="1524000"/>
            <a:ext cx="3607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プレイヤーの状態制御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935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B46EE2E-4951-4E82-BCC2-2A1A29B96D14}"/>
              </a:ext>
            </a:extLst>
          </p:cNvPr>
          <p:cNvSpPr txBox="1"/>
          <p:nvPr/>
        </p:nvSpPr>
        <p:spPr>
          <a:xfrm>
            <a:off x="686889" y="516528"/>
            <a:ext cx="8351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制作作品　</a:t>
            </a:r>
            <a: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アピールポイントその</a:t>
            </a:r>
            <a: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2)</a:t>
            </a:r>
            <a:endParaRPr kumimoji="1" lang="ja-JP" altLang="en-US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51808B-2206-4B0D-96CF-2D79CCAD8D63}"/>
              </a:ext>
            </a:extLst>
          </p:cNvPr>
          <p:cNvSpPr txBox="1"/>
          <p:nvPr/>
        </p:nvSpPr>
        <p:spPr>
          <a:xfrm>
            <a:off x="686889" y="1524000"/>
            <a:ext cx="322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プログラムコードについて書く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2062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DEFD51E-E76A-4D25-8B42-BC591C6849AB}"/>
              </a:ext>
            </a:extLst>
          </p:cNvPr>
          <p:cNvSpPr txBox="1"/>
          <p:nvPr/>
        </p:nvSpPr>
        <p:spPr>
          <a:xfrm>
            <a:off x="2291223" y="2718008"/>
            <a:ext cx="610936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6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ゲーム作品一覧</a:t>
            </a:r>
            <a:endParaRPr kumimoji="1" lang="en-US" altLang="ja-JP" sz="6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6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6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新しい順</a:t>
            </a:r>
            <a:r>
              <a:rPr kumimoji="1" lang="en-US" altLang="ja-JP" sz="6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734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9CF6073-1E8B-4106-A9B1-5E6450D659D8}"/>
              </a:ext>
            </a:extLst>
          </p:cNvPr>
          <p:cNvSpPr txBox="1"/>
          <p:nvPr/>
        </p:nvSpPr>
        <p:spPr>
          <a:xfrm>
            <a:off x="639771" y="1563304"/>
            <a:ext cx="25260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800" dirty="0"/>
              <a:t>画像</a:t>
            </a:r>
            <a:endParaRPr kumimoji="1" lang="en-US" altLang="ja-JP" sz="8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6F2CD01-C918-428A-B6F0-1B665F589E83}"/>
              </a:ext>
            </a:extLst>
          </p:cNvPr>
          <p:cNvSpPr txBox="1"/>
          <p:nvPr/>
        </p:nvSpPr>
        <p:spPr>
          <a:xfrm>
            <a:off x="491489" y="4883565"/>
            <a:ext cx="25260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800" dirty="0"/>
              <a:t>画像</a:t>
            </a:r>
            <a:endParaRPr kumimoji="1" lang="en-US" altLang="ja-JP" sz="8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91CE403-E128-4CCF-8775-8749A0A20407}"/>
              </a:ext>
            </a:extLst>
          </p:cNvPr>
          <p:cNvSpPr txBox="1"/>
          <p:nvPr/>
        </p:nvSpPr>
        <p:spPr>
          <a:xfrm>
            <a:off x="4530088" y="521674"/>
            <a:ext cx="592982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作品名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キツネたろう二世の大冒険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ジャンル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アクションゲーム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製作期間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2023/09/04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2023/12/08</a:t>
            </a: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制作環境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Unity/C#</a:t>
            </a: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対応機種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Windows</a:t>
            </a: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担当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バージョン管理、プレイヤーの制御、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	2D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視点のステージ作成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シーン管理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目的、学んだこと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Unity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を使用したチーム制作の流れ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GFF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アワードに提出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7549F22-EC0F-4EAF-BE5B-CAA4FFF91E33}"/>
              </a:ext>
            </a:extLst>
          </p:cNvPr>
          <p:cNvSpPr txBox="1"/>
          <p:nvPr/>
        </p:nvSpPr>
        <p:spPr>
          <a:xfrm>
            <a:off x="4530088" y="4175679"/>
            <a:ext cx="482696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作品名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Don’t Fall</a:t>
            </a: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ジャンル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3D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アクションゲーム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製作期間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2023/06/12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2023/08/11</a:t>
            </a: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制作環境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DX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ライブラリ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/C++</a:t>
            </a: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対応機種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Windows</a:t>
            </a: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担当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背景と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3D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モデル以外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目的、学んだこと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3D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ゲーム制作の基礎知識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6450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回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回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TM04033919[[fn=回路]]</Template>
  <TotalTime>801</TotalTime>
  <Words>597</Words>
  <Application>Microsoft Office PowerPoint</Application>
  <PresentationFormat>ユーザー設定</PresentationFormat>
  <Paragraphs>127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BIZ UDPゴシック</vt:lpstr>
      <vt:lpstr>メイリオ</vt:lpstr>
      <vt:lpstr>Arial</vt:lpstr>
      <vt:lpstr>Tw Cen MT</vt:lpstr>
      <vt:lpstr>回路</vt:lpstr>
      <vt:lpstr>Portfolio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浜松　廉斗</dc:creator>
  <cp:lastModifiedBy>浜松　廉斗</cp:lastModifiedBy>
  <cp:revision>39</cp:revision>
  <dcterms:created xsi:type="dcterms:W3CDTF">2023-10-16T06:27:47Z</dcterms:created>
  <dcterms:modified xsi:type="dcterms:W3CDTF">2024-02-04T10:25:24Z</dcterms:modified>
</cp:coreProperties>
</file>