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16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61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53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38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771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948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11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107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46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2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5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9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56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01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30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04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C1AC-1A6D-4D76-AEDA-B09BAE0E75BE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77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678A46-D0A8-8390-9757-CF2240A6FEBC}"/>
              </a:ext>
            </a:extLst>
          </p:cNvPr>
          <p:cNvSpPr txBox="1"/>
          <p:nvPr/>
        </p:nvSpPr>
        <p:spPr>
          <a:xfrm>
            <a:off x="2925901" y="2105561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スキルシート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A8A338-1AB6-B52D-99A8-8F88520713E5}"/>
              </a:ext>
            </a:extLst>
          </p:cNvPr>
          <p:cNvSpPr txBox="1"/>
          <p:nvPr/>
        </p:nvSpPr>
        <p:spPr>
          <a:xfrm>
            <a:off x="6697978" y="4395019"/>
            <a:ext cx="48125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福岡情報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クリエイター専門学校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ゲーム・クリエイターコース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ゲームクリエイター学科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浜松　廉斗</a:t>
            </a:r>
          </a:p>
        </p:txBody>
      </p:sp>
    </p:spTree>
    <p:extLst>
      <p:ext uri="{BB962C8B-B14F-4D97-AF65-F5344CB8AC3E}">
        <p14:creationId xmlns:p14="http://schemas.microsoft.com/office/powerpoint/2010/main" val="3249806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TM04033921[[fn=ダマスク]]</Template>
  <TotalTime>154</TotalTime>
  <Words>16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Bookman Old Style</vt:lpstr>
      <vt:lpstr>Rockwell</vt:lpstr>
      <vt:lpstr>Damask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浜松　廉斗</dc:creator>
  <cp:lastModifiedBy>浜松　廉斗</cp:lastModifiedBy>
  <cp:revision>3</cp:revision>
  <dcterms:created xsi:type="dcterms:W3CDTF">2024-04-03T14:30:53Z</dcterms:created>
  <dcterms:modified xsi:type="dcterms:W3CDTF">2024-04-03T17:05:06Z</dcterms:modified>
</cp:coreProperties>
</file>