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16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61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3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38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77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94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0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5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9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56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01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3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4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C1AC-1A6D-4D76-AEDA-B09BAE0E75BE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77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678A46-D0A8-8390-9757-CF2240A6FEBC}"/>
              </a:ext>
            </a:extLst>
          </p:cNvPr>
          <p:cNvSpPr txBox="1"/>
          <p:nvPr/>
        </p:nvSpPr>
        <p:spPr>
          <a:xfrm>
            <a:off x="2925901" y="2105561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スキルシート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A8A338-1AB6-B52D-99A8-8F88520713E5}"/>
              </a:ext>
            </a:extLst>
          </p:cNvPr>
          <p:cNvSpPr txBox="1"/>
          <p:nvPr/>
        </p:nvSpPr>
        <p:spPr>
          <a:xfrm>
            <a:off x="6697978" y="4395019"/>
            <a:ext cx="4812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福岡情報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クリエイター専門学校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ゲーム・クリエイターコース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ゲームクリエイター学科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浜松　廉斗</a:t>
            </a:r>
          </a:p>
        </p:txBody>
      </p:sp>
    </p:spTree>
    <p:extLst>
      <p:ext uri="{BB962C8B-B14F-4D97-AF65-F5344CB8AC3E}">
        <p14:creationId xmlns:p14="http://schemas.microsoft.com/office/powerpoint/2010/main" val="324980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DF5E62-75DE-AECB-87E4-46E96088CC58}"/>
              </a:ext>
            </a:extLst>
          </p:cNvPr>
          <p:cNvSpPr txBox="1"/>
          <p:nvPr/>
        </p:nvSpPr>
        <p:spPr>
          <a:xfrm>
            <a:off x="314632" y="324464"/>
            <a:ext cx="932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各スキルの経験年月</a:t>
            </a:r>
            <a:r>
              <a:rPr kumimoji="1"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</a:t>
            </a:r>
            <a:r>
              <a:rPr kumimoji="1"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575484-16E9-0DA4-B114-B8D7A84F0EB4}"/>
              </a:ext>
            </a:extLst>
          </p:cNvPr>
          <p:cNvSpPr txBox="1"/>
          <p:nvPr/>
        </p:nvSpPr>
        <p:spPr>
          <a:xfrm>
            <a:off x="894736" y="1720645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96A676-3512-AE44-A3AD-FBB0A4B70B41}"/>
              </a:ext>
            </a:extLst>
          </p:cNvPr>
          <p:cNvSpPr txBox="1"/>
          <p:nvPr/>
        </p:nvSpPr>
        <p:spPr>
          <a:xfrm>
            <a:off x="894735" y="236277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9D0BAA-F62B-A7A1-A291-D79A3E3CD03F}"/>
              </a:ext>
            </a:extLst>
          </p:cNvPr>
          <p:cNvSpPr txBox="1"/>
          <p:nvPr/>
        </p:nvSpPr>
        <p:spPr>
          <a:xfrm>
            <a:off x="893721" y="3625796"/>
            <a:ext cx="266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＃：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C2C17B-D3B5-A4EB-0A21-D6242CE62115}"/>
              </a:ext>
            </a:extLst>
          </p:cNvPr>
          <p:cNvSpPr txBox="1"/>
          <p:nvPr/>
        </p:nvSpPr>
        <p:spPr>
          <a:xfrm>
            <a:off x="893721" y="4529534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PHP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87D351-B887-E66D-032D-ACEA880FC2F5}"/>
              </a:ext>
            </a:extLst>
          </p:cNvPr>
          <p:cNvSpPr txBox="1"/>
          <p:nvPr/>
        </p:nvSpPr>
        <p:spPr>
          <a:xfrm>
            <a:off x="893721" y="5311803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カ月</a:t>
            </a:r>
          </a:p>
        </p:txBody>
      </p:sp>
    </p:spTree>
    <p:extLst>
      <p:ext uri="{BB962C8B-B14F-4D97-AF65-F5344CB8AC3E}">
        <p14:creationId xmlns:p14="http://schemas.microsoft.com/office/powerpoint/2010/main" val="339603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164</TotalTime>
  <Words>49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Bookman Old Style</vt:lpstr>
      <vt:lpstr>Rockwell</vt:lpstr>
      <vt:lpstr>Damask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5</cp:revision>
  <dcterms:created xsi:type="dcterms:W3CDTF">2024-04-03T14:30:53Z</dcterms:created>
  <dcterms:modified xsi:type="dcterms:W3CDTF">2024-04-04T14:37:11Z</dcterms:modified>
</cp:coreProperties>
</file>