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1774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183" userDrawn="1">
          <p15:clr>
            <a:srgbClr val="A4A3A4"/>
          </p15:clr>
        </p15:guide>
        <p15:guide id="8" pos="7329" userDrawn="1">
          <p15:clr>
            <a:srgbClr val="A4A3A4"/>
          </p15:clr>
        </p15:guide>
        <p15:guide id="9" pos="3728" userDrawn="1">
          <p15:clr>
            <a:srgbClr val="A4A3A4"/>
          </p15:clr>
        </p15:guide>
        <p15:guide id="10" pos="3952" userDrawn="1">
          <p15:clr>
            <a:srgbClr val="A4A3A4"/>
          </p15:clr>
        </p15:guide>
        <p15:guide id="11" pos="7497" userDrawn="1">
          <p15:clr>
            <a:srgbClr val="A4A3A4"/>
          </p15:clr>
        </p15:guide>
        <p15:guide id="12" orient="horz" pos="1049" userDrawn="1">
          <p15:clr>
            <a:srgbClr val="A4A3A4"/>
          </p15:clr>
        </p15:guide>
        <p15:guide id="13" pos="351" userDrawn="1">
          <p15:clr>
            <a:srgbClr val="A4A3A4"/>
          </p15:clr>
        </p15:guide>
        <p15:guide id="14" orient="horz" pos="4133" userDrawn="1">
          <p15:clr>
            <a:srgbClr val="A4A3A4"/>
          </p15:clr>
        </p15:guide>
        <p15:guide id="15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  <p15:guide id="3" orient="horz" pos="2121" userDrawn="1">
          <p15:clr>
            <a:srgbClr val="A4A3A4"/>
          </p15:clr>
        </p15:guide>
        <p15:guide id="4" pos="3110" userDrawn="1">
          <p15:clr>
            <a:srgbClr val="A4A3A4"/>
          </p15:clr>
        </p15:guide>
        <p15:guide id="6" pos="31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DEF"/>
    <a:srgbClr val="D5EDFB"/>
    <a:srgbClr val="000000"/>
    <a:srgbClr val="F3B3BB"/>
    <a:srgbClr val="EDF0F9"/>
    <a:srgbClr val="E6E6E6"/>
    <a:srgbClr val="F69728"/>
    <a:srgbClr val="F6F7FC"/>
    <a:srgbClr val="EBEEF9"/>
    <a:srgbClr val="359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186" autoAdjust="0"/>
  </p:normalViewPr>
  <p:slideViewPr>
    <p:cSldViewPr snapToGrid="0" snapToObjects="1">
      <p:cViewPr varScale="1">
        <p:scale>
          <a:sx n="101" d="100"/>
          <a:sy n="101" d="100"/>
        </p:scale>
        <p:origin x="114" y="162"/>
      </p:cViewPr>
      <p:guideLst>
        <p:guide orient="horz"/>
        <p:guide orient="horz" pos="232"/>
        <p:guide orient="horz" pos="709"/>
        <p:guide orient="horz" pos="1774"/>
        <p:guide orient="horz" pos="4065"/>
        <p:guide pos="3840"/>
        <p:guide pos="183"/>
        <p:guide pos="7329"/>
        <p:guide pos="3728"/>
        <p:guide pos="3952"/>
        <p:guide pos="7497"/>
        <p:guide orient="horz" pos="1049"/>
        <p:guide pos="351"/>
        <p:guide orient="horz" pos="4133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1013" y="77"/>
      </p:cViewPr>
      <p:guideLst>
        <p:guide orient="horz" pos="2122"/>
        <p:guide pos="3108"/>
        <p:guide orient="horz" pos="2121"/>
        <p:guide pos="3110"/>
        <p:guide pos="3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760" y="6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r">
              <a:defRPr sz="1200"/>
            </a:lvl1pPr>
          </a:lstStyle>
          <a:p>
            <a:fld id="{A442F811-62A1-4271-B7EC-6243EE49F59A}" type="datetimeFigureOut">
              <a:rPr kumimoji="1" lang="ja-JP" altLang="en-US" smtClean="0"/>
              <a:t>2024/7/3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6" y="6397562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760" y="6397562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r">
              <a:defRPr sz="1200"/>
            </a:lvl1pPr>
          </a:lstStyle>
          <a:p>
            <a:fld id="{D62B7DC6-C3B4-49BE-B18B-752E2E8A02F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55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908050" y="0"/>
            <a:ext cx="9791700" cy="55086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0748" tIns="45374" rIns="90748" bIns="45374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8083584" y="798005"/>
            <a:ext cx="1642496" cy="4711443"/>
          </a:xfrm>
          <a:prstGeom prst="rect">
            <a:avLst/>
          </a:prstGeom>
        </p:spPr>
        <p:txBody>
          <a:bodyPr vert="horz" lIns="90748" tIns="45374" rIns="90748" bIns="45374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1341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5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759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データ 16"/>
          <p:cNvSpPr/>
          <p:nvPr/>
        </p:nvSpPr>
        <p:spPr>
          <a:xfrm>
            <a:off x="259804" y="4393532"/>
            <a:ext cx="5331687" cy="514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>
              <a:solidFill>
                <a:srgbClr val="0055BA"/>
              </a:solidFill>
              <a:latin typeface="+mj-ea"/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3872" y="2387600"/>
            <a:ext cx="5297871" cy="1927743"/>
          </a:xfrm>
          <a:prstGeom prst="rect">
            <a:avLst/>
          </a:prstGeom>
        </p:spPr>
        <p:txBody>
          <a:bodyPr lIns="83973" tIns="41987" rIns="83973" bIns="41987" anchor="b"/>
          <a:lstStyle>
            <a:lvl1pPr algn="l">
              <a:defRPr kumimoji="0" sz="36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資料タイトルを記入</a:t>
            </a:r>
          </a:p>
        </p:txBody>
      </p:sp>
      <p:sp>
        <p:nvSpPr>
          <p:cNvPr id="4100" name="Rectangle 4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693957" y="4723660"/>
            <a:ext cx="5034213" cy="1000125"/>
          </a:xfrm>
          <a:prstGeom prst="rect">
            <a:avLst/>
          </a:prstGeom>
          <a:ln/>
        </p:spPr>
        <p:txBody>
          <a:bodyPr lIns="83973" tIns="41987" rIns="83973" bIns="41987"/>
          <a:lstStyle>
            <a:lvl1pPr marL="0" indent="0" algn="r"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年月日</a:t>
            </a:r>
            <a:r>
              <a:rPr lang="en-US" altLang="ja-JP" dirty="0"/>
              <a:t>/</a:t>
            </a:r>
            <a:r>
              <a:rPr lang="ja-JP" altLang="en-US" dirty="0"/>
              <a:t>会社名を記入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2152" y="1729935"/>
            <a:ext cx="5305105" cy="5048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テーマを記入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1CF56F-8645-49CC-98A2-0DD239A500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11" y="71120"/>
            <a:ext cx="3835407" cy="103555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AB0A147-6108-BF25-CFF6-3FC3120122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28" y="140222"/>
            <a:ext cx="1321717" cy="4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92F6F2-D9DA-7A8E-6973-CBC84BA3197D}"/>
              </a:ext>
            </a:extLst>
          </p:cNvPr>
          <p:cNvSpPr/>
          <p:nvPr userDrawn="1"/>
        </p:nvSpPr>
        <p:spPr>
          <a:xfrm>
            <a:off x="6508487" y="-263480"/>
            <a:ext cx="5534972" cy="443437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05D6CE-AEBE-525B-5487-A4955D34ECF7}"/>
              </a:ext>
            </a:extLst>
          </p:cNvPr>
          <p:cNvSpPr/>
          <p:nvPr userDrawn="1"/>
        </p:nvSpPr>
        <p:spPr>
          <a:xfrm>
            <a:off x="11618081" y="0"/>
            <a:ext cx="573919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BCDC11-ACA7-974E-9BD6-7D85EC40BD1A}"/>
              </a:ext>
            </a:extLst>
          </p:cNvPr>
          <p:cNvSpPr/>
          <p:nvPr userDrawn="1"/>
        </p:nvSpPr>
        <p:spPr>
          <a:xfrm>
            <a:off x="6332952" y="0"/>
            <a:ext cx="115747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0DB1E0-99CF-C55A-00F1-78910D912AAC}"/>
              </a:ext>
            </a:extLst>
          </p:cNvPr>
          <p:cNvSpPr/>
          <p:nvPr userDrawn="1"/>
        </p:nvSpPr>
        <p:spPr>
          <a:xfrm>
            <a:off x="6566362" y="-254647"/>
            <a:ext cx="5569697" cy="7747675"/>
          </a:xfrm>
          <a:prstGeom prst="rect">
            <a:avLst/>
          </a:prstGeom>
          <a:blipFill>
            <a:blip r:embed="rId2"/>
            <a:srcRect/>
            <a:stretch>
              <a:fillRect l="-73170" t="5467" r="-19018" b="8181"/>
            </a:stretch>
          </a:blip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1CF56F-8645-49CC-98A2-0DD239A500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11" y="95834"/>
            <a:ext cx="3835407" cy="103555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AB0A147-6108-BF25-CFF6-3FC3120122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28" y="140222"/>
            <a:ext cx="1321717" cy="4434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DD142B-A70D-2BFC-9A5A-D13E5912FDA0}"/>
              </a:ext>
            </a:extLst>
          </p:cNvPr>
          <p:cNvSpPr/>
          <p:nvPr userDrawn="1"/>
        </p:nvSpPr>
        <p:spPr>
          <a:xfrm>
            <a:off x="6215027" y="0"/>
            <a:ext cx="58138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3AE1CA2-B390-445D-7840-7173356FF1AB}"/>
              </a:ext>
            </a:extLst>
          </p:cNvPr>
          <p:cNvGrpSpPr/>
          <p:nvPr userDrawn="1"/>
        </p:nvGrpSpPr>
        <p:grpSpPr>
          <a:xfrm>
            <a:off x="-196771" y="-1180618"/>
            <a:ext cx="12639555" cy="9206617"/>
            <a:chOff x="-196771" y="-1180618"/>
            <a:chExt cx="12639555" cy="920661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941B3AA-849A-65DA-516A-FCCC9975FF5D}"/>
                </a:ext>
              </a:extLst>
            </p:cNvPr>
            <p:cNvSpPr/>
            <p:nvPr userDrawn="1"/>
          </p:nvSpPr>
          <p:spPr>
            <a:xfrm>
              <a:off x="-196771" y="-1180618"/>
              <a:ext cx="12639555" cy="11680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CA0D3A2-32CD-0FB0-B62E-F8B350F95EC3}"/>
                </a:ext>
              </a:extLst>
            </p:cNvPr>
            <p:cNvSpPr/>
            <p:nvPr userDrawn="1"/>
          </p:nvSpPr>
          <p:spPr>
            <a:xfrm>
              <a:off x="-196771" y="6857999"/>
              <a:ext cx="12639555" cy="11680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B98BFF-E421-45CE-A4E2-47995DA68F42}"/>
              </a:ext>
            </a:extLst>
          </p:cNvPr>
          <p:cNvSpPr/>
          <p:nvPr userDrawn="1"/>
        </p:nvSpPr>
        <p:spPr>
          <a:xfrm>
            <a:off x="11363450" y="6414562"/>
            <a:ext cx="828550" cy="443437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データ 16">
            <a:extLst>
              <a:ext uri="{FF2B5EF4-FFF2-40B4-BE49-F238E27FC236}">
                <a16:creationId xmlns:a16="http://schemas.microsoft.com/office/drawing/2014/main" id="{1902A9B8-FC84-3D1D-C5DB-792C1C949D96}"/>
              </a:ext>
            </a:extLst>
          </p:cNvPr>
          <p:cNvSpPr/>
          <p:nvPr userDrawn="1"/>
        </p:nvSpPr>
        <p:spPr>
          <a:xfrm>
            <a:off x="396483" y="4393532"/>
            <a:ext cx="5331687" cy="514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>
              <a:solidFill>
                <a:srgbClr val="0055BA"/>
              </a:solidFill>
              <a:latin typeface="+mj-ea"/>
              <a:ea typeface="+mj-ea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E606AFA-8126-0911-7E8F-22E5B281E9F8}"/>
              </a:ext>
            </a:extLst>
          </p:cNvPr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3872" y="2387600"/>
            <a:ext cx="5454298" cy="1927743"/>
          </a:xfrm>
          <a:prstGeom prst="rect">
            <a:avLst/>
          </a:prstGeom>
        </p:spPr>
        <p:txBody>
          <a:bodyPr lIns="83973" tIns="41987" rIns="83973" bIns="41987" anchor="b"/>
          <a:lstStyle>
            <a:lvl1pPr algn="l">
              <a:defRPr kumimoji="0" sz="3600" b="1">
                <a:solidFill>
                  <a:schemeClr val="tx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資料タイトルを記入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FF4A3DE-EBE0-F514-56A6-E61F686D8E2C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93957" y="4723660"/>
            <a:ext cx="5034213" cy="1000125"/>
          </a:xfrm>
          <a:prstGeom prst="rect">
            <a:avLst/>
          </a:prstGeom>
          <a:ln/>
        </p:spPr>
        <p:txBody>
          <a:bodyPr lIns="83973" tIns="41987" rIns="83973" bIns="41987"/>
          <a:lstStyle>
            <a:lvl1pPr marL="0" indent="0" algn="r"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年月日</a:t>
            </a:r>
            <a:r>
              <a:rPr lang="en-US" altLang="ja-JP" dirty="0"/>
              <a:t>/</a:t>
            </a:r>
            <a:r>
              <a:rPr lang="ja-JP" altLang="en-US" dirty="0"/>
              <a:t>会社名を記入</a:t>
            </a:r>
            <a:endParaRPr lang="en-US" altLang="ja-JP" dirty="0"/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AC535CFA-64C6-7983-2ABE-35B5149F79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152" y="1729935"/>
            <a:ext cx="5454298" cy="5048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tx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テーマを記入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A70DA-9B45-0893-B32E-ED92E49AF84B}"/>
              </a:ext>
            </a:extLst>
          </p:cNvPr>
          <p:cNvSpPr/>
          <p:nvPr userDrawn="1"/>
        </p:nvSpPr>
        <p:spPr>
          <a:xfrm>
            <a:off x="6508488" y="0"/>
            <a:ext cx="197804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65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1B77E7-EE1C-353A-8C8F-DB90356CEBE4}"/>
              </a:ext>
            </a:extLst>
          </p:cNvPr>
          <p:cNvSpPr/>
          <p:nvPr userDrawn="1"/>
        </p:nvSpPr>
        <p:spPr>
          <a:xfrm>
            <a:off x="-1" y="652370"/>
            <a:ext cx="12191999" cy="671084"/>
          </a:xfrm>
          <a:prstGeom prst="rect">
            <a:avLst/>
          </a:prstGeom>
          <a:solidFill>
            <a:srgbClr val="359FE8">
              <a:alpha val="10196"/>
            </a:srgbClr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63" y="160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スライド" r:id="rId4" imgW="528" imgH="528" progId="TCLayout.ActiveDocument.1">
                  <p:embed/>
                </p:oleObj>
              </mc:Choice>
              <mc:Fallback>
                <p:oleObj name="think-cell スライド" r:id="rId4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3" y="160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1DE7CB9-3A50-AD7D-3302-1E922AAA3CCC}"/>
              </a:ext>
            </a:extLst>
          </p:cNvPr>
          <p:cNvGrpSpPr/>
          <p:nvPr userDrawn="1"/>
        </p:nvGrpSpPr>
        <p:grpSpPr>
          <a:xfrm>
            <a:off x="0" y="0"/>
            <a:ext cx="12207253" cy="544749"/>
            <a:chOff x="-917152" y="745813"/>
            <a:chExt cx="13124406" cy="585677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E6C8C43E-B2AF-14E1-9CEF-D5ECD6ED3E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002" t="27575" r="8962" b="61490"/>
            <a:stretch/>
          </p:blipFill>
          <p:spPr>
            <a:xfrm>
              <a:off x="292139" y="745813"/>
              <a:ext cx="11915115" cy="585677"/>
            </a:xfrm>
            <a:prstGeom prst="rect">
              <a:avLst/>
            </a:prstGeom>
          </p:spPr>
        </p:pic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1BEF376-52AC-4DA2-6973-EE76CF289170}"/>
                </a:ext>
              </a:extLst>
            </p:cNvPr>
            <p:cNvSpPr/>
            <p:nvPr userDrawn="1"/>
          </p:nvSpPr>
          <p:spPr>
            <a:xfrm>
              <a:off x="-917152" y="745813"/>
              <a:ext cx="7682415" cy="585677"/>
            </a:xfrm>
            <a:prstGeom prst="rect">
              <a:avLst/>
            </a:prstGeom>
            <a:solidFill>
              <a:srgbClr val="75BDEF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59D7F0-7FE3-AE7C-3A61-EFED5DDF4FDB}"/>
              </a:ext>
            </a:extLst>
          </p:cNvPr>
          <p:cNvSpPr/>
          <p:nvPr userDrawn="1"/>
        </p:nvSpPr>
        <p:spPr>
          <a:xfrm>
            <a:off x="0" y="57570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DEDECCA-D37D-19F0-57C7-75D93260B8DB}"/>
              </a:ext>
            </a:extLst>
          </p:cNvPr>
          <p:cNvSpPr/>
          <p:nvPr userDrawn="1"/>
        </p:nvSpPr>
        <p:spPr>
          <a:xfrm rot="16200000">
            <a:off x="-3323" y="617294"/>
            <a:ext cx="536651" cy="530002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9">
            <a:extLst>
              <a:ext uri="{FF2B5EF4-FFF2-40B4-BE49-F238E27FC236}">
                <a16:creationId xmlns:a16="http://schemas.microsoft.com/office/drawing/2014/main" id="{89EF9EE3-9938-0968-CA7B-CA003507260D}"/>
              </a:ext>
            </a:extLst>
          </p:cNvPr>
          <p:cNvSpPr/>
          <p:nvPr userDrawn="1"/>
        </p:nvSpPr>
        <p:spPr>
          <a:xfrm rot="16200000">
            <a:off x="1" y="575700"/>
            <a:ext cx="280340" cy="28034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53ADEB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45C1BD7-D163-AE2D-BD22-8B2FC5E5A7F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4953"/>
            <a:ext cx="1119971" cy="375751"/>
          </a:xfrm>
          <a:prstGeom prst="rect">
            <a:avLst/>
          </a:prstGeom>
        </p:spPr>
      </p:pic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88B9E7EE-597F-03AE-47F4-13EAC3147A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2986" y="656039"/>
            <a:ext cx="11393733" cy="59215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Header</a:t>
            </a:r>
            <a:r>
              <a:rPr kumimoji="1" lang="ja-JP" altLang="en-US" dirty="0"/>
              <a:t>を入力（スライドタイトル）</a:t>
            </a:r>
          </a:p>
        </p:txBody>
      </p:sp>
      <p:sp>
        <p:nvSpPr>
          <p:cNvPr id="24" name="正方形/長方形 19">
            <a:extLst>
              <a:ext uri="{FF2B5EF4-FFF2-40B4-BE49-F238E27FC236}">
                <a16:creationId xmlns:a16="http://schemas.microsoft.com/office/drawing/2014/main" id="{EB2AC84B-71B0-7668-875E-5EA2CA9381F6}"/>
              </a:ext>
            </a:extLst>
          </p:cNvPr>
          <p:cNvSpPr/>
          <p:nvPr userDrawn="1"/>
        </p:nvSpPr>
        <p:spPr>
          <a:xfrm rot="5400000">
            <a:off x="11242040" y="5947672"/>
            <a:ext cx="949960" cy="94996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735B96-1C07-4EA8-E928-7D44748867D1}"/>
              </a:ext>
            </a:extLst>
          </p:cNvPr>
          <p:cNvSpPr/>
          <p:nvPr userDrawn="1"/>
        </p:nvSpPr>
        <p:spPr>
          <a:xfrm>
            <a:off x="0" y="6865620"/>
            <a:ext cx="12192000" cy="7376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9453D1A9-1F52-D527-1C60-536AEC804F5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693620" y="6684982"/>
            <a:ext cx="3876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fld id="{4F22D2BC-E512-4578-9687-A9508EB3A3CD}" type="slidenum">
              <a:rPr kumimoji="0" lang="en-US" altLang="ja-JP" sz="1050" smtClean="0">
                <a:solidFill>
                  <a:schemeClr val="bg1"/>
                </a:solidFill>
                <a:ea typeface="ＭＳ Ｐゴシック" charset="-128"/>
              </a:rPr>
              <a:pPr algn="r" eaLnBrk="0" hangingPunct="0">
                <a:defRPr/>
              </a:pPr>
              <a:t>‹#›</a:t>
            </a:fld>
            <a:endParaRPr kumimoji="0" lang="en-US" altLang="ja-JP" sz="1050" b="1" dirty="0">
              <a:solidFill>
                <a:schemeClr val="bg1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741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63" y="160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スライド" r:id="rId4" imgW="528" imgH="528" progId="TCLayout.ActiveDocument.1">
                  <p:embed/>
                </p:oleObj>
              </mc:Choice>
              <mc:Fallback>
                <p:oleObj name="think-cell スライド" r:id="rId4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3" y="160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図 16">
            <a:extLst>
              <a:ext uri="{FF2B5EF4-FFF2-40B4-BE49-F238E27FC236}">
                <a16:creationId xmlns:a16="http://schemas.microsoft.com/office/drawing/2014/main" id="{E6C8C43E-B2AF-14E1-9CEF-D5ECD6ED3E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02" t="26738" r="8962" b="58494"/>
          <a:stretch/>
        </p:blipFill>
        <p:spPr>
          <a:xfrm>
            <a:off x="1124784" y="-795"/>
            <a:ext cx="11082469" cy="73572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EF376-52AC-4DA2-6973-EE76CF289170}"/>
              </a:ext>
            </a:extLst>
          </p:cNvPr>
          <p:cNvSpPr/>
          <p:nvPr userDrawn="1"/>
        </p:nvSpPr>
        <p:spPr>
          <a:xfrm>
            <a:off x="0" y="0"/>
            <a:ext cx="7985760" cy="734925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59D7F0-7FE3-AE7C-3A61-EFED5DDF4FDB}"/>
              </a:ext>
            </a:extLst>
          </p:cNvPr>
          <p:cNvSpPr/>
          <p:nvPr userDrawn="1"/>
        </p:nvSpPr>
        <p:spPr>
          <a:xfrm>
            <a:off x="0" y="77128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45C1BD7-D163-AE2D-BD22-8B2FC5E5A7F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274" y="174078"/>
            <a:ext cx="1119971" cy="375751"/>
          </a:xfrm>
          <a:prstGeom prst="rect">
            <a:avLst/>
          </a:prstGeom>
        </p:spPr>
      </p:pic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88B9E7EE-597F-03AE-47F4-13EAC3147A12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177636" y="69904"/>
            <a:ext cx="8377084" cy="59215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ln w="6350">
                  <a:noFill/>
                  <a:prstDash val="solid"/>
                </a:ln>
                <a:solidFill>
                  <a:schemeClr val="bg1"/>
                </a:solidFill>
                <a:effectLst>
                  <a:glow rad="76200">
                    <a:srgbClr val="0055BA">
                      <a:alpha val="40000"/>
                    </a:srgbClr>
                  </a:glo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Header</a:t>
            </a:r>
            <a:r>
              <a:rPr kumimoji="1" lang="ja-JP" altLang="en-US" dirty="0"/>
              <a:t>を入力（スライドタイトル）</a:t>
            </a:r>
          </a:p>
        </p:txBody>
      </p:sp>
      <p:sp>
        <p:nvSpPr>
          <p:cNvPr id="24" name="正方形/長方形 19">
            <a:extLst>
              <a:ext uri="{FF2B5EF4-FFF2-40B4-BE49-F238E27FC236}">
                <a16:creationId xmlns:a16="http://schemas.microsoft.com/office/drawing/2014/main" id="{EB2AC84B-71B0-7668-875E-5EA2CA9381F6}"/>
              </a:ext>
            </a:extLst>
          </p:cNvPr>
          <p:cNvSpPr/>
          <p:nvPr userDrawn="1"/>
        </p:nvSpPr>
        <p:spPr>
          <a:xfrm rot="5400000">
            <a:off x="11242040" y="5947672"/>
            <a:ext cx="949960" cy="94996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735B96-1C07-4EA8-E928-7D44748867D1}"/>
              </a:ext>
            </a:extLst>
          </p:cNvPr>
          <p:cNvSpPr/>
          <p:nvPr userDrawn="1"/>
        </p:nvSpPr>
        <p:spPr>
          <a:xfrm>
            <a:off x="0" y="6865620"/>
            <a:ext cx="12192000" cy="7376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9453D1A9-1F52-D527-1C60-536AEC804F5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693620" y="6684982"/>
            <a:ext cx="3876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fld id="{4F22D2BC-E512-4578-9687-A9508EB3A3CD}" type="slidenum">
              <a:rPr kumimoji="0" lang="en-US" altLang="ja-JP" sz="1050" smtClean="0">
                <a:solidFill>
                  <a:schemeClr val="bg1"/>
                </a:solidFill>
                <a:ea typeface="ＭＳ Ｐゴシック" charset="-128"/>
              </a:rPr>
              <a:pPr algn="r" eaLnBrk="0" hangingPunct="0">
                <a:defRPr/>
              </a:pPr>
              <a:t>‹#›</a:t>
            </a:fld>
            <a:endParaRPr kumimoji="0" lang="en-US" altLang="ja-JP" sz="1050" b="1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" name="正方形/長方形 19">
            <a:extLst>
              <a:ext uri="{FF2B5EF4-FFF2-40B4-BE49-F238E27FC236}">
                <a16:creationId xmlns:a16="http://schemas.microsoft.com/office/drawing/2014/main" id="{72C316CC-CD61-D126-3763-8AD7B7989B06}"/>
              </a:ext>
            </a:extLst>
          </p:cNvPr>
          <p:cNvSpPr/>
          <p:nvPr userDrawn="1"/>
        </p:nvSpPr>
        <p:spPr>
          <a:xfrm rot="16200000">
            <a:off x="1" y="776868"/>
            <a:ext cx="280340" cy="28034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53ADEB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36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19">
            <a:extLst>
              <a:ext uri="{FF2B5EF4-FFF2-40B4-BE49-F238E27FC236}">
                <a16:creationId xmlns:a16="http://schemas.microsoft.com/office/drawing/2014/main" id="{0C0CACE4-D945-345F-DFDB-1547BEB74957}"/>
              </a:ext>
            </a:extLst>
          </p:cNvPr>
          <p:cNvSpPr/>
          <p:nvPr userDrawn="1"/>
        </p:nvSpPr>
        <p:spPr>
          <a:xfrm rot="5400000">
            <a:off x="11242040" y="5947672"/>
            <a:ext cx="949960" cy="94996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63" y="160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スライド" r:id="rId4" imgW="528" imgH="528" progId="TCLayout.ActiveDocument.1">
                  <p:embed/>
                </p:oleObj>
              </mc:Choice>
              <mc:Fallback>
                <p:oleObj name="think-cell スライド" r:id="rId4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3" y="160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9D7F674C-A741-4650-AD59-383746AA21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7316" y="676359"/>
            <a:ext cx="11699404" cy="59215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Header</a:t>
            </a:r>
            <a:r>
              <a:rPr kumimoji="1" lang="ja-JP" altLang="en-US" dirty="0"/>
              <a:t>を入力（スライドタイトル）</a:t>
            </a:r>
          </a:p>
        </p:txBody>
      </p:sp>
      <p:sp>
        <p:nvSpPr>
          <p:cNvPr id="12" name="タイトル 5">
            <a:extLst>
              <a:ext uri="{FF2B5EF4-FFF2-40B4-BE49-F238E27FC236}">
                <a16:creationId xmlns:a16="http://schemas.microsoft.com/office/drawing/2014/main" id="{135107F4-CFAD-4ABF-8840-D716F8E3F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14632" y="1452684"/>
            <a:ext cx="11364137" cy="950318"/>
          </a:xfr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Ø"/>
              <a:defRPr sz="2400" b="1"/>
            </a:lvl1pPr>
          </a:lstStyle>
          <a:p>
            <a:r>
              <a:rPr lang="ja-JP" altLang="en-US" dirty="0"/>
              <a:t>キーメッセージを入力（本スライドで一番伝えたいこと）</a:t>
            </a:r>
            <a:endParaRPr kumimoji="1" lang="ja-JP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21EBC8B-0150-414E-9058-A16C07D9B8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14632" y="2116848"/>
            <a:ext cx="11542088" cy="456174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>
                <a:latin typeface="+mj-ea"/>
                <a:ea typeface="+mj-ea"/>
              </a:defRPr>
            </a:lvl1pPr>
            <a:lvl2pPr>
              <a:spcBef>
                <a:spcPts val="600"/>
              </a:spcBef>
              <a:defRPr sz="2400">
                <a:latin typeface="+mj-ea"/>
                <a:ea typeface="+mj-ea"/>
              </a:defRPr>
            </a:lvl2pPr>
            <a:lvl3pPr>
              <a:spcBef>
                <a:spcPts val="600"/>
              </a:spcBef>
              <a:defRPr sz="2400">
                <a:latin typeface="+mj-ea"/>
                <a:ea typeface="+mj-ea"/>
              </a:defRPr>
            </a:lvl3pPr>
            <a:lvl4pPr>
              <a:spcBef>
                <a:spcPts val="600"/>
              </a:spcBef>
              <a:defRPr sz="2400">
                <a:latin typeface="+mj-ea"/>
                <a:ea typeface="+mj-ea"/>
              </a:defRPr>
            </a:lvl4pPr>
            <a:lvl5pPr>
              <a:spcBef>
                <a:spcPts val="600"/>
              </a:spcBef>
              <a:defRPr sz="2400"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74FACB3-3553-FEC9-4CC1-A73CC9760012}"/>
              </a:ext>
            </a:extLst>
          </p:cNvPr>
          <p:cNvGrpSpPr/>
          <p:nvPr userDrawn="1"/>
        </p:nvGrpSpPr>
        <p:grpSpPr>
          <a:xfrm>
            <a:off x="0" y="0"/>
            <a:ext cx="12207253" cy="544749"/>
            <a:chOff x="-917152" y="745813"/>
            <a:chExt cx="13124406" cy="58567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EAA0906-89DD-F94E-A509-C4F8615C07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002" t="27575" r="8962" b="61490"/>
            <a:stretch/>
          </p:blipFill>
          <p:spPr>
            <a:xfrm>
              <a:off x="292139" y="745813"/>
              <a:ext cx="11915115" cy="585677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48618FA-B85D-C495-94DB-517CB618AAA2}"/>
                </a:ext>
              </a:extLst>
            </p:cNvPr>
            <p:cNvSpPr/>
            <p:nvPr userDrawn="1"/>
          </p:nvSpPr>
          <p:spPr>
            <a:xfrm>
              <a:off x="-917152" y="745813"/>
              <a:ext cx="7682415" cy="585677"/>
            </a:xfrm>
            <a:prstGeom prst="rect">
              <a:avLst/>
            </a:prstGeom>
            <a:solidFill>
              <a:srgbClr val="75BDEF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1404C6-26D7-8F62-8262-5587FFD296BA}"/>
              </a:ext>
            </a:extLst>
          </p:cNvPr>
          <p:cNvSpPr/>
          <p:nvPr userDrawn="1"/>
        </p:nvSpPr>
        <p:spPr>
          <a:xfrm>
            <a:off x="0" y="57570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F0A7E0-6417-52DE-9E24-E934BF789188}"/>
              </a:ext>
            </a:extLst>
          </p:cNvPr>
          <p:cNvSpPr/>
          <p:nvPr userDrawn="1"/>
        </p:nvSpPr>
        <p:spPr>
          <a:xfrm>
            <a:off x="0" y="6865620"/>
            <a:ext cx="12192000" cy="7376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966A3CB-07F5-907F-9E53-D6BE741BC6DA}"/>
              </a:ext>
            </a:extLst>
          </p:cNvPr>
          <p:cNvSpPr/>
          <p:nvPr userDrawn="1"/>
        </p:nvSpPr>
        <p:spPr>
          <a:xfrm rot="16200000">
            <a:off x="-3323" y="617294"/>
            <a:ext cx="536651" cy="530002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9">
            <a:extLst>
              <a:ext uri="{FF2B5EF4-FFF2-40B4-BE49-F238E27FC236}">
                <a16:creationId xmlns:a16="http://schemas.microsoft.com/office/drawing/2014/main" id="{4CDF0147-7370-CA97-A4F1-95F58E68E382}"/>
              </a:ext>
            </a:extLst>
          </p:cNvPr>
          <p:cNvSpPr/>
          <p:nvPr userDrawn="1"/>
        </p:nvSpPr>
        <p:spPr>
          <a:xfrm rot="16200000">
            <a:off x="1" y="575700"/>
            <a:ext cx="280340" cy="28034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53ADEB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7E915B-4B55-2674-1364-875E253AB82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4953"/>
            <a:ext cx="1119971" cy="37575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12395A-3159-E9DB-4BEC-7CB2357674F4}"/>
              </a:ext>
            </a:extLst>
          </p:cNvPr>
          <p:cNvSpPr/>
          <p:nvPr userDrawn="1"/>
        </p:nvSpPr>
        <p:spPr>
          <a:xfrm>
            <a:off x="11041380" y="80648"/>
            <a:ext cx="1099984" cy="214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0" tIns="22154" rIns="0" bIns="22154" anchor="ctr">
            <a:no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+mj-ea"/>
                <a:ea typeface="+mj-ea"/>
              </a:rPr>
              <a:t>CONFIDENTIAL</a:t>
            </a:r>
            <a:endParaRPr lang="ja-JP" altLang="en-US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EEFE6268-FFEC-07E3-961A-C0CAFA2F5B32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693620" y="6684982"/>
            <a:ext cx="3876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fld id="{4F22D2BC-E512-4578-9687-A9508EB3A3CD}" type="slidenum">
              <a:rPr kumimoji="0" lang="en-US" altLang="ja-JP" sz="1050" smtClean="0">
                <a:solidFill>
                  <a:schemeClr val="bg1"/>
                </a:solidFill>
                <a:ea typeface="ＭＳ Ｐゴシック" charset="-128"/>
              </a:rPr>
              <a:pPr algn="r" eaLnBrk="0" hangingPunct="0">
                <a:defRPr/>
              </a:pPr>
              <a:t>‹#›</a:t>
            </a:fld>
            <a:endParaRPr kumimoji="0" lang="en-US" altLang="ja-JP" sz="1050" b="1" dirty="0">
              <a:solidFill>
                <a:schemeClr val="bg1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データ 16"/>
          <p:cNvSpPr/>
          <p:nvPr userDrawn="1"/>
        </p:nvSpPr>
        <p:spPr>
          <a:xfrm>
            <a:off x="5217217" y="3370198"/>
            <a:ext cx="6503609" cy="45719"/>
          </a:xfrm>
          <a:prstGeom prst="rect">
            <a:avLst/>
          </a:prstGeom>
          <a:solidFill>
            <a:srgbClr val="35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/>
          </a:p>
        </p:txBody>
      </p:sp>
      <p:sp>
        <p:nvSpPr>
          <p:cNvPr id="37" name="タイトル 1"/>
          <p:cNvSpPr>
            <a:spLocks noGrp="1"/>
          </p:cNvSpPr>
          <p:nvPr userDrawn="1">
            <p:ph type="ctrTitle" hasCustomPrompt="1"/>
          </p:nvPr>
        </p:nvSpPr>
        <p:spPr>
          <a:xfrm>
            <a:off x="5217218" y="2604849"/>
            <a:ext cx="6461560" cy="720079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サブタイトルを記入</a:t>
            </a:r>
          </a:p>
        </p:txBody>
      </p:sp>
      <p:sp>
        <p:nvSpPr>
          <p:cNvPr id="3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217218" y="3544340"/>
            <a:ext cx="6461560" cy="1752600"/>
          </a:xfrm>
          <a:prstGeom prst="rect">
            <a:avLst/>
          </a:prstGeom>
        </p:spPr>
        <p:txBody>
          <a:bodyPr lIns="90000" tIns="108000" rIns="90000" bIns="108000"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  <a:lvl2pPr marL="66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0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12FC779-7734-FA5E-A742-2D167F025791}"/>
              </a:ext>
            </a:extLst>
          </p:cNvPr>
          <p:cNvGrpSpPr/>
          <p:nvPr userDrawn="1"/>
        </p:nvGrpSpPr>
        <p:grpSpPr>
          <a:xfrm>
            <a:off x="0" y="0"/>
            <a:ext cx="12207253" cy="544749"/>
            <a:chOff x="-917152" y="745813"/>
            <a:chExt cx="13124406" cy="58567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7B76627-B95D-40AA-F04F-90B82F52A9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002" t="27575" r="8962" b="61490"/>
            <a:stretch/>
          </p:blipFill>
          <p:spPr>
            <a:xfrm>
              <a:off x="292139" y="745813"/>
              <a:ext cx="11915115" cy="585677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32F3E19-C0CF-0A5E-C454-24A3AAF5DE2B}"/>
                </a:ext>
              </a:extLst>
            </p:cNvPr>
            <p:cNvSpPr/>
            <p:nvPr userDrawn="1"/>
          </p:nvSpPr>
          <p:spPr>
            <a:xfrm>
              <a:off x="-917152" y="745813"/>
              <a:ext cx="7682415" cy="585677"/>
            </a:xfrm>
            <a:prstGeom prst="rect">
              <a:avLst/>
            </a:prstGeom>
            <a:solidFill>
              <a:srgbClr val="75BDEF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B07EFB-2E9A-E037-F8A0-2F99A8B075CA}"/>
              </a:ext>
            </a:extLst>
          </p:cNvPr>
          <p:cNvSpPr/>
          <p:nvPr userDrawn="1"/>
        </p:nvSpPr>
        <p:spPr>
          <a:xfrm>
            <a:off x="0" y="57570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2DCA987-5D2C-C1D5-438D-D9392A58AA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4953"/>
            <a:ext cx="1119971" cy="37575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607AA-5440-CCA8-8D77-8C52DA1C4ADC}"/>
              </a:ext>
            </a:extLst>
          </p:cNvPr>
          <p:cNvSpPr/>
          <p:nvPr userDrawn="1"/>
        </p:nvSpPr>
        <p:spPr>
          <a:xfrm>
            <a:off x="0" y="6553201"/>
            <a:ext cx="12192000" cy="304800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データ 16">
            <a:extLst>
              <a:ext uri="{FF2B5EF4-FFF2-40B4-BE49-F238E27FC236}">
                <a16:creationId xmlns:a16="http://schemas.microsoft.com/office/drawing/2014/main" id="{9AD4EB9D-D791-1251-79A4-C6869A64E2DE}"/>
              </a:ext>
            </a:extLst>
          </p:cNvPr>
          <p:cNvSpPr/>
          <p:nvPr userDrawn="1"/>
        </p:nvSpPr>
        <p:spPr>
          <a:xfrm>
            <a:off x="5217217" y="3438096"/>
            <a:ext cx="6503609" cy="45719"/>
          </a:xfrm>
          <a:prstGeom prst="rect">
            <a:avLst/>
          </a:prstGeom>
          <a:solidFill>
            <a:srgbClr val="00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89134E-BEC7-6610-006C-1D1AC07F4D9C}"/>
              </a:ext>
            </a:extLst>
          </p:cNvPr>
          <p:cNvSpPr/>
          <p:nvPr userDrawn="1"/>
        </p:nvSpPr>
        <p:spPr>
          <a:xfrm>
            <a:off x="0" y="6470743"/>
            <a:ext cx="12195810" cy="4571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-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59CC20-0DF6-4B91-B9AC-8200DB3C94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" y="435386"/>
            <a:ext cx="5712976" cy="15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AF41B65-0BC6-6118-B819-D3EB23BE8B7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10972800" cy="68580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227F6E2-099E-730D-3326-586E6FD87FB0}"/>
              </a:ext>
            </a:extLst>
          </p:cNvPr>
          <p:cNvSpPr/>
          <p:nvPr userDrawn="1"/>
        </p:nvSpPr>
        <p:spPr>
          <a:xfrm>
            <a:off x="10448698" y="6384692"/>
            <a:ext cx="1299437" cy="425320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5BD7B60-8298-B3CB-5CB8-F78E4EBBA02F}"/>
              </a:ext>
            </a:extLst>
          </p:cNvPr>
          <p:cNvSpPr/>
          <p:nvPr userDrawn="1"/>
        </p:nvSpPr>
        <p:spPr>
          <a:xfrm>
            <a:off x="0" y="0"/>
            <a:ext cx="2143760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4A5A61-3646-9687-D0AA-479226D3B7D3}"/>
              </a:ext>
            </a:extLst>
          </p:cNvPr>
          <p:cNvSpPr/>
          <p:nvPr userDrawn="1"/>
        </p:nvSpPr>
        <p:spPr>
          <a:xfrm>
            <a:off x="1685842" y="2057400"/>
            <a:ext cx="4196798" cy="1868557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00777F-3366-7FD9-12A0-2B5FAEE309BC}"/>
              </a:ext>
            </a:extLst>
          </p:cNvPr>
          <p:cNvSpPr/>
          <p:nvPr userDrawn="1"/>
        </p:nvSpPr>
        <p:spPr>
          <a:xfrm flipH="1">
            <a:off x="12192000" y="0"/>
            <a:ext cx="894080" cy="6858000"/>
          </a:xfrm>
          <a:prstGeom prst="rect">
            <a:avLst/>
          </a:prstGeom>
          <a:solidFill>
            <a:srgbClr val="E6E6E6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2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27" r:id="rId2"/>
    <p:sldLayoutId id="2147483708" r:id="rId3"/>
    <p:sldLayoutId id="2147483729" r:id="rId4"/>
    <p:sldLayoutId id="2147483709" r:id="rId5"/>
    <p:sldLayoutId id="2147483728" r:id="rId6"/>
    <p:sldLayoutId id="2147483705" r:id="rId7"/>
  </p:sldLayoutIdLst>
  <p:txStyles>
    <p:titleStyle>
      <a:lvl1pPr algn="ctr" defTabSz="1125528" rtl="0" eaLnBrk="1" latinLnBrk="0" hangingPunct="1">
        <a:spcBef>
          <a:spcPct val="0"/>
        </a:spcBef>
        <a:buNone/>
        <a:defRPr kumimoji="1"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72" indent="-422072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91" indent="-351727" algn="l" defTabSz="112552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910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674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440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202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966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731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493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65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528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91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57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819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583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348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2110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D7719CB9-3DE0-8993-B0F5-BE2EC9E2E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自己紹介スライド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FF2B20-69AE-4256-EAC4-9BB56C8C9F06}"/>
              </a:ext>
            </a:extLst>
          </p:cNvPr>
          <p:cNvSpPr txBox="1"/>
          <p:nvPr/>
        </p:nvSpPr>
        <p:spPr>
          <a:xfrm>
            <a:off x="498764" y="969817"/>
            <a:ext cx="5899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ハママツ</a:t>
            </a:r>
            <a:r>
              <a:rPr kumimoji="1" lang="ja-JP" altLang="en-US" sz="2400" b="1" dirty="0"/>
              <a:t>　レント</a:t>
            </a:r>
            <a:endParaRPr kumimoji="1" lang="en-US" altLang="ja-JP" sz="2400" b="1" dirty="0"/>
          </a:p>
          <a:p>
            <a:r>
              <a:rPr lang="ja-JP" altLang="en-US" sz="4000" b="1" dirty="0"/>
              <a:t>浜松　廉斗</a:t>
            </a:r>
            <a:endParaRPr kumimoji="1" lang="en-US" altLang="ja-JP" sz="40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C937B3-BE3A-648E-234F-D8FE0552693B}"/>
              </a:ext>
            </a:extLst>
          </p:cNvPr>
          <p:cNvSpPr/>
          <p:nvPr/>
        </p:nvSpPr>
        <p:spPr>
          <a:xfrm>
            <a:off x="498764" y="2152034"/>
            <a:ext cx="6188362" cy="877934"/>
          </a:xfrm>
          <a:prstGeom prst="rect">
            <a:avLst/>
          </a:prstGeom>
          <a:solidFill>
            <a:srgbClr val="EDF0F9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dirty="0"/>
              <a:t>出身地 ： 福岡県福岡市</a:t>
            </a:r>
            <a:endParaRPr kumimoji="1" lang="en-US" altLang="ja-JP" sz="2000" dirty="0"/>
          </a:p>
          <a:p>
            <a:r>
              <a:rPr lang="ja-JP" altLang="en-US" sz="2000" dirty="0"/>
              <a:t>現在の住まい ：</a:t>
            </a:r>
            <a:r>
              <a:rPr kumimoji="1" lang="ja-JP" altLang="en-US" sz="2000" dirty="0"/>
              <a:t>福岡県福岡市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6F377-ED82-2ADD-8F87-50A5B989F828}"/>
              </a:ext>
            </a:extLst>
          </p:cNvPr>
          <p:cNvSpPr/>
          <p:nvPr/>
        </p:nvSpPr>
        <p:spPr>
          <a:xfrm>
            <a:off x="498764" y="3157639"/>
            <a:ext cx="6188362" cy="2058466"/>
          </a:xfrm>
          <a:prstGeom prst="rect">
            <a:avLst/>
          </a:prstGeom>
          <a:ln>
            <a:solidFill>
              <a:schemeClr val="accent6">
                <a:lumMod val="65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b="1" dirty="0"/>
              <a:t>趣味</a:t>
            </a:r>
            <a:endParaRPr lang="en-US" altLang="ja-JP" sz="2000" b="1" dirty="0"/>
          </a:p>
          <a:p>
            <a:r>
              <a:rPr lang="ja-JP" altLang="en-US" sz="2000" b="1" dirty="0"/>
              <a:t>外食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ラーメン、肉系</a:t>
            </a:r>
            <a:r>
              <a:rPr lang="en-US" altLang="ja-JP" sz="2000" b="1" dirty="0"/>
              <a:t>…</a:t>
            </a:r>
            <a:r>
              <a:rPr lang="en-US" altLang="ja-JP" sz="2000" b="1" dirty="0" err="1"/>
              <a:t>etc</a:t>
            </a:r>
            <a:r>
              <a:rPr lang="en-US" altLang="ja-JP" sz="2000" b="1" dirty="0"/>
              <a:t>)</a:t>
            </a:r>
            <a:r>
              <a:rPr lang="ja-JP" altLang="en-US" sz="2000" b="1" dirty="0"/>
              <a:t>、ピアノ演奏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様々なジャンルを弾いています。</a:t>
            </a:r>
            <a:r>
              <a:rPr lang="en-US" altLang="ja-JP" sz="2000" b="1" dirty="0"/>
              <a:t>)</a:t>
            </a:r>
            <a:r>
              <a:rPr lang="ja-JP" altLang="en-US" sz="2000" b="1" dirty="0"/>
              <a:t>、ゲーム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幅広いジャンルをプレイしています。</a:t>
            </a:r>
            <a:r>
              <a:rPr lang="en-US" altLang="ja-JP" sz="2000" b="1"/>
              <a:t>)</a:t>
            </a:r>
            <a:endParaRPr lang="en-US" altLang="ja-JP" sz="20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E3A9B1E-8D42-A667-926C-DD0B909FDEBC}"/>
              </a:ext>
            </a:extLst>
          </p:cNvPr>
          <p:cNvSpPr/>
          <p:nvPr/>
        </p:nvSpPr>
        <p:spPr>
          <a:xfrm>
            <a:off x="498766" y="5397877"/>
            <a:ext cx="6188361" cy="980611"/>
          </a:xfrm>
          <a:prstGeom prst="roundRect">
            <a:avLst/>
          </a:prstGeom>
          <a:solidFill>
            <a:srgbClr val="D5EDFB"/>
          </a:solidFill>
          <a:ln w="57150">
            <a:solidFill>
              <a:schemeClr val="accent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他の内定者へのひとことを記載してください。</a:t>
            </a:r>
            <a:endParaRPr kumimoji="1" lang="ja-JP" altLang="en-US" sz="20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E00544-A393-0852-BB1A-998227583EC8}"/>
              </a:ext>
            </a:extLst>
          </p:cNvPr>
          <p:cNvSpPr/>
          <p:nvPr/>
        </p:nvSpPr>
        <p:spPr>
          <a:xfrm>
            <a:off x="7112000" y="1225996"/>
            <a:ext cx="4479636" cy="509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ご自身の写真や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好きなものの写真を</a:t>
            </a:r>
            <a:endParaRPr lang="en-US" altLang="ja-JP" sz="2800" dirty="0"/>
          </a:p>
          <a:p>
            <a:pPr algn="ctr"/>
            <a:r>
              <a:rPr lang="ja-JP" altLang="en-US" sz="2800" dirty="0"/>
              <a:t>載せてください。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10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D7719CB9-3DE0-8993-B0F5-BE2EC9E2E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自己紹介スライド（サンプル）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FF2B20-69AE-4256-EAC4-9BB56C8C9F06}"/>
              </a:ext>
            </a:extLst>
          </p:cNvPr>
          <p:cNvSpPr txBox="1"/>
          <p:nvPr/>
        </p:nvSpPr>
        <p:spPr>
          <a:xfrm>
            <a:off x="498764" y="969817"/>
            <a:ext cx="5899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シミズ</a:t>
            </a:r>
            <a:r>
              <a:rPr kumimoji="1" lang="ja-JP" altLang="en-US" sz="2400" b="1" dirty="0"/>
              <a:t>　ユウナ</a:t>
            </a:r>
            <a:endParaRPr kumimoji="1" lang="en-US" altLang="ja-JP" sz="2400" b="1" dirty="0"/>
          </a:p>
          <a:p>
            <a:r>
              <a:rPr kumimoji="1" lang="ja-JP" altLang="en-US" sz="4000" b="1" dirty="0"/>
              <a:t>清水　祐奈</a:t>
            </a:r>
            <a:endParaRPr kumimoji="1" lang="en-US" altLang="ja-JP" sz="40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C937B3-BE3A-648E-234F-D8FE0552693B}"/>
              </a:ext>
            </a:extLst>
          </p:cNvPr>
          <p:cNvSpPr/>
          <p:nvPr/>
        </p:nvSpPr>
        <p:spPr>
          <a:xfrm>
            <a:off x="498764" y="2152034"/>
            <a:ext cx="6188362" cy="877934"/>
          </a:xfrm>
          <a:prstGeom prst="rect">
            <a:avLst/>
          </a:prstGeom>
          <a:solidFill>
            <a:srgbClr val="EDF0F9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dirty="0"/>
              <a:t>出身地 ： 静岡県 掛川市</a:t>
            </a:r>
            <a:endParaRPr kumimoji="1" lang="en-US" altLang="ja-JP" sz="2000" dirty="0"/>
          </a:p>
          <a:p>
            <a:r>
              <a:rPr lang="ja-JP" altLang="en-US" sz="2000" dirty="0"/>
              <a:t>現在の住まい ： 東京都 品川区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6F377-ED82-2ADD-8F87-50A5B989F828}"/>
              </a:ext>
            </a:extLst>
          </p:cNvPr>
          <p:cNvSpPr/>
          <p:nvPr/>
        </p:nvSpPr>
        <p:spPr>
          <a:xfrm>
            <a:off x="498764" y="3157639"/>
            <a:ext cx="6188362" cy="2058466"/>
          </a:xfrm>
          <a:prstGeom prst="rect">
            <a:avLst/>
          </a:prstGeom>
          <a:ln>
            <a:solidFill>
              <a:schemeClr val="accent6">
                <a:lumMod val="65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アニメや漫画が大好きで、最近は「忘却バッテリー」と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「ウィンドブレーカー」にハマってます！</a:t>
            </a:r>
            <a:endParaRPr lang="en-US" altLang="ja-JP" sz="2000" b="1" dirty="0"/>
          </a:p>
          <a:p>
            <a:pPr algn="ctr"/>
            <a:endParaRPr lang="en-US" altLang="ja-JP" sz="2000" b="1" dirty="0"/>
          </a:p>
          <a:p>
            <a:pPr algn="ctr"/>
            <a:r>
              <a:rPr lang="ja-JP" altLang="en-US" sz="2000" b="1" dirty="0"/>
              <a:t>実家に猫がいるので、猫愛好家の皆さま、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ぜひ猫トークしましょう🐈</a:t>
            </a:r>
            <a:endParaRPr lang="en-US" altLang="ja-JP" sz="20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E3A9B1E-8D42-A667-926C-DD0B909FDEBC}"/>
              </a:ext>
            </a:extLst>
          </p:cNvPr>
          <p:cNvSpPr/>
          <p:nvPr/>
        </p:nvSpPr>
        <p:spPr>
          <a:xfrm>
            <a:off x="498766" y="5397877"/>
            <a:ext cx="6188361" cy="980611"/>
          </a:xfrm>
          <a:prstGeom prst="roundRect">
            <a:avLst/>
          </a:prstGeom>
          <a:solidFill>
            <a:srgbClr val="D5EDFB"/>
          </a:solidFill>
          <a:ln w="57150">
            <a:solidFill>
              <a:schemeClr val="accent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/>
              <a:t>初めての懇親会なので緊張していますが、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本日はよろしくお願いいたします！</a:t>
            </a:r>
          </a:p>
        </p:txBody>
      </p:sp>
      <p:pic>
        <p:nvPicPr>
          <p:cNvPr id="8" name="図 7" descr="人, 男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5433FED5-4EC3-0D35-7F07-BAB87153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2" t="5423" r="2356" b="9817"/>
          <a:stretch/>
        </p:blipFill>
        <p:spPr>
          <a:xfrm rot="5400000">
            <a:off x="6965460" y="1723827"/>
            <a:ext cx="4448007" cy="3880703"/>
          </a:xfrm>
          <a:prstGeom prst="rect">
            <a:avLst/>
          </a:prstGeom>
        </p:spPr>
      </p:pic>
      <p:pic>
        <p:nvPicPr>
          <p:cNvPr id="10" name="図 9" descr="毛布の上にいる猫&#10;&#10;自動的に生成された説明">
            <a:extLst>
              <a:ext uri="{FF2B5EF4-FFF2-40B4-BE49-F238E27FC236}">
                <a16:creationId xmlns:a16="http://schemas.microsoft.com/office/drawing/2014/main" id="{04FD97EB-D6F7-545C-DDAD-2F5D819208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" b="37706"/>
          <a:stretch/>
        </p:blipFill>
        <p:spPr>
          <a:xfrm>
            <a:off x="9754995" y="4757380"/>
            <a:ext cx="1936805" cy="16211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E52675-A247-A3FA-8144-9C2F589F47E5}"/>
              </a:ext>
            </a:extLst>
          </p:cNvPr>
          <p:cNvSpPr txBox="1"/>
          <p:nvPr/>
        </p:nvSpPr>
        <p:spPr>
          <a:xfrm>
            <a:off x="7431656" y="5957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実家の猫様です！➡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262ACE-BE05-3347-05C6-2B00D4F05039}"/>
              </a:ext>
            </a:extLst>
          </p:cNvPr>
          <p:cNvSpPr/>
          <p:nvPr/>
        </p:nvSpPr>
        <p:spPr>
          <a:xfrm>
            <a:off x="258619" y="969817"/>
            <a:ext cx="11517745" cy="5735782"/>
          </a:xfrm>
          <a:prstGeom prst="rect">
            <a:avLst/>
          </a:prstGeom>
          <a:solidFill>
            <a:srgbClr val="75BDEF">
              <a:alpha val="50196"/>
            </a:srgbClr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3800" dirty="0">
                <a:solidFill>
                  <a:schemeClr val="bg1">
                    <a:alpha val="70000"/>
                  </a:schemeClr>
                </a:solidFill>
              </a:rPr>
              <a:t>SAMPLE</a:t>
            </a:r>
            <a:endParaRPr kumimoji="1" lang="ja-JP" altLang="en-US" sz="138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1EF2C02-20A1-D476-8DD9-453A0CB87165}"/>
              </a:ext>
            </a:extLst>
          </p:cNvPr>
          <p:cNvSpPr/>
          <p:nvPr/>
        </p:nvSpPr>
        <p:spPr>
          <a:xfrm>
            <a:off x="7918757" y="1132417"/>
            <a:ext cx="4138599" cy="17169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/>
              <a:t>本スライドはあくまで</a:t>
            </a:r>
            <a:endParaRPr lang="en-US" altLang="ja-JP" sz="1600" b="1" dirty="0"/>
          </a:p>
          <a:p>
            <a:pPr algn="ctr"/>
            <a:r>
              <a:rPr kumimoji="1" lang="ja-JP" altLang="en-US" sz="1600" b="1" dirty="0"/>
              <a:t>記入サンプルとなりますので、記載内容は</a:t>
            </a:r>
            <a:r>
              <a:rPr kumimoji="1" lang="ja-JP" altLang="en-US" sz="1400" b="1" dirty="0"/>
              <a:t>自由</a:t>
            </a:r>
            <a:r>
              <a:rPr kumimoji="1" lang="ja-JP" altLang="en-US" sz="1600" b="1" dirty="0"/>
              <a:t>にカスタマイズしてくださいね！</a:t>
            </a:r>
          </a:p>
        </p:txBody>
      </p:sp>
    </p:spTree>
    <p:extLst>
      <p:ext uri="{BB962C8B-B14F-4D97-AF65-F5344CB8AC3E}">
        <p14:creationId xmlns:p14="http://schemas.microsoft.com/office/powerpoint/2010/main" val="6450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GA PPT Template">
  <a:themeElements>
    <a:clrScheme name="コーポレートカラー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2CA"/>
      </a:accent1>
      <a:accent2>
        <a:srgbClr val="4E67C8"/>
      </a:accent2>
      <a:accent3>
        <a:srgbClr val="E24154"/>
      </a:accent3>
      <a:accent4>
        <a:srgbClr val="EBBD15"/>
      </a:accent4>
      <a:accent5>
        <a:srgbClr val="FFFFFF"/>
      </a:accent5>
      <a:accent6>
        <a:srgbClr val="FFFFFF"/>
      </a:accent6>
      <a:hlink>
        <a:srgbClr val="FFFFFF"/>
      </a:hlink>
      <a:folHlink>
        <a:srgbClr val="59A8D1"/>
      </a:folHlink>
    </a:clrScheme>
    <a:fontScheme name="BIZ">
      <a:majorFont>
        <a:latin typeface="Segoe UI"/>
        <a:ea typeface="BIZ UDPゴシック"/>
        <a:cs typeface=""/>
      </a:majorFont>
      <a:minorFont>
        <a:latin typeface="Segoe UI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>
          <a:noFill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rnd">
          <a:solidFill>
            <a:schemeClr val="accent1"/>
          </a:solidFill>
          <a:headEnd type="none"/>
          <a:tailEnd type="none" w="lg" len="lg"/>
        </a:ln>
        <a:effectLst/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4FD56041C557B41B2A4DF0FDF5B84D3" ma:contentTypeVersion="2" ma:contentTypeDescription="新しいドキュメントを作成します。" ma:contentTypeScope="" ma:versionID="87fbf75dbb030c870c981b168f2a295f">
  <xsd:schema xmlns:xsd="http://www.w3.org/2001/XMLSchema" xmlns:xs="http://www.w3.org/2001/XMLSchema" xmlns:p="http://schemas.microsoft.com/office/2006/metadata/properties" xmlns:ns2="c5e16b00-d0dd-4d61-a3f4-f481987b945d" targetNamespace="http://schemas.microsoft.com/office/2006/metadata/properties" ma:root="true" ma:fieldsID="a4c2ed21a4a3904958429466dd7be845" ns2:_="">
    <xsd:import namespace="c5e16b00-d0dd-4d61-a3f4-f481987b94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16b00-d0dd-4d61-a3f4-f481987b9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36240-EFE4-4A06-8B9D-D4488758C9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86F0A9-BE9A-45F3-B20C-E4AE846BA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DD999C-884C-4C69-8C88-3B5E75729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e16b00-d0dd-4d61-a3f4-f481987b94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ワイド画面</PresentationFormat>
  <Paragraphs>27</Paragraphs>
  <Slides>2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BIZ UDPゴシック</vt:lpstr>
      <vt:lpstr>Meiryo UI</vt:lpstr>
      <vt:lpstr>Arial</vt:lpstr>
      <vt:lpstr>Calibri</vt:lpstr>
      <vt:lpstr>Segoe UI</vt:lpstr>
      <vt:lpstr>Wingdings</vt:lpstr>
      <vt:lpstr>SEGA PPT Template</vt:lpstr>
      <vt:lpstr>think-cell スライド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2016-06-06T02:35:04Z</dcterms:created>
  <dcterms:modified xsi:type="dcterms:W3CDTF">2024-07-03T01:17:21Z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0x010100B4FD56041C557B41B2A4DF0FDF5B84D3</vt:lpwstr>
  </property>
</Properties>
</file>