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61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3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38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7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9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0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5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1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1AC-1A6D-4D76-AEDA-B09BAE0E75BE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05F0-9F48-4C43-89FB-C1BDA276A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7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678A46-D0A8-8390-9757-CF2240A6FEBC}"/>
              </a:ext>
            </a:extLst>
          </p:cNvPr>
          <p:cNvSpPr txBox="1"/>
          <p:nvPr/>
        </p:nvSpPr>
        <p:spPr>
          <a:xfrm>
            <a:off x="2925901" y="2105561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スキルシート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A8A338-1AB6-B52D-99A8-8F88520713E5}"/>
              </a:ext>
            </a:extLst>
          </p:cNvPr>
          <p:cNvSpPr txBox="1"/>
          <p:nvPr/>
        </p:nvSpPr>
        <p:spPr>
          <a:xfrm>
            <a:off x="6697978" y="4395019"/>
            <a:ext cx="4812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福岡情報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クリエイター専門学校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ゲーム・クリエイターコース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ゲームクリエイター学科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浜松　廉斗</a:t>
            </a:r>
          </a:p>
        </p:txBody>
      </p:sp>
    </p:spTree>
    <p:extLst>
      <p:ext uri="{BB962C8B-B14F-4D97-AF65-F5344CB8AC3E}">
        <p14:creationId xmlns:p14="http://schemas.microsoft.com/office/powerpoint/2010/main" val="32498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F5E62-75DE-AECB-87E4-46E96088CC58}"/>
              </a:ext>
            </a:extLst>
          </p:cNvPr>
          <p:cNvSpPr txBox="1"/>
          <p:nvPr/>
        </p:nvSpPr>
        <p:spPr>
          <a:xfrm>
            <a:off x="314632" y="324464"/>
            <a:ext cx="932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各スキルの経験年月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575484-16E9-0DA4-B114-B8D7A84F0EB4}"/>
              </a:ext>
            </a:extLst>
          </p:cNvPr>
          <p:cNvSpPr txBox="1"/>
          <p:nvPr/>
        </p:nvSpPr>
        <p:spPr>
          <a:xfrm>
            <a:off x="893721" y="1337566"/>
            <a:ext cx="112646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配列やポインタ等を駆使してコンソールゲームなどを制作しながら学びました。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6A676-3512-AE44-A3AD-FBB0A4B70B41}"/>
              </a:ext>
            </a:extLst>
          </p:cNvPr>
          <p:cNvSpPr txBox="1"/>
          <p:nvPr/>
        </p:nvSpPr>
        <p:spPr>
          <a:xfrm>
            <a:off x="893721" y="2160603"/>
            <a:ext cx="1003351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ポインタやメモリ管理オブジェクト指向について学びました。そして、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ライブラリを使用したゲーム制作を行い、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作品制作しました。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9D0BAA-F62B-A7A1-A291-D79A3E3CD03F}"/>
              </a:ext>
            </a:extLst>
          </p:cNvPr>
          <p:cNvSpPr txBox="1"/>
          <p:nvPr/>
        </p:nvSpPr>
        <p:spPr>
          <a:xfrm>
            <a:off x="893721" y="3394617"/>
            <a:ext cx="1050999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＃：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インターフェースや非同期処理などの基礎的な知識を学び、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ゲーム制作を行い、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作品制作しました。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C2C17B-D3B5-A4EB-0A21-D6242CE62115}"/>
              </a:ext>
            </a:extLst>
          </p:cNvPr>
          <p:cNvSpPr txBox="1"/>
          <p:nvPr/>
        </p:nvSpPr>
        <p:spPr>
          <a:xfrm>
            <a:off x="893720" y="4613448"/>
            <a:ext cx="38779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授業で学習した程度です。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7D351-B887-E66D-032D-ACEA880FC2F5}"/>
              </a:ext>
            </a:extLst>
          </p:cNvPr>
          <p:cNvSpPr txBox="1"/>
          <p:nvPr/>
        </p:nvSpPr>
        <p:spPr>
          <a:xfrm>
            <a:off x="893720" y="5462946"/>
            <a:ext cx="38779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PHP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授業で学習した程度です。</a:t>
            </a:r>
          </a:p>
        </p:txBody>
      </p:sp>
    </p:spTree>
    <p:extLst>
      <p:ext uri="{BB962C8B-B14F-4D97-AF65-F5344CB8AC3E}">
        <p14:creationId xmlns:p14="http://schemas.microsoft.com/office/powerpoint/2010/main" val="339603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F5E62-75DE-AECB-87E4-46E96088CC58}"/>
              </a:ext>
            </a:extLst>
          </p:cNvPr>
          <p:cNvSpPr txBox="1"/>
          <p:nvPr/>
        </p:nvSpPr>
        <p:spPr>
          <a:xfrm>
            <a:off x="314632" y="324464"/>
            <a:ext cx="10863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各スキルの経験年月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ツール等</a:t>
            </a: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575484-16E9-0DA4-B114-B8D7A84F0EB4}"/>
              </a:ext>
            </a:extLst>
          </p:cNvPr>
          <p:cNvSpPr txBox="1"/>
          <p:nvPr/>
        </p:nvSpPr>
        <p:spPr>
          <a:xfrm>
            <a:off x="893721" y="1337566"/>
            <a:ext cx="113495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でゲーム制作をする際に使用し、基礎的なリファレンス等を学びました。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6A676-3512-AE44-A3AD-FBB0A4B70B41}"/>
              </a:ext>
            </a:extLst>
          </p:cNvPr>
          <p:cNvSpPr txBox="1"/>
          <p:nvPr/>
        </p:nvSpPr>
        <p:spPr>
          <a:xfrm>
            <a:off x="893721" y="2160603"/>
            <a:ext cx="1126462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基礎的な知識やチーム制作を進めるうえで必要となる知識を学び、チーム制作を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するさいにはチーム全体のバージョン管理を行いました。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9D0BAA-F62B-A7A1-A291-D79A3E3CD03F}"/>
              </a:ext>
            </a:extLst>
          </p:cNvPr>
          <p:cNvSpPr txBox="1"/>
          <p:nvPr/>
        </p:nvSpPr>
        <p:spPr>
          <a:xfrm>
            <a:off x="893721" y="3394617"/>
            <a:ext cx="103480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やベクトルや行列、クォータニオン等のゲーム数学を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学びました。そして、ゲーム制作でも使用し、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作品制作しました。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C2C17B-D3B5-A4EB-0A21-D6242CE62115}"/>
              </a:ext>
            </a:extLst>
          </p:cNvPr>
          <p:cNvSpPr txBox="1"/>
          <p:nvPr/>
        </p:nvSpPr>
        <p:spPr>
          <a:xfrm>
            <a:off x="893720" y="4613448"/>
            <a:ext cx="10956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Maya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モデリングやモーションの制作を学びました。そして、チーム制作を行う際に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モーションを確認する際に使用していました。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34969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321</TotalTime>
  <Words>269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Bookman Old Style</vt:lpstr>
      <vt:lpstr>Rockwell</vt:lpstr>
      <vt:lpstr>Damask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7</cp:revision>
  <dcterms:created xsi:type="dcterms:W3CDTF">2024-04-03T14:30:53Z</dcterms:created>
  <dcterms:modified xsi:type="dcterms:W3CDTF">2024-04-11T17:31:03Z</dcterms:modified>
</cp:coreProperties>
</file>