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5" autoAdjust="0"/>
    <p:restoredTop sz="94660"/>
  </p:normalViewPr>
  <p:slideViewPr>
    <p:cSldViewPr snapToGrid="0">
      <p:cViewPr>
        <p:scale>
          <a:sx n="100" d="100"/>
          <a:sy n="100" d="100"/>
        </p:scale>
        <p:origin x="-211" y="-81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CE6A2E-CEC9-4244-85CC-D408B2AEC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DACA4E2-782E-44EC-83A3-C90FE38FDC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E05F58-ACA8-42CF-85FF-E1E03E7BB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14E5-CFCE-4A37-B3AB-261DCECED5F4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E7A707-A48E-44EF-A31C-95306552E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696B1D-89D3-461E-BC0F-F46C9B9E8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55FC-A1E3-49DA-8443-38F4A86380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7130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C73F90-8AF1-4BCE-A436-36B71DEFA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A696064-E124-4793-9E20-67FBDB524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417ED7-CB6D-4374-BA08-C371A8608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14E5-CFCE-4A37-B3AB-261DCECED5F4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BFF719-78B5-48E4-B85F-9F47255EB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4E346E-E2AB-4733-AA01-9BE54A164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55FC-A1E3-49DA-8443-38F4A86380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3400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F0325C4-7E5B-4EAF-A379-AFAA54859C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F80C100-3863-4161-9B9E-8B225E650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FF3424-2D2D-402E-9207-E3CCF08EF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14E5-CFCE-4A37-B3AB-261DCECED5F4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40C353-9A41-467D-BB9A-0D9A9EB17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F3CC5B-BCDD-49FA-8755-8B1D45E0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55FC-A1E3-49DA-8443-38F4A86380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699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B511BA-E11A-463A-8326-996D9EF26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70E872-CD01-407C-9392-99CF0189B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EDDB19-61EA-4FD0-9E54-5C8754327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14E5-CFCE-4A37-B3AB-261DCECED5F4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4F620A-6752-4EFA-AD52-22019F4B4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3E1300-8DEF-4D01-A955-4B7FC34A6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55FC-A1E3-49DA-8443-38F4A86380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450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CB31CB-26E5-4714-857D-1FD0B1F6E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EA8383-5B09-442A-AD81-0D029CA99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CB33CA-A196-4A17-A423-AFA713C3E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14E5-CFCE-4A37-B3AB-261DCECED5F4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625F02-C8D3-42B1-9831-879C58014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117223-1D3B-4B85-8A66-AACD4ED78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55FC-A1E3-49DA-8443-38F4A86380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8606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273A26-7E7A-449B-B586-EF8D5975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ACF07F-D2C5-4942-9E9D-FFDD2191B8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99CBCAE-8E1A-42E2-9A25-F215AE12F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9D24B5-C540-4201-9D16-64CDEC559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14E5-CFCE-4A37-B3AB-261DCECED5F4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8549ACF-9435-45D8-A35E-7220D1F0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DE7AEFB-6061-4E8B-9088-0F4009B6E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55FC-A1E3-49DA-8443-38F4A86380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360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A79C2F-1913-432D-A6B9-A9BFCDD97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B449B0-07A7-4730-8E01-B7EA260C7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44025AE-0FE1-4E6E-B4FA-C8CBF3F94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E37515C-E656-478D-8909-A687D8A77D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E4E463B-66A8-423B-9F1C-F61C75AA35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D55A310-86F2-4360-B810-09E53851A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14E5-CFCE-4A37-B3AB-261DCECED5F4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F06C85C-D317-4DA6-9A17-753AC8BC2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8759141-2150-41EB-9C99-8B060CB5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55FC-A1E3-49DA-8443-38F4A86380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952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DEF761-F220-4E03-BAC7-0E85DE61B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D34FED2-3189-4693-B31C-7F7AB3AA3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14E5-CFCE-4A37-B3AB-261DCECED5F4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36F9EB4-6C54-4C7E-BD8C-812EDFBD1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D844811-541B-44FF-8132-33CE152C1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55FC-A1E3-49DA-8443-38F4A86380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175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E41FA63-A474-4DA0-B8C6-B57AD689F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14E5-CFCE-4A37-B3AB-261DCECED5F4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A300027-F761-4EFC-8C4E-FFA3BBCD5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CAA34FD-D96A-4FC7-AD99-1C0981850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55FC-A1E3-49DA-8443-38F4A86380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0892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F3B972-9DBC-4E86-A3AC-5C049DBFB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A21122-51FC-41EB-AD7F-5B22EA270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71AA2B0-6BEA-440E-8B3E-916677005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DD67A3-E10C-4AA8-991C-0C23C8016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14E5-CFCE-4A37-B3AB-261DCECED5F4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4D6C640-FF4C-4A3E-96FD-5DEE3F3A0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D013F3-BFC8-42C3-8B7F-6D428E1E4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55FC-A1E3-49DA-8443-38F4A86380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7821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DEE2A0-A169-4AD9-AFE9-EDC4C5AA0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EFB3394-F6E1-4D18-AFB7-0F417286FC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B488797-94C1-47DB-83A5-CBB6898B8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970B4B3-BEFB-49F1-8C46-128EFB93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914E5-CFCE-4A37-B3AB-261DCECED5F4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3594CC-9F46-4933-9119-115E70DA4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DA44A50-6E54-489E-B2AF-18BD86720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55FC-A1E3-49DA-8443-38F4A86380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096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9EBAF94-592F-46A3-91D2-D02594A65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3DEF287-89D3-42F0-BC87-6EAEDDA68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571982-6053-4A5D-986B-B7870C864B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914E5-CFCE-4A37-B3AB-261DCECED5F4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4C074E-0D78-4EE6-BBF3-910231A27C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D9EEE2-9631-42AA-8F47-AD9D3CAD45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555FC-A1E3-49DA-8443-38F4A86380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203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38DC0176-C66A-42EF-B582-B17366AF9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350"/>
            <a:ext cx="12192000" cy="68580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1DADE4C-1B26-4A9A-9D7F-8F84FE9E8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33"/>
            <a:ext cx="3947649" cy="1609426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D90376C-7507-47DF-A114-CB05E3F0C421}"/>
              </a:ext>
            </a:extLst>
          </p:cNvPr>
          <p:cNvSpPr txBox="1"/>
          <p:nvPr/>
        </p:nvSpPr>
        <p:spPr>
          <a:xfrm>
            <a:off x="7828417" y="38176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操作説明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F46ED1A9-51E7-45CB-BF8B-09800ECDA1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40" y="1750606"/>
            <a:ext cx="3375736" cy="987449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195B47F7-BB95-42E2-9A12-786371F234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95" y="2931974"/>
            <a:ext cx="3607227" cy="2591963"/>
          </a:xfrm>
          <a:prstGeom prst="rect">
            <a:avLst/>
          </a:prstGeom>
        </p:spPr>
      </p:pic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6C74236E-2C61-4757-98A7-779869D57D3B}"/>
              </a:ext>
            </a:extLst>
          </p:cNvPr>
          <p:cNvCxnSpPr>
            <a:cxnSpLocks/>
            <a:endCxn id="20" idx="3"/>
          </p:cNvCxnSpPr>
          <p:nvPr/>
        </p:nvCxnSpPr>
        <p:spPr>
          <a:xfrm flipH="1" flipV="1">
            <a:off x="973381" y="3339077"/>
            <a:ext cx="645464" cy="3667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3FDA243-D3A4-4F5E-AB7E-3690ADF6496D}"/>
              </a:ext>
            </a:extLst>
          </p:cNvPr>
          <p:cNvSpPr txBox="1"/>
          <p:nvPr/>
        </p:nvSpPr>
        <p:spPr>
          <a:xfrm>
            <a:off x="275754" y="3139022"/>
            <a:ext cx="697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移動</a:t>
            </a: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01308E2-34A5-494B-88ED-37DFFDD06BA0}"/>
              </a:ext>
            </a:extLst>
          </p:cNvPr>
          <p:cNvCxnSpPr>
            <a:cxnSpLocks/>
            <a:endCxn id="25" idx="3"/>
          </p:cNvCxnSpPr>
          <p:nvPr/>
        </p:nvCxnSpPr>
        <p:spPr>
          <a:xfrm flipH="1">
            <a:off x="1067157" y="4320791"/>
            <a:ext cx="1095691" cy="15286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834E3A2-5E9C-4C71-BB0B-60D1D4EDF3AE}"/>
              </a:ext>
            </a:extLst>
          </p:cNvPr>
          <p:cNvSpPr txBox="1"/>
          <p:nvPr/>
        </p:nvSpPr>
        <p:spPr>
          <a:xfrm>
            <a:off x="154728" y="5649387"/>
            <a:ext cx="912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UI</a:t>
            </a:r>
            <a:r>
              <a:rPr kumimoji="1"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操作</a:t>
            </a: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5502B196-8782-4B5F-9349-2A33464B3EB6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3065122" y="4353989"/>
            <a:ext cx="1649302" cy="13254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83E1006-EECC-4F5C-8AD1-B2680394D3FA}"/>
              </a:ext>
            </a:extLst>
          </p:cNvPr>
          <p:cNvSpPr txBox="1"/>
          <p:nvPr/>
        </p:nvSpPr>
        <p:spPr>
          <a:xfrm>
            <a:off x="4714424" y="5479375"/>
            <a:ext cx="1317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カメラ操作</a:t>
            </a: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20C3F061-6832-46C2-89A9-106858D82BC4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3712933" y="995301"/>
            <a:ext cx="956499" cy="9543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BE37447-79F5-4473-9717-C56D0AABC87F}"/>
              </a:ext>
            </a:extLst>
          </p:cNvPr>
          <p:cNvSpPr txBox="1"/>
          <p:nvPr/>
        </p:nvSpPr>
        <p:spPr>
          <a:xfrm>
            <a:off x="4669432" y="795246"/>
            <a:ext cx="1332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気刃斬り</a:t>
            </a: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FC3E01DB-068D-408B-B2A7-371EE90CA020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3759331" y="1756993"/>
            <a:ext cx="958158" cy="54639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548B1AB-C01C-4BE3-AE98-914D12B178E8}"/>
              </a:ext>
            </a:extLst>
          </p:cNvPr>
          <p:cNvSpPr txBox="1"/>
          <p:nvPr/>
        </p:nvSpPr>
        <p:spPr>
          <a:xfrm>
            <a:off x="4717489" y="1403050"/>
            <a:ext cx="11544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納刀</a:t>
            </a:r>
            <a:endParaRPr kumimoji="1" lang="en-US" altLang="ja-JP" sz="20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ダッシュ</a:t>
            </a:r>
            <a:endParaRPr kumimoji="1" lang="ja-JP" altLang="en-US" sz="20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DD6D8EC8-8F10-4C42-9F7B-EAE39FBEE8BF}"/>
              </a:ext>
            </a:extLst>
          </p:cNvPr>
          <p:cNvCxnSpPr>
            <a:cxnSpLocks/>
            <a:stCxn id="81" idx="1"/>
          </p:cNvCxnSpPr>
          <p:nvPr/>
        </p:nvCxnSpPr>
        <p:spPr>
          <a:xfrm flipH="1">
            <a:off x="3530376" y="2631160"/>
            <a:ext cx="1245924" cy="8569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E804CD0D-2E3F-4132-A13F-479459F4FD7C}"/>
              </a:ext>
            </a:extLst>
          </p:cNvPr>
          <p:cNvSpPr txBox="1"/>
          <p:nvPr/>
        </p:nvSpPr>
        <p:spPr>
          <a:xfrm>
            <a:off x="4768336" y="2266827"/>
            <a:ext cx="1797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抜刀</a:t>
            </a:r>
            <a:endParaRPr kumimoji="1" lang="en-US" altLang="ja-JP" sz="20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踏み込み斬り</a:t>
            </a:r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C3F361F0-4371-4384-852A-DD825F025F25}"/>
              </a:ext>
            </a:extLst>
          </p:cNvPr>
          <p:cNvCxnSpPr>
            <a:cxnSpLocks/>
          </p:cNvCxnSpPr>
          <p:nvPr/>
        </p:nvCxnSpPr>
        <p:spPr>
          <a:xfrm flipH="1">
            <a:off x="3901593" y="3372743"/>
            <a:ext cx="815896" cy="3246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FAB1FE0C-9385-45DC-AA06-35C02FF0A671}"/>
              </a:ext>
            </a:extLst>
          </p:cNvPr>
          <p:cNvSpPr txBox="1"/>
          <p:nvPr/>
        </p:nvSpPr>
        <p:spPr>
          <a:xfrm>
            <a:off x="4735193" y="3182407"/>
            <a:ext cx="770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突き</a:t>
            </a:r>
          </a:p>
        </p:txBody>
      </p: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8940A2CD-5A8D-4095-803F-853E4C9AF3E6}"/>
              </a:ext>
            </a:extLst>
          </p:cNvPr>
          <p:cNvCxnSpPr>
            <a:cxnSpLocks/>
            <a:stCxn id="60" idx="1"/>
          </p:cNvCxnSpPr>
          <p:nvPr/>
        </p:nvCxnSpPr>
        <p:spPr>
          <a:xfrm flipH="1" flipV="1">
            <a:off x="3552420" y="4095820"/>
            <a:ext cx="1175820" cy="8464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096CF559-DCB2-4FCE-8E18-F31B7F9A0CC4}"/>
              </a:ext>
            </a:extLst>
          </p:cNvPr>
          <p:cNvSpPr txBox="1"/>
          <p:nvPr/>
        </p:nvSpPr>
        <p:spPr>
          <a:xfrm>
            <a:off x="4728240" y="4742179"/>
            <a:ext cx="766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回避</a:t>
            </a: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650C1001-5967-4019-B3BF-4EB6E0A930E3}"/>
              </a:ext>
            </a:extLst>
          </p:cNvPr>
          <p:cNvCxnSpPr>
            <a:cxnSpLocks/>
            <a:stCxn id="64" idx="1"/>
            <a:endCxn id="90" idx="3"/>
          </p:cNvCxnSpPr>
          <p:nvPr/>
        </p:nvCxnSpPr>
        <p:spPr>
          <a:xfrm flipH="1" flipV="1">
            <a:off x="3431717" y="3705826"/>
            <a:ext cx="1312697" cy="4611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4879054A-1073-469A-B1C7-5E2A1E10D064}"/>
              </a:ext>
            </a:extLst>
          </p:cNvPr>
          <p:cNvSpPr txBox="1"/>
          <p:nvPr/>
        </p:nvSpPr>
        <p:spPr>
          <a:xfrm>
            <a:off x="4744414" y="3813027"/>
            <a:ext cx="16255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納刀</a:t>
            </a:r>
            <a:endParaRPr kumimoji="1" lang="en-US" altLang="ja-JP" sz="20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2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アイテム使用</a:t>
            </a:r>
            <a:endParaRPr kumimoji="1" lang="ja-JP" altLang="en-US" sz="20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4E27342D-23E3-497E-8B51-26402CF7F0FA}"/>
              </a:ext>
            </a:extLst>
          </p:cNvPr>
          <p:cNvSpPr/>
          <p:nvPr/>
        </p:nvSpPr>
        <p:spPr>
          <a:xfrm>
            <a:off x="275754" y="3139023"/>
            <a:ext cx="697627" cy="437350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D323FFA-896D-4157-BD64-2CBF58E52B12}"/>
              </a:ext>
            </a:extLst>
          </p:cNvPr>
          <p:cNvSpPr/>
          <p:nvPr/>
        </p:nvSpPr>
        <p:spPr>
          <a:xfrm>
            <a:off x="162692" y="5627458"/>
            <a:ext cx="893173" cy="437350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301B80F-E18B-4A92-B668-1A7860AC30C0}"/>
              </a:ext>
            </a:extLst>
          </p:cNvPr>
          <p:cNvSpPr/>
          <p:nvPr/>
        </p:nvSpPr>
        <p:spPr>
          <a:xfrm>
            <a:off x="4714424" y="5466228"/>
            <a:ext cx="1269347" cy="400110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8CDA3D9-74A1-4C05-8013-7D2E6C97EB2C}"/>
              </a:ext>
            </a:extLst>
          </p:cNvPr>
          <p:cNvSpPr/>
          <p:nvPr/>
        </p:nvSpPr>
        <p:spPr>
          <a:xfrm>
            <a:off x="4728240" y="4746112"/>
            <a:ext cx="660897" cy="447932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25984B4B-9962-4E14-B793-E82D4B2F397C}"/>
              </a:ext>
            </a:extLst>
          </p:cNvPr>
          <p:cNvSpPr/>
          <p:nvPr/>
        </p:nvSpPr>
        <p:spPr>
          <a:xfrm>
            <a:off x="4755706" y="3840662"/>
            <a:ext cx="1546365" cy="647492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7768449F-60C9-4F81-A87B-04610E80B4EE}"/>
              </a:ext>
            </a:extLst>
          </p:cNvPr>
          <p:cNvSpPr/>
          <p:nvPr/>
        </p:nvSpPr>
        <p:spPr>
          <a:xfrm>
            <a:off x="4735193" y="3182407"/>
            <a:ext cx="673923" cy="400110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AB1228CE-EF67-4EED-85B8-53C41262CAFB}"/>
              </a:ext>
            </a:extLst>
          </p:cNvPr>
          <p:cNvSpPr/>
          <p:nvPr/>
        </p:nvSpPr>
        <p:spPr>
          <a:xfrm>
            <a:off x="4677898" y="789620"/>
            <a:ext cx="1154483" cy="441135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146CBBE9-0184-40AB-AC23-F994F8BC1B98}"/>
              </a:ext>
            </a:extLst>
          </p:cNvPr>
          <p:cNvSpPr/>
          <p:nvPr/>
        </p:nvSpPr>
        <p:spPr>
          <a:xfrm>
            <a:off x="4717489" y="1424106"/>
            <a:ext cx="1004781" cy="714465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6A15D09-1144-4239-AAAA-05D64FCBAA25}"/>
              </a:ext>
            </a:extLst>
          </p:cNvPr>
          <p:cNvSpPr/>
          <p:nvPr/>
        </p:nvSpPr>
        <p:spPr>
          <a:xfrm>
            <a:off x="4776300" y="2299931"/>
            <a:ext cx="1682469" cy="662458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4" name="図 83">
            <a:extLst>
              <a:ext uri="{FF2B5EF4-FFF2-40B4-BE49-F238E27FC236}">
                <a16:creationId xmlns:a16="http://schemas.microsoft.com/office/drawing/2014/main" id="{213CA9CD-055B-4215-A576-CC9593B6FD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318" y="3811091"/>
            <a:ext cx="288873" cy="288873"/>
          </a:xfrm>
          <a:prstGeom prst="rect">
            <a:avLst/>
          </a:prstGeom>
        </p:spPr>
      </p:pic>
      <p:pic>
        <p:nvPicPr>
          <p:cNvPr id="86" name="図 85">
            <a:extLst>
              <a:ext uri="{FF2B5EF4-FFF2-40B4-BE49-F238E27FC236}">
                <a16:creationId xmlns:a16="http://schemas.microsoft.com/office/drawing/2014/main" id="{10AB7F9D-C750-423A-B8ED-B71D332091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317" y="3326197"/>
            <a:ext cx="288874" cy="288874"/>
          </a:xfrm>
          <a:prstGeom prst="rect">
            <a:avLst/>
          </a:prstGeom>
        </p:spPr>
      </p:pic>
      <p:pic>
        <p:nvPicPr>
          <p:cNvPr id="88" name="図 87">
            <a:extLst>
              <a:ext uri="{FF2B5EF4-FFF2-40B4-BE49-F238E27FC236}">
                <a16:creationId xmlns:a16="http://schemas.microsoft.com/office/drawing/2014/main" id="{7EA5CA62-B0D2-4A1E-933D-E6195B51DB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264" y="3552921"/>
            <a:ext cx="288874" cy="288874"/>
          </a:xfrm>
          <a:prstGeom prst="rect">
            <a:avLst/>
          </a:prstGeom>
        </p:spPr>
      </p:pic>
      <p:pic>
        <p:nvPicPr>
          <p:cNvPr id="90" name="図 89">
            <a:extLst>
              <a:ext uri="{FF2B5EF4-FFF2-40B4-BE49-F238E27FC236}">
                <a16:creationId xmlns:a16="http://schemas.microsoft.com/office/drawing/2014/main" id="{0769C166-29B6-45A1-871D-0DB5393371A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843" y="3561389"/>
            <a:ext cx="288874" cy="288874"/>
          </a:xfrm>
          <a:prstGeom prst="rect">
            <a:avLst/>
          </a:prstGeom>
        </p:spPr>
      </p:pic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0B18B91F-F915-4E29-B495-7641127D67F4}"/>
              </a:ext>
            </a:extLst>
          </p:cNvPr>
          <p:cNvSpPr txBox="1"/>
          <p:nvPr/>
        </p:nvSpPr>
        <p:spPr>
          <a:xfrm>
            <a:off x="7874846" y="801514"/>
            <a:ext cx="2517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距離を詰める連携</a:t>
            </a:r>
          </a:p>
        </p:txBody>
      </p:sp>
      <p:pic>
        <p:nvPicPr>
          <p:cNvPr id="95" name="図 94">
            <a:extLst>
              <a:ext uri="{FF2B5EF4-FFF2-40B4-BE49-F238E27FC236}">
                <a16:creationId xmlns:a16="http://schemas.microsoft.com/office/drawing/2014/main" id="{78530D22-8E73-4D92-9027-11B52C0B31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527" y="1919396"/>
            <a:ext cx="317142" cy="317142"/>
          </a:xfrm>
          <a:prstGeom prst="rect">
            <a:avLst/>
          </a:prstGeom>
        </p:spPr>
      </p:pic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7E665E7F-3EB8-40DE-B7D8-156B7011D805}"/>
              </a:ext>
            </a:extLst>
          </p:cNvPr>
          <p:cNvCxnSpPr>
            <a:cxnSpLocks/>
          </p:cNvCxnSpPr>
          <p:nvPr/>
        </p:nvCxnSpPr>
        <p:spPr>
          <a:xfrm flipH="1" flipV="1">
            <a:off x="6971577" y="1847069"/>
            <a:ext cx="1039038" cy="35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1CCAE6BF-E49C-4C4F-BE39-A862E12F8C9A}"/>
              </a:ext>
            </a:extLst>
          </p:cNvPr>
          <p:cNvSpPr txBox="1"/>
          <p:nvPr/>
        </p:nvSpPr>
        <p:spPr>
          <a:xfrm>
            <a:off x="6865518" y="1476088"/>
            <a:ext cx="1353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踏み込み</a:t>
            </a:r>
            <a:r>
              <a:rPr kumimoji="1" lang="ja-JP" altLang="en-US" sz="1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斬り</a:t>
            </a:r>
          </a:p>
        </p:txBody>
      </p:sp>
      <p:pic>
        <p:nvPicPr>
          <p:cNvPr id="102" name="図 101">
            <a:extLst>
              <a:ext uri="{FF2B5EF4-FFF2-40B4-BE49-F238E27FC236}">
                <a16:creationId xmlns:a16="http://schemas.microsoft.com/office/drawing/2014/main" id="{4D7F0AD8-271E-44B1-8A48-F972ADCCF8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987" y="1614912"/>
            <a:ext cx="317142" cy="317142"/>
          </a:xfrm>
          <a:prstGeom prst="rect">
            <a:avLst/>
          </a:prstGeom>
        </p:spPr>
      </p:pic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63F709A9-8B72-4D42-8889-605DA759F601}"/>
              </a:ext>
            </a:extLst>
          </p:cNvPr>
          <p:cNvCxnSpPr>
            <a:cxnSpLocks/>
          </p:cNvCxnSpPr>
          <p:nvPr/>
        </p:nvCxnSpPr>
        <p:spPr>
          <a:xfrm flipH="1" flipV="1">
            <a:off x="8645375" y="1542585"/>
            <a:ext cx="1039038" cy="35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25845F26-1B50-4005-9FFC-29F58F8BBD75}"/>
              </a:ext>
            </a:extLst>
          </p:cNvPr>
          <p:cNvSpPr txBox="1"/>
          <p:nvPr/>
        </p:nvSpPr>
        <p:spPr>
          <a:xfrm>
            <a:off x="8855884" y="1213120"/>
            <a:ext cx="554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突き</a:t>
            </a:r>
            <a:endParaRPr kumimoji="1" lang="ja-JP" altLang="en-US" sz="1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106" name="図 105">
            <a:extLst>
              <a:ext uri="{FF2B5EF4-FFF2-40B4-BE49-F238E27FC236}">
                <a16:creationId xmlns:a16="http://schemas.microsoft.com/office/drawing/2014/main" id="{91518F15-4E61-422B-A484-C278D314C1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019" y="1606688"/>
            <a:ext cx="317142" cy="317142"/>
          </a:xfrm>
          <a:prstGeom prst="rect">
            <a:avLst/>
          </a:prstGeom>
        </p:spPr>
      </p:pic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E179D50E-F0FD-4A70-BEE1-E3B364412881}"/>
              </a:ext>
            </a:extLst>
          </p:cNvPr>
          <p:cNvCxnSpPr>
            <a:cxnSpLocks/>
          </p:cNvCxnSpPr>
          <p:nvPr/>
        </p:nvCxnSpPr>
        <p:spPr>
          <a:xfrm flipH="1" flipV="1">
            <a:off x="10148407" y="1554457"/>
            <a:ext cx="1039038" cy="35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5AD2E3DB-1629-4253-868D-C38BD14DF505}"/>
              </a:ext>
            </a:extLst>
          </p:cNvPr>
          <p:cNvSpPr txBox="1"/>
          <p:nvPr/>
        </p:nvSpPr>
        <p:spPr>
          <a:xfrm>
            <a:off x="10186063" y="1183479"/>
            <a:ext cx="939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斬り上げ</a:t>
            </a:r>
          </a:p>
        </p:txBody>
      </p:sp>
      <p:pic>
        <p:nvPicPr>
          <p:cNvPr id="136" name="図 135">
            <a:extLst>
              <a:ext uri="{FF2B5EF4-FFF2-40B4-BE49-F238E27FC236}">
                <a16:creationId xmlns:a16="http://schemas.microsoft.com/office/drawing/2014/main" id="{9FE2D2D4-B146-48B2-92B8-ABF1BB790B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25102">
            <a:off x="8216308" y="1563408"/>
            <a:ext cx="250695" cy="220850"/>
          </a:xfrm>
          <a:prstGeom prst="rect">
            <a:avLst/>
          </a:prstGeom>
        </p:spPr>
      </p:pic>
      <p:pic>
        <p:nvPicPr>
          <p:cNvPr id="137" name="図 136">
            <a:extLst>
              <a:ext uri="{FF2B5EF4-FFF2-40B4-BE49-F238E27FC236}">
                <a16:creationId xmlns:a16="http://schemas.microsoft.com/office/drawing/2014/main" id="{BD840C96-54B0-4AE5-B639-8ED667E44F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811370" y="1432158"/>
            <a:ext cx="250695" cy="220850"/>
          </a:xfrm>
          <a:prstGeom prst="rect">
            <a:avLst/>
          </a:prstGeom>
        </p:spPr>
      </p:pic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F5550618-5CEB-4D0B-BC45-589EFBE46F28}"/>
              </a:ext>
            </a:extLst>
          </p:cNvPr>
          <p:cNvSpPr txBox="1"/>
          <p:nvPr/>
        </p:nvSpPr>
        <p:spPr>
          <a:xfrm>
            <a:off x="8124558" y="2654141"/>
            <a:ext cx="2260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隙の少ない連携</a:t>
            </a:r>
          </a:p>
        </p:txBody>
      </p: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66BC6F89-59FE-430D-BDD5-B4C879194CBF}"/>
              </a:ext>
            </a:extLst>
          </p:cNvPr>
          <p:cNvCxnSpPr>
            <a:cxnSpLocks/>
          </p:cNvCxnSpPr>
          <p:nvPr/>
        </p:nvCxnSpPr>
        <p:spPr>
          <a:xfrm flipH="1" flipV="1">
            <a:off x="8647804" y="2277542"/>
            <a:ext cx="1039038" cy="35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CE3A250E-CEF8-4C84-89FB-28E4BC8158D2}"/>
              </a:ext>
            </a:extLst>
          </p:cNvPr>
          <p:cNvSpPr txBox="1"/>
          <p:nvPr/>
        </p:nvSpPr>
        <p:spPr>
          <a:xfrm>
            <a:off x="8858313" y="1978224"/>
            <a:ext cx="554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突き</a:t>
            </a:r>
          </a:p>
        </p:txBody>
      </p:sp>
      <p:cxnSp>
        <p:nvCxnSpPr>
          <p:cNvPr id="143" name="直線コネクタ 142">
            <a:extLst>
              <a:ext uri="{FF2B5EF4-FFF2-40B4-BE49-F238E27FC236}">
                <a16:creationId xmlns:a16="http://schemas.microsoft.com/office/drawing/2014/main" id="{D1012F4C-3F7D-423B-8C3B-15E21B39891C}"/>
              </a:ext>
            </a:extLst>
          </p:cNvPr>
          <p:cNvCxnSpPr>
            <a:cxnSpLocks/>
          </p:cNvCxnSpPr>
          <p:nvPr/>
        </p:nvCxnSpPr>
        <p:spPr>
          <a:xfrm flipH="1" flipV="1">
            <a:off x="10145057" y="2289340"/>
            <a:ext cx="1039038" cy="35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ABD26D90-0C1B-4622-957E-83F787E3C2FE}"/>
              </a:ext>
            </a:extLst>
          </p:cNvPr>
          <p:cNvSpPr txBox="1"/>
          <p:nvPr/>
        </p:nvSpPr>
        <p:spPr>
          <a:xfrm>
            <a:off x="10183321" y="1992541"/>
            <a:ext cx="939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斬り上げ</a:t>
            </a:r>
          </a:p>
        </p:txBody>
      </p:sp>
      <p:pic>
        <p:nvPicPr>
          <p:cNvPr id="145" name="図 144">
            <a:extLst>
              <a:ext uri="{FF2B5EF4-FFF2-40B4-BE49-F238E27FC236}">
                <a16:creationId xmlns:a16="http://schemas.microsoft.com/office/drawing/2014/main" id="{A0E2F086-C805-4A24-81A3-55EF51B9A6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658907">
            <a:off x="8209481" y="2035076"/>
            <a:ext cx="250695" cy="220850"/>
          </a:xfrm>
          <a:prstGeom prst="rect">
            <a:avLst/>
          </a:prstGeom>
        </p:spPr>
      </p:pic>
      <p:pic>
        <p:nvPicPr>
          <p:cNvPr id="146" name="図 145">
            <a:extLst>
              <a:ext uri="{FF2B5EF4-FFF2-40B4-BE49-F238E27FC236}">
                <a16:creationId xmlns:a16="http://schemas.microsoft.com/office/drawing/2014/main" id="{DD80FFAA-42E6-411C-8876-F93D2C92E83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808020" y="2163766"/>
            <a:ext cx="250695" cy="220850"/>
          </a:xfrm>
          <a:prstGeom prst="rect">
            <a:avLst/>
          </a:prstGeom>
        </p:spPr>
      </p:pic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25A4A1F9-892E-46D8-80C4-B1278B6A605C}"/>
              </a:ext>
            </a:extLst>
          </p:cNvPr>
          <p:cNvCxnSpPr>
            <a:cxnSpLocks/>
          </p:cNvCxnSpPr>
          <p:nvPr/>
        </p:nvCxnSpPr>
        <p:spPr>
          <a:xfrm flipH="1" flipV="1">
            <a:off x="7959502" y="3504421"/>
            <a:ext cx="1039038" cy="35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4C20F2EA-75C4-449B-827D-8EDB619B9569}"/>
              </a:ext>
            </a:extLst>
          </p:cNvPr>
          <p:cNvSpPr txBox="1"/>
          <p:nvPr/>
        </p:nvSpPr>
        <p:spPr>
          <a:xfrm>
            <a:off x="8170011" y="3174957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突き</a:t>
            </a:r>
            <a:endParaRPr kumimoji="1" lang="ja-JP" altLang="en-US" sz="1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2CC2B890-89F6-4B46-BDE9-EBE186094FD8}"/>
              </a:ext>
            </a:extLst>
          </p:cNvPr>
          <p:cNvCxnSpPr>
            <a:cxnSpLocks/>
          </p:cNvCxnSpPr>
          <p:nvPr/>
        </p:nvCxnSpPr>
        <p:spPr>
          <a:xfrm flipH="1" flipV="1">
            <a:off x="9456755" y="3506170"/>
            <a:ext cx="1039038" cy="35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5B7AFB48-3E2F-446F-A1C7-497582091878}"/>
              </a:ext>
            </a:extLst>
          </p:cNvPr>
          <p:cNvSpPr txBox="1"/>
          <p:nvPr/>
        </p:nvSpPr>
        <p:spPr>
          <a:xfrm>
            <a:off x="9495019" y="3169176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斬り上げ</a:t>
            </a:r>
            <a:endParaRPr kumimoji="1" lang="ja-JP" altLang="en-US" sz="1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153" name="図 152">
            <a:extLst>
              <a:ext uri="{FF2B5EF4-FFF2-40B4-BE49-F238E27FC236}">
                <a16:creationId xmlns:a16="http://schemas.microsoft.com/office/drawing/2014/main" id="{79401416-FD2B-40E3-AEC8-71830810CC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19718" y="3380597"/>
            <a:ext cx="250695" cy="220850"/>
          </a:xfrm>
          <a:prstGeom prst="rect">
            <a:avLst/>
          </a:prstGeom>
        </p:spPr>
      </p:pic>
      <p:pic>
        <p:nvPicPr>
          <p:cNvPr id="156" name="図 155">
            <a:extLst>
              <a:ext uri="{FF2B5EF4-FFF2-40B4-BE49-F238E27FC236}">
                <a16:creationId xmlns:a16="http://schemas.microsoft.com/office/drawing/2014/main" id="{1EC3A81B-CBDC-4A02-A411-DB9E0C8244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120" y="2340152"/>
            <a:ext cx="288874" cy="288874"/>
          </a:xfrm>
          <a:prstGeom prst="rect">
            <a:avLst/>
          </a:prstGeom>
        </p:spPr>
      </p:pic>
      <p:pic>
        <p:nvPicPr>
          <p:cNvPr id="157" name="図 156">
            <a:extLst>
              <a:ext uri="{FF2B5EF4-FFF2-40B4-BE49-F238E27FC236}">
                <a16:creationId xmlns:a16="http://schemas.microsoft.com/office/drawing/2014/main" id="{A4CBF272-C905-4BA1-A02B-FC3D288925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247" y="2339387"/>
            <a:ext cx="322553" cy="322553"/>
          </a:xfrm>
          <a:prstGeom prst="rect">
            <a:avLst/>
          </a:prstGeom>
        </p:spPr>
      </p:pic>
      <p:pic>
        <p:nvPicPr>
          <p:cNvPr id="158" name="図 157">
            <a:extLst>
              <a:ext uri="{FF2B5EF4-FFF2-40B4-BE49-F238E27FC236}">
                <a16:creationId xmlns:a16="http://schemas.microsoft.com/office/drawing/2014/main" id="{E0B069CE-76CA-4802-ABC5-99356D3C31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694" y="3595450"/>
            <a:ext cx="288874" cy="288874"/>
          </a:xfrm>
          <a:prstGeom prst="rect">
            <a:avLst/>
          </a:prstGeom>
        </p:spPr>
      </p:pic>
      <p:pic>
        <p:nvPicPr>
          <p:cNvPr id="159" name="図 158">
            <a:extLst>
              <a:ext uri="{FF2B5EF4-FFF2-40B4-BE49-F238E27FC236}">
                <a16:creationId xmlns:a16="http://schemas.microsoft.com/office/drawing/2014/main" id="{2780D52E-697E-43B8-94DF-76056B26ED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789" y="3597321"/>
            <a:ext cx="288874" cy="288874"/>
          </a:xfrm>
          <a:prstGeom prst="rect">
            <a:avLst/>
          </a:prstGeom>
        </p:spPr>
      </p:pic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59BC2F2F-9EFF-4918-B370-C89F2CFAC69D}"/>
              </a:ext>
            </a:extLst>
          </p:cNvPr>
          <p:cNvSpPr txBox="1"/>
          <p:nvPr/>
        </p:nvSpPr>
        <p:spPr>
          <a:xfrm>
            <a:off x="7972471" y="3985382"/>
            <a:ext cx="2608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攻撃力が高い連携</a:t>
            </a:r>
          </a:p>
        </p:txBody>
      </p: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F22DE41C-AAC5-4CE1-B660-536DA33177D2}"/>
              </a:ext>
            </a:extLst>
          </p:cNvPr>
          <p:cNvCxnSpPr>
            <a:cxnSpLocks/>
          </p:cNvCxnSpPr>
          <p:nvPr/>
        </p:nvCxnSpPr>
        <p:spPr>
          <a:xfrm flipH="1">
            <a:off x="6676208" y="4709139"/>
            <a:ext cx="913302" cy="51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D59D0A6A-F8F8-4C9C-AB6F-A8B274B9313F}"/>
              </a:ext>
            </a:extLst>
          </p:cNvPr>
          <p:cNvSpPr txBox="1"/>
          <p:nvPr/>
        </p:nvSpPr>
        <p:spPr>
          <a:xfrm>
            <a:off x="6676208" y="4376314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気刃斬り </a:t>
            </a:r>
            <a:r>
              <a:rPr lang="en-US" altLang="ja-JP" sz="1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|</a:t>
            </a:r>
            <a:endParaRPr kumimoji="1" lang="ja-JP" altLang="en-US" sz="1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163" name="直線コネクタ 162">
            <a:extLst>
              <a:ext uri="{FF2B5EF4-FFF2-40B4-BE49-F238E27FC236}">
                <a16:creationId xmlns:a16="http://schemas.microsoft.com/office/drawing/2014/main" id="{F8BABC75-A4B0-46B8-8CFA-CCE8C013C032}"/>
              </a:ext>
            </a:extLst>
          </p:cNvPr>
          <p:cNvCxnSpPr>
            <a:cxnSpLocks/>
          </p:cNvCxnSpPr>
          <p:nvPr/>
        </p:nvCxnSpPr>
        <p:spPr>
          <a:xfrm flipH="1">
            <a:off x="8010615" y="4723668"/>
            <a:ext cx="957285" cy="2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5" name="図 164">
            <a:extLst>
              <a:ext uri="{FF2B5EF4-FFF2-40B4-BE49-F238E27FC236}">
                <a16:creationId xmlns:a16="http://schemas.microsoft.com/office/drawing/2014/main" id="{B424F3ED-1275-44CB-8899-05CC09EF0C7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693022" y="4722360"/>
            <a:ext cx="250695" cy="220850"/>
          </a:xfrm>
          <a:prstGeom prst="rect">
            <a:avLst/>
          </a:prstGeom>
        </p:spPr>
      </p:pic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088F29C7-7BA1-41CA-B719-257E034C014F}"/>
              </a:ext>
            </a:extLst>
          </p:cNvPr>
          <p:cNvSpPr txBox="1"/>
          <p:nvPr/>
        </p:nvSpPr>
        <p:spPr>
          <a:xfrm>
            <a:off x="7931688" y="4361372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気刃斬り </a:t>
            </a:r>
            <a:r>
              <a:rPr lang="en-US" altLang="ja-JP" sz="1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||</a:t>
            </a:r>
            <a:endParaRPr kumimoji="1" lang="ja-JP" altLang="en-US" sz="1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180" name="直線コネクタ 179">
            <a:extLst>
              <a:ext uri="{FF2B5EF4-FFF2-40B4-BE49-F238E27FC236}">
                <a16:creationId xmlns:a16="http://schemas.microsoft.com/office/drawing/2014/main" id="{72ECC239-600E-4F43-86CF-5E3793B80344}"/>
              </a:ext>
            </a:extLst>
          </p:cNvPr>
          <p:cNvCxnSpPr>
            <a:cxnSpLocks/>
          </p:cNvCxnSpPr>
          <p:nvPr/>
        </p:nvCxnSpPr>
        <p:spPr>
          <a:xfrm flipH="1">
            <a:off x="9324652" y="4734367"/>
            <a:ext cx="957285" cy="20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1" name="図 180">
            <a:extLst>
              <a:ext uri="{FF2B5EF4-FFF2-40B4-BE49-F238E27FC236}">
                <a16:creationId xmlns:a16="http://schemas.microsoft.com/office/drawing/2014/main" id="{FAA8110A-3958-46B1-9B25-C4B3850F99F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019063" y="4722360"/>
            <a:ext cx="250695" cy="220850"/>
          </a:xfrm>
          <a:prstGeom prst="rect">
            <a:avLst/>
          </a:prstGeom>
        </p:spPr>
      </p:pic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BBBF8F6E-E293-4480-A1F6-97A2F41904B2}"/>
              </a:ext>
            </a:extLst>
          </p:cNvPr>
          <p:cNvSpPr txBox="1"/>
          <p:nvPr/>
        </p:nvSpPr>
        <p:spPr>
          <a:xfrm>
            <a:off x="9267777" y="4371423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気刃斬り </a:t>
            </a:r>
            <a:r>
              <a:rPr lang="en-US" altLang="ja-JP" sz="1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|||</a:t>
            </a:r>
            <a:endParaRPr kumimoji="1" lang="ja-JP" altLang="en-US" sz="1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184" name="直線コネクタ 183">
            <a:extLst>
              <a:ext uri="{FF2B5EF4-FFF2-40B4-BE49-F238E27FC236}">
                <a16:creationId xmlns:a16="http://schemas.microsoft.com/office/drawing/2014/main" id="{F0E7797D-0E5F-459A-B08C-CDE9F3FA1035}"/>
              </a:ext>
            </a:extLst>
          </p:cNvPr>
          <p:cNvCxnSpPr>
            <a:cxnSpLocks/>
          </p:cNvCxnSpPr>
          <p:nvPr/>
        </p:nvCxnSpPr>
        <p:spPr>
          <a:xfrm flipH="1">
            <a:off x="10650694" y="4745663"/>
            <a:ext cx="14313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5" name="図 184">
            <a:extLst>
              <a:ext uri="{FF2B5EF4-FFF2-40B4-BE49-F238E27FC236}">
                <a16:creationId xmlns:a16="http://schemas.microsoft.com/office/drawing/2014/main" id="{78CBE9A7-23AB-40C2-A434-6BC0D22D92E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345104" y="4731647"/>
            <a:ext cx="250695" cy="220850"/>
          </a:xfrm>
          <a:prstGeom prst="rect">
            <a:avLst/>
          </a:prstGeom>
        </p:spPr>
      </p:pic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CB031901-CCE4-41DD-8E8D-2905C8A84569}"/>
              </a:ext>
            </a:extLst>
          </p:cNvPr>
          <p:cNvSpPr txBox="1"/>
          <p:nvPr/>
        </p:nvSpPr>
        <p:spPr>
          <a:xfrm>
            <a:off x="10583770" y="4360612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気刃大回転斬り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C475CA2A-4E0C-4CA9-B626-A5AA0666CE8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719" y="4801361"/>
            <a:ext cx="314401" cy="332115"/>
          </a:xfrm>
          <a:prstGeom prst="rect">
            <a:avLst/>
          </a:prstGeom>
        </p:spPr>
      </p:pic>
      <p:pic>
        <p:nvPicPr>
          <p:cNvPr id="85" name="図 84">
            <a:extLst>
              <a:ext uri="{FF2B5EF4-FFF2-40B4-BE49-F238E27FC236}">
                <a16:creationId xmlns:a16="http://schemas.microsoft.com/office/drawing/2014/main" id="{FF0DA6D9-6618-4434-87D0-E5FD75A85B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658" y="4801361"/>
            <a:ext cx="314401" cy="332115"/>
          </a:xfrm>
          <a:prstGeom prst="rect">
            <a:avLst/>
          </a:prstGeom>
        </p:spPr>
      </p:pic>
      <p:pic>
        <p:nvPicPr>
          <p:cNvPr id="87" name="図 86">
            <a:extLst>
              <a:ext uri="{FF2B5EF4-FFF2-40B4-BE49-F238E27FC236}">
                <a16:creationId xmlns:a16="http://schemas.microsoft.com/office/drawing/2014/main" id="{1362D439-DE30-410F-87B0-8A3C4F19BC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749" y="4801361"/>
            <a:ext cx="314401" cy="332115"/>
          </a:xfrm>
          <a:prstGeom prst="rect">
            <a:avLst/>
          </a:prstGeom>
        </p:spPr>
      </p:pic>
      <p:pic>
        <p:nvPicPr>
          <p:cNvPr id="89" name="図 88">
            <a:extLst>
              <a:ext uri="{FF2B5EF4-FFF2-40B4-BE49-F238E27FC236}">
                <a16:creationId xmlns:a16="http://schemas.microsoft.com/office/drawing/2014/main" id="{2401C4E2-4E86-4CB9-95B3-6A18D324084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508" y="4801361"/>
            <a:ext cx="314401" cy="33211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0CCD95E-DA86-42B7-ACAF-DF53A28CE6CF}"/>
              </a:ext>
            </a:extLst>
          </p:cNvPr>
          <p:cNvSpPr txBox="1"/>
          <p:nvPr/>
        </p:nvSpPr>
        <p:spPr>
          <a:xfrm>
            <a:off x="3441945" y="1961655"/>
            <a:ext cx="371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RT</a:t>
            </a:r>
            <a:endParaRPr kumimoji="1" lang="ja-JP" altLang="en-US" sz="1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2EA0F577-C196-43E5-ABD3-3BFFCD113A78}"/>
              </a:ext>
            </a:extLst>
          </p:cNvPr>
          <p:cNvSpPr txBox="1"/>
          <p:nvPr/>
        </p:nvSpPr>
        <p:spPr>
          <a:xfrm>
            <a:off x="3383335" y="2236144"/>
            <a:ext cx="371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RB</a:t>
            </a:r>
            <a:endParaRPr kumimoji="1" lang="ja-JP" altLang="en-US" sz="1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5062465E-B9BF-4C8A-B103-636F4FD097D2}"/>
              </a:ext>
            </a:extLst>
          </p:cNvPr>
          <p:cNvSpPr/>
          <p:nvPr/>
        </p:nvSpPr>
        <p:spPr>
          <a:xfrm>
            <a:off x="6795913" y="1014971"/>
            <a:ext cx="4710288" cy="1675762"/>
          </a:xfrm>
          <a:custGeom>
            <a:avLst/>
            <a:gdLst>
              <a:gd name="connsiteX0" fmla="*/ 0 w 4703997"/>
              <a:gd name="connsiteY0" fmla="*/ 0 h 2089571"/>
              <a:gd name="connsiteX1" fmla="*/ 4703997 w 4703997"/>
              <a:gd name="connsiteY1" fmla="*/ 0 h 2089571"/>
              <a:gd name="connsiteX2" fmla="*/ 4703997 w 4703997"/>
              <a:gd name="connsiteY2" fmla="*/ 2089571 h 2089571"/>
              <a:gd name="connsiteX3" fmla="*/ 0 w 4703997"/>
              <a:gd name="connsiteY3" fmla="*/ 2089571 h 2089571"/>
              <a:gd name="connsiteX4" fmla="*/ 0 w 4703997"/>
              <a:gd name="connsiteY4" fmla="*/ 0 h 2089571"/>
              <a:gd name="connsiteX0" fmla="*/ 4703997 w 4795437"/>
              <a:gd name="connsiteY0" fmla="*/ 0 h 2089571"/>
              <a:gd name="connsiteX1" fmla="*/ 4703997 w 4795437"/>
              <a:gd name="connsiteY1" fmla="*/ 2089571 h 2089571"/>
              <a:gd name="connsiteX2" fmla="*/ 0 w 4795437"/>
              <a:gd name="connsiteY2" fmla="*/ 2089571 h 2089571"/>
              <a:gd name="connsiteX3" fmla="*/ 0 w 4795437"/>
              <a:gd name="connsiteY3" fmla="*/ 0 h 2089571"/>
              <a:gd name="connsiteX4" fmla="*/ 4795437 w 4795437"/>
              <a:gd name="connsiteY4" fmla="*/ 91440 h 2089571"/>
              <a:gd name="connsiteX0" fmla="*/ 4703997 w 4703997"/>
              <a:gd name="connsiteY0" fmla="*/ 0 h 2089571"/>
              <a:gd name="connsiteX1" fmla="*/ 4703997 w 4703997"/>
              <a:gd name="connsiteY1" fmla="*/ 2089571 h 2089571"/>
              <a:gd name="connsiteX2" fmla="*/ 0 w 4703997"/>
              <a:gd name="connsiteY2" fmla="*/ 2089571 h 2089571"/>
              <a:gd name="connsiteX3" fmla="*/ 0 w 4703997"/>
              <a:gd name="connsiteY3" fmla="*/ 0 h 2089571"/>
              <a:gd name="connsiteX4" fmla="*/ 4236637 w 4703997"/>
              <a:gd name="connsiteY4" fmla="*/ 15240 h 2089571"/>
              <a:gd name="connsiteX0" fmla="*/ 4703997 w 4703997"/>
              <a:gd name="connsiteY0" fmla="*/ 1693 h 2091264"/>
              <a:gd name="connsiteX1" fmla="*/ 4703997 w 4703997"/>
              <a:gd name="connsiteY1" fmla="*/ 2091264 h 2091264"/>
              <a:gd name="connsiteX2" fmla="*/ 0 w 4703997"/>
              <a:gd name="connsiteY2" fmla="*/ 2091264 h 2091264"/>
              <a:gd name="connsiteX3" fmla="*/ 0 w 4703997"/>
              <a:gd name="connsiteY3" fmla="*/ 1693 h 2091264"/>
              <a:gd name="connsiteX4" fmla="*/ 1078570 w 4703997"/>
              <a:gd name="connsiteY4" fmla="*/ 0 h 2091264"/>
              <a:gd name="connsiteX0" fmla="*/ 4703997 w 4710288"/>
              <a:gd name="connsiteY0" fmla="*/ 1693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1078570 w 4710288"/>
              <a:gd name="connsiteY5" fmla="*/ 0 h 2091264"/>
              <a:gd name="connsiteX0" fmla="*/ 4332522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1078570 w 4710288"/>
              <a:gd name="connsiteY5" fmla="*/ 0 h 2091264"/>
              <a:gd name="connsiteX0" fmla="*/ 3549091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1078570 w 4710288"/>
              <a:gd name="connsiteY5" fmla="*/ 0 h 209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10288" h="2091264">
                <a:moveTo>
                  <a:pt x="3549091" y="8836"/>
                </a:moveTo>
                <a:lnTo>
                  <a:pt x="4710288" y="5496"/>
                </a:lnTo>
                <a:lnTo>
                  <a:pt x="4703997" y="2091264"/>
                </a:lnTo>
                <a:lnTo>
                  <a:pt x="0" y="2091264"/>
                </a:lnTo>
                <a:lnTo>
                  <a:pt x="0" y="1693"/>
                </a:lnTo>
                <a:lnTo>
                  <a:pt x="1078570" y="0"/>
                </a:lnTo>
              </a:path>
            </a:pathLst>
          </a:cu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3" name="正方形/長方形 91">
            <a:extLst>
              <a:ext uri="{FF2B5EF4-FFF2-40B4-BE49-F238E27FC236}">
                <a16:creationId xmlns:a16="http://schemas.microsoft.com/office/drawing/2014/main" id="{BEE8F9E4-D4C7-413C-A905-020F8C1E529D}"/>
              </a:ext>
            </a:extLst>
          </p:cNvPr>
          <p:cNvSpPr/>
          <p:nvPr/>
        </p:nvSpPr>
        <p:spPr>
          <a:xfrm>
            <a:off x="7707943" y="2850236"/>
            <a:ext cx="3089217" cy="1145517"/>
          </a:xfrm>
          <a:custGeom>
            <a:avLst/>
            <a:gdLst>
              <a:gd name="connsiteX0" fmla="*/ 0 w 4703997"/>
              <a:gd name="connsiteY0" fmla="*/ 0 h 2089571"/>
              <a:gd name="connsiteX1" fmla="*/ 4703997 w 4703997"/>
              <a:gd name="connsiteY1" fmla="*/ 0 h 2089571"/>
              <a:gd name="connsiteX2" fmla="*/ 4703997 w 4703997"/>
              <a:gd name="connsiteY2" fmla="*/ 2089571 h 2089571"/>
              <a:gd name="connsiteX3" fmla="*/ 0 w 4703997"/>
              <a:gd name="connsiteY3" fmla="*/ 2089571 h 2089571"/>
              <a:gd name="connsiteX4" fmla="*/ 0 w 4703997"/>
              <a:gd name="connsiteY4" fmla="*/ 0 h 2089571"/>
              <a:gd name="connsiteX0" fmla="*/ 4703997 w 4795437"/>
              <a:gd name="connsiteY0" fmla="*/ 0 h 2089571"/>
              <a:gd name="connsiteX1" fmla="*/ 4703997 w 4795437"/>
              <a:gd name="connsiteY1" fmla="*/ 2089571 h 2089571"/>
              <a:gd name="connsiteX2" fmla="*/ 0 w 4795437"/>
              <a:gd name="connsiteY2" fmla="*/ 2089571 h 2089571"/>
              <a:gd name="connsiteX3" fmla="*/ 0 w 4795437"/>
              <a:gd name="connsiteY3" fmla="*/ 0 h 2089571"/>
              <a:gd name="connsiteX4" fmla="*/ 4795437 w 4795437"/>
              <a:gd name="connsiteY4" fmla="*/ 91440 h 2089571"/>
              <a:gd name="connsiteX0" fmla="*/ 4703997 w 4703997"/>
              <a:gd name="connsiteY0" fmla="*/ 0 h 2089571"/>
              <a:gd name="connsiteX1" fmla="*/ 4703997 w 4703997"/>
              <a:gd name="connsiteY1" fmla="*/ 2089571 h 2089571"/>
              <a:gd name="connsiteX2" fmla="*/ 0 w 4703997"/>
              <a:gd name="connsiteY2" fmla="*/ 2089571 h 2089571"/>
              <a:gd name="connsiteX3" fmla="*/ 0 w 4703997"/>
              <a:gd name="connsiteY3" fmla="*/ 0 h 2089571"/>
              <a:gd name="connsiteX4" fmla="*/ 4236637 w 4703997"/>
              <a:gd name="connsiteY4" fmla="*/ 15240 h 2089571"/>
              <a:gd name="connsiteX0" fmla="*/ 4703997 w 4703997"/>
              <a:gd name="connsiteY0" fmla="*/ 1693 h 2091264"/>
              <a:gd name="connsiteX1" fmla="*/ 4703997 w 4703997"/>
              <a:gd name="connsiteY1" fmla="*/ 2091264 h 2091264"/>
              <a:gd name="connsiteX2" fmla="*/ 0 w 4703997"/>
              <a:gd name="connsiteY2" fmla="*/ 2091264 h 2091264"/>
              <a:gd name="connsiteX3" fmla="*/ 0 w 4703997"/>
              <a:gd name="connsiteY3" fmla="*/ 1693 h 2091264"/>
              <a:gd name="connsiteX4" fmla="*/ 1078570 w 4703997"/>
              <a:gd name="connsiteY4" fmla="*/ 0 h 2091264"/>
              <a:gd name="connsiteX0" fmla="*/ 4703997 w 4710288"/>
              <a:gd name="connsiteY0" fmla="*/ 1693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1078570 w 4710288"/>
              <a:gd name="connsiteY5" fmla="*/ 0 h 2091264"/>
              <a:gd name="connsiteX0" fmla="*/ 4332522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1078570 w 4710288"/>
              <a:gd name="connsiteY5" fmla="*/ 0 h 2091264"/>
              <a:gd name="connsiteX0" fmla="*/ 3549091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1078570 w 4710288"/>
              <a:gd name="connsiteY5" fmla="*/ 0 h 2091264"/>
              <a:gd name="connsiteX0" fmla="*/ 3549091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1338920 w 4710288"/>
              <a:gd name="connsiteY5" fmla="*/ 0 h 2091264"/>
              <a:gd name="connsiteX0" fmla="*/ 3549091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728813 w 4710288"/>
              <a:gd name="connsiteY5" fmla="*/ 0 h 2091264"/>
              <a:gd name="connsiteX0" fmla="*/ 3974317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728813 w 4710288"/>
              <a:gd name="connsiteY5" fmla="*/ 0 h 209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10288" h="2091264">
                <a:moveTo>
                  <a:pt x="3974317" y="8836"/>
                </a:moveTo>
                <a:lnTo>
                  <a:pt x="4710288" y="5496"/>
                </a:lnTo>
                <a:lnTo>
                  <a:pt x="4703997" y="2091264"/>
                </a:lnTo>
                <a:lnTo>
                  <a:pt x="0" y="2091264"/>
                </a:lnTo>
                <a:lnTo>
                  <a:pt x="0" y="1693"/>
                </a:lnTo>
                <a:lnTo>
                  <a:pt x="728813" y="0"/>
                </a:lnTo>
              </a:path>
            </a:pathLst>
          </a:cu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6" name="正方形/長方形 91">
            <a:extLst>
              <a:ext uri="{FF2B5EF4-FFF2-40B4-BE49-F238E27FC236}">
                <a16:creationId xmlns:a16="http://schemas.microsoft.com/office/drawing/2014/main" id="{BA7562C1-7BE3-4460-9AF7-ADCA9349FC11}"/>
              </a:ext>
            </a:extLst>
          </p:cNvPr>
          <p:cNvSpPr/>
          <p:nvPr/>
        </p:nvSpPr>
        <p:spPr>
          <a:xfrm>
            <a:off x="6575726" y="4241659"/>
            <a:ext cx="5572896" cy="1046799"/>
          </a:xfrm>
          <a:custGeom>
            <a:avLst/>
            <a:gdLst>
              <a:gd name="connsiteX0" fmla="*/ 0 w 4703997"/>
              <a:gd name="connsiteY0" fmla="*/ 0 h 2089571"/>
              <a:gd name="connsiteX1" fmla="*/ 4703997 w 4703997"/>
              <a:gd name="connsiteY1" fmla="*/ 0 h 2089571"/>
              <a:gd name="connsiteX2" fmla="*/ 4703997 w 4703997"/>
              <a:gd name="connsiteY2" fmla="*/ 2089571 h 2089571"/>
              <a:gd name="connsiteX3" fmla="*/ 0 w 4703997"/>
              <a:gd name="connsiteY3" fmla="*/ 2089571 h 2089571"/>
              <a:gd name="connsiteX4" fmla="*/ 0 w 4703997"/>
              <a:gd name="connsiteY4" fmla="*/ 0 h 2089571"/>
              <a:gd name="connsiteX0" fmla="*/ 4703997 w 4795437"/>
              <a:gd name="connsiteY0" fmla="*/ 0 h 2089571"/>
              <a:gd name="connsiteX1" fmla="*/ 4703997 w 4795437"/>
              <a:gd name="connsiteY1" fmla="*/ 2089571 h 2089571"/>
              <a:gd name="connsiteX2" fmla="*/ 0 w 4795437"/>
              <a:gd name="connsiteY2" fmla="*/ 2089571 h 2089571"/>
              <a:gd name="connsiteX3" fmla="*/ 0 w 4795437"/>
              <a:gd name="connsiteY3" fmla="*/ 0 h 2089571"/>
              <a:gd name="connsiteX4" fmla="*/ 4795437 w 4795437"/>
              <a:gd name="connsiteY4" fmla="*/ 91440 h 2089571"/>
              <a:gd name="connsiteX0" fmla="*/ 4703997 w 4703997"/>
              <a:gd name="connsiteY0" fmla="*/ 0 h 2089571"/>
              <a:gd name="connsiteX1" fmla="*/ 4703997 w 4703997"/>
              <a:gd name="connsiteY1" fmla="*/ 2089571 h 2089571"/>
              <a:gd name="connsiteX2" fmla="*/ 0 w 4703997"/>
              <a:gd name="connsiteY2" fmla="*/ 2089571 h 2089571"/>
              <a:gd name="connsiteX3" fmla="*/ 0 w 4703997"/>
              <a:gd name="connsiteY3" fmla="*/ 0 h 2089571"/>
              <a:gd name="connsiteX4" fmla="*/ 4236637 w 4703997"/>
              <a:gd name="connsiteY4" fmla="*/ 15240 h 2089571"/>
              <a:gd name="connsiteX0" fmla="*/ 4703997 w 4703997"/>
              <a:gd name="connsiteY0" fmla="*/ 1693 h 2091264"/>
              <a:gd name="connsiteX1" fmla="*/ 4703997 w 4703997"/>
              <a:gd name="connsiteY1" fmla="*/ 2091264 h 2091264"/>
              <a:gd name="connsiteX2" fmla="*/ 0 w 4703997"/>
              <a:gd name="connsiteY2" fmla="*/ 2091264 h 2091264"/>
              <a:gd name="connsiteX3" fmla="*/ 0 w 4703997"/>
              <a:gd name="connsiteY3" fmla="*/ 1693 h 2091264"/>
              <a:gd name="connsiteX4" fmla="*/ 1078570 w 4703997"/>
              <a:gd name="connsiteY4" fmla="*/ 0 h 2091264"/>
              <a:gd name="connsiteX0" fmla="*/ 4703997 w 4710288"/>
              <a:gd name="connsiteY0" fmla="*/ 1693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1078570 w 4710288"/>
              <a:gd name="connsiteY5" fmla="*/ 0 h 2091264"/>
              <a:gd name="connsiteX0" fmla="*/ 4332522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1078570 w 4710288"/>
              <a:gd name="connsiteY5" fmla="*/ 0 h 2091264"/>
              <a:gd name="connsiteX0" fmla="*/ 3549091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1078570 w 4710288"/>
              <a:gd name="connsiteY5" fmla="*/ 0 h 2091264"/>
              <a:gd name="connsiteX0" fmla="*/ 3549091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1338920 w 4710288"/>
              <a:gd name="connsiteY5" fmla="*/ 0 h 2091264"/>
              <a:gd name="connsiteX0" fmla="*/ 3549091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728813 w 4710288"/>
              <a:gd name="connsiteY5" fmla="*/ 0 h 2091264"/>
              <a:gd name="connsiteX0" fmla="*/ 3974317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728813 w 4710288"/>
              <a:gd name="connsiteY5" fmla="*/ 0 h 2091264"/>
              <a:gd name="connsiteX0" fmla="*/ 3078010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728813 w 4710288"/>
              <a:gd name="connsiteY5" fmla="*/ 0 h 2091264"/>
              <a:gd name="connsiteX0" fmla="*/ 3078010 w 4710288"/>
              <a:gd name="connsiteY0" fmla="*/ 7142 h 2089570"/>
              <a:gd name="connsiteX1" fmla="*/ 4710288 w 4710288"/>
              <a:gd name="connsiteY1" fmla="*/ 3802 h 2089570"/>
              <a:gd name="connsiteX2" fmla="*/ 4703997 w 4710288"/>
              <a:gd name="connsiteY2" fmla="*/ 2089570 h 2089570"/>
              <a:gd name="connsiteX3" fmla="*/ 0 w 4710288"/>
              <a:gd name="connsiteY3" fmla="*/ 2089570 h 2089570"/>
              <a:gd name="connsiteX4" fmla="*/ 0 w 4710288"/>
              <a:gd name="connsiteY4" fmla="*/ -1 h 2089570"/>
              <a:gd name="connsiteX5" fmla="*/ 1383600 w 4710288"/>
              <a:gd name="connsiteY5" fmla="*/ 8367 h 2089570"/>
              <a:gd name="connsiteX0" fmla="*/ 3357100 w 4710288"/>
              <a:gd name="connsiteY0" fmla="*/ 7144 h 2089572"/>
              <a:gd name="connsiteX1" fmla="*/ 4710288 w 4710288"/>
              <a:gd name="connsiteY1" fmla="*/ 3804 h 2089572"/>
              <a:gd name="connsiteX2" fmla="*/ 4703997 w 4710288"/>
              <a:gd name="connsiteY2" fmla="*/ 2089572 h 2089572"/>
              <a:gd name="connsiteX3" fmla="*/ 0 w 4710288"/>
              <a:gd name="connsiteY3" fmla="*/ 2089572 h 2089572"/>
              <a:gd name="connsiteX4" fmla="*/ 0 w 4710288"/>
              <a:gd name="connsiteY4" fmla="*/ 1 h 2089572"/>
              <a:gd name="connsiteX5" fmla="*/ 1383600 w 4710288"/>
              <a:gd name="connsiteY5" fmla="*/ 8369 h 2089572"/>
              <a:gd name="connsiteX0" fmla="*/ 3357100 w 4710288"/>
              <a:gd name="connsiteY0" fmla="*/ 7142 h 2089570"/>
              <a:gd name="connsiteX1" fmla="*/ 4710288 w 4710288"/>
              <a:gd name="connsiteY1" fmla="*/ 3802 h 2089570"/>
              <a:gd name="connsiteX2" fmla="*/ 4703997 w 4710288"/>
              <a:gd name="connsiteY2" fmla="*/ 2089570 h 2089570"/>
              <a:gd name="connsiteX3" fmla="*/ 0 w 4710288"/>
              <a:gd name="connsiteY3" fmla="*/ 2089570 h 2089570"/>
              <a:gd name="connsiteX4" fmla="*/ 0 w 4710288"/>
              <a:gd name="connsiteY4" fmla="*/ -1 h 2089570"/>
              <a:gd name="connsiteX5" fmla="*/ 1104511 w 4710288"/>
              <a:gd name="connsiteY5" fmla="*/ 21782 h 2089570"/>
              <a:gd name="connsiteX0" fmla="*/ 3357100 w 4710288"/>
              <a:gd name="connsiteY0" fmla="*/ 7144 h 2089572"/>
              <a:gd name="connsiteX1" fmla="*/ 4710288 w 4710288"/>
              <a:gd name="connsiteY1" fmla="*/ 3804 h 2089572"/>
              <a:gd name="connsiteX2" fmla="*/ 4703997 w 4710288"/>
              <a:gd name="connsiteY2" fmla="*/ 2089572 h 2089572"/>
              <a:gd name="connsiteX3" fmla="*/ 0 w 4710288"/>
              <a:gd name="connsiteY3" fmla="*/ 2089572 h 2089572"/>
              <a:gd name="connsiteX4" fmla="*/ 0 w 4710288"/>
              <a:gd name="connsiteY4" fmla="*/ 1 h 2089572"/>
              <a:gd name="connsiteX5" fmla="*/ 1176072 w 4710288"/>
              <a:gd name="connsiteY5" fmla="*/ 21784 h 2089572"/>
              <a:gd name="connsiteX0" fmla="*/ 3407193 w 4710288"/>
              <a:gd name="connsiteY0" fmla="*/ 0 h 2095841"/>
              <a:gd name="connsiteX1" fmla="*/ 4710288 w 4710288"/>
              <a:gd name="connsiteY1" fmla="*/ 10073 h 2095841"/>
              <a:gd name="connsiteX2" fmla="*/ 4703997 w 4710288"/>
              <a:gd name="connsiteY2" fmla="*/ 2095841 h 2095841"/>
              <a:gd name="connsiteX3" fmla="*/ 0 w 4710288"/>
              <a:gd name="connsiteY3" fmla="*/ 2095841 h 2095841"/>
              <a:gd name="connsiteX4" fmla="*/ 0 w 4710288"/>
              <a:gd name="connsiteY4" fmla="*/ 6270 h 2095841"/>
              <a:gd name="connsiteX5" fmla="*/ 1176072 w 4710288"/>
              <a:gd name="connsiteY5" fmla="*/ 28053 h 2095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10288" h="2095841">
                <a:moveTo>
                  <a:pt x="3407193" y="0"/>
                </a:moveTo>
                <a:lnTo>
                  <a:pt x="4710288" y="10073"/>
                </a:lnTo>
                <a:lnTo>
                  <a:pt x="4703997" y="2095841"/>
                </a:lnTo>
                <a:lnTo>
                  <a:pt x="0" y="2095841"/>
                </a:lnTo>
                <a:lnTo>
                  <a:pt x="0" y="6270"/>
                </a:lnTo>
                <a:lnTo>
                  <a:pt x="1176072" y="28053"/>
                </a:lnTo>
              </a:path>
            </a:pathLst>
          </a:cu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571B9357-0086-403D-806C-179A5D9E9718}"/>
              </a:ext>
            </a:extLst>
          </p:cNvPr>
          <p:cNvSpPr txBox="1"/>
          <p:nvPr/>
        </p:nvSpPr>
        <p:spPr>
          <a:xfrm>
            <a:off x="8770654" y="531584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必殺技</a:t>
            </a:r>
          </a:p>
        </p:txBody>
      </p:sp>
      <p:sp>
        <p:nvSpPr>
          <p:cNvPr id="112" name="正方形/長方形 91">
            <a:extLst>
              <a:ext uri="{FF2B5EF4-FFF2-40B4-BE49-F238E27FC236}">
                <a16:creationId xmlns:a16="http://schemas.microsoft.com/office/drawing/2014/main" id="{7482F62A-2441-46C5-9E20-C75BDB4F1A7D}"/>
              </a:ext>
            </a:extLst>
          </p:cNvPr>
          <p:cNvSpPr/>
          <p:nvPr/>
        </p:nvSpPr>
        <p:spPr>
          <a:xfrm>
            <a:off x="6554127" y="5551823"/>
            <a:ext cx="5572896" cy="1046799"/>
          </a:xfrm>
          <a:custGeom>
            <a:avLst/>
            <a:gdLst>
              <a:gd name="connsiteX0" fmla="*/ 0 w 4703997"/>
              <a:gd name="connsiteY0" fmla="*/ 0 h 2089571"/>
              <a:gd name="connsiteX1" fmla="*/ 4703997 w 4703997"/>
              <a:gd name="connsiteY1" fmla="*/ 0 h 2089571"/>
              <a:gd name="connsiteX2" fmla="*/ 4703997 w 4703997"/>
              <a:gd name="connsiteY2" fmla="*/ 2089571 h 2089571"/>
              <a:gd name="connsiteX3" fmla="*/ 0 w 4703997"/>
              <a:gd name="connsiteY3" fmla="*/ 2089571 h 2089571"/>
              <a:gd name="connsiteX4" fmla="*/ 0 w 4703997"/>
              <a:gd name="connsiteY4" fmla="*/ 0 h 2089571"/>
              <a:gd name="connsiteX0" fmla="*/ 4703997 w 4795437"/>
              <a:gd name="connsiteY0" fmla="*/ 0 h 2089571"/>
              <a:gd name="connsiteX1" fmla="*/ 4703997 w 4795437"/>
              <a:gd name="connsiteY1" fmla="*/ 2089571 h 2089571"/>
              <a:gd name="connsiteX2" fmla="*/ 0 w 4795437"/>
              <a:gd name="connsiteY2" fmla="*/ 2089571 h 2089571"/>
              <a:gd name="connsiteX3" fmla="*/ 0 w 4795437"/>
              <a:gd name="connsiteY3" fmla="*/ 0 h 2089571"/>
              <a:gd name="connsiteX4" fmla="*/ 4795437 w 4795437"/>
              <a:gd name="connsiteY4" fmla="*/ 91440 h 2089571"/>
              <a:gd name="connsiteX0" fmla="*/ 4703997 w 4703997"/>
              <a:gd name="connsiteY0" fmla="*/ 0 h 2089571"/>
              <a:gd name="connsiteX1" fmla="*/ 4703997 w 4703997"/>
              <a:gd name="connsiteY1" fmla="*/ 2089571 h 2089571"/>
              <a:gd name="connsiteX2" fmla="*/ 0 w 4703997"/>
              <a:gd name="connsiteY2" fmla="*/ 2089571 h 2089571"/>
              <a:gd name="connsiteX3" fmla="*/ 0 w 4703997"/>
              <a:gd name="connsiteY3" fmla="*/ 0 h 2089571"/>
              <a:gd name="connsiteX4" fmla="*/ 4236637 w 4703997"/>
              <a:gd name="connsiteY4" fmla="*/ 15240 h 2089571"/>
              <a:gd name="connsiteX0" fmla="*/ 4703997 w 4703997"/>
              <a:gd name="connsiteY0" fmla="*/ 1693 h 2091264"/>
              <a:gd name="connsiteX1" fmla="*/ 4703997 w 4703997"/>
              <a:gd name="connsiteY1" fmla="*/ 2091264 h 2091264"/>
              <a:gd name="connsiteX2" fmla="*/ 0 w 4703997"/>
              <a:gd name="connsiteY2" fmla="*/ 2091264 h 2091264"/>
              <a:gd name="connsiteX3" fmla="*/ 0 w 4703997"/>
              <a:gd name="connsiteY3" fmla="*/ 1693 h 2091264"/>
              <a:gd name="connsiteX4" fmla="*/ 1078570 w 4703997"/>
              <a:gd name="connsiteY4" fmla="*/ 0 h 2091264"/>
              <a:gd name="connsiteX0" fmla="*/ 4703997 w 4710288"/>
              <a:gd name="connsiteY0" fmla="*/ 1693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1078570 w 4710288"/>
              <a:gd name="connsiteY5" fmla="*/ 0 h 2091264"/>
              <a:gd name="connsiteX0" fmla="*/ 4332522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1078570 w 4710288"/>
              <a:gd name="connsiteY5" fmla="*/ 0 h 2091264"/>
              <a:gd name="connsiteX0" fmla="*/ 3549091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1078570 w 4710288"/>
              <a:gd name="connsiteY5" fmla="*/ 0 h 2091264"/>
              <a:gd name="connsiteX0" fmla="*/ 3549091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1338920 w 4710288"/>
              <a:gd name="connsiteY5" fmla="*/ 0 h 2091264"/>
              <a:gd name="connsiteX0" fmla="*/ 3549091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728813 w 4710288"/>
              <a:gd name="connsiteY5" fmla="*/ 0 h 2091264"/>
              <a:gd name="connsiteX0" fmla="*/ 3974317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728813 w 4710288"/>
              <a:gd name="connsiteY5" fmla="*/ 0 h 2091264"/>
              <a:gd name="connsiteX0" fmla="*/ 3078010 w 4710288"/>
              <a:gd name="connsiteY0" fmla="*/ 8836 h 2091264"/>
              <a:gd name="connsiteX1" fmla="*/ 4710288 w 4710288"/>
              <a:gd name="connsiteY1" fmla="*/ 5496 h 2091264"/>
              <a:gd name="connsiteX2" fmla="*/ 4703997 w 4710288"/>
              <a:gd name="connsiteY2" fmla="*/ 2091264 h 2091264"/>
              <a:gd name="connsiteX3" fmla="*/ 0 w 4710288"/>
              <a:gd name="connsiteY3" fmla="*/ 2091264 h 2091264"/>
              <a:gd name="connsiteX4" fmla="*/ 0 w 4710288"/>
              <a:gd name="connsiteY4" fmla="*/ 1693 h 2091264"/>
              <a:gd name="connsiteX5" fmla="*/ 728813 w 4710288"/>
              <a:gd name="connsiteY5" fmla="*/ 0 h 2091264"/>
              <a:gd name="connsiteX0" fmla="*/ 3078010 w 4710288"/>
              <a:gd name="connsiteY0" fmla="*/ 7142 h 2089570"/>
              <a:gd name="connsiteX1" fmla="*/ 4710288 w 4710288"/>
              <a:gd name="connsiteY1" fmla="*/ 3802 h 2089570"/>
              <a:gd name="connsiteX2" fmla="*/ 4703997 w 4710288"/>
              <a:gd name="connsiteY2" fmla="*/ 2089570 h 2089570"/>
              <a:gd name="connsiteX3" fmla="*/ 0 w 4710288"/>
              <a:gd name="connsiteY3" fmla="*/ 2089570 h 2089570"/>
              <a:gd name="connsiteX4" fmla="*/ 0 w 4710288"/>
              <a:gd name="connsiteY4" fmla="*/ -1 h 2089570"/>
              <a:gd name="connsiteX5" fmla="*/ 1383600 w 4710288"/>
              <a:gd name="connsiteY5" fmla="*/ 8367 h 2089570"/>
              <a:gd name="connsiteX0" fmla="*/ 3357100 w 4710288"/>
              <a:gd name="connsiteY0" fmla="*/ 7144 h 2089572"/>
              <a:gd name="connsiteX1" fmla="*/ 4710288 w 4710288"/>
              <a:gd name="connsiteY1" fmla="*/ 3804 h 2089572"/>
              <a:gd name="connsiteX2" fmla="*/ 4703997 w 4710288"/>
              <a:gd name="connsiteY2" fmla="*/ 2089572 h 2089572"/>
              <a:gd name="connsiteX3" fmla="*/ 0 w 4710288"/>
              <a:gd name="connsiteY3" fmla="*/ 2089572 h 2089572"/>
              <a:gd name="connsiteX4" fmla="*/ 0 w 4710288"/>
              <a:gd name="connsiteY4" fmla="*/ 1 h 2089572"/>
              <a:gd name="connsiteX5" fmla="*/ 1383600 w 4710288"/>
              <a:gd name="connsiteY5" fmla="*/ 8369 h 2089572"/>
              <a:gd name="connsiteX0" fmla="*/ 3357100 w 4710288"/>
              <a:gd name="connsiteY0" fmla="*/ 7142 h 2089570"/>
              <a:gd name="connsiteX1" fmla="*/ 4710288 w 4710288"/>
              <a:gd name="connsiteY1" fmla="*/ 3802 h 2089570"/>
              <a:gd name="connsiteX2" fmla="*/ 4703997 w 4710288"/>
              <a:gd name="connsiteY2" fmla="*/ 2089570 h 2089570"/>
              <a:gd name="connsiteX3" fmla="*/ 0 w 4710288"/>
              <a:gd name="connsiteY3" fmla="*/ 2089570 h 2089570"/>
              <a:gd name="connsiteX4" fmla="*/ 0 w 4710288"/>
              <a:gd name="connsiteY4" fmla="*/ -1 h 2089570"/>
              <a:gd name="connsiteX5" fmla="*/ 1104511 w 4710288"/>
              <a:gd name="connsiteY5" fmla="*/ 21782 h 2089570"/>
              <a:gd name="connsiteX0" fmla="*/ 3357100 w 4710288"/>
              <a:gd name="connsiteY0" fmla="*/ 7144 h 2089572"/>
              <a:gd name="connsiteX1" fmla="*/ 4710288 w 4710288"/>
              <a:gd name="connsiteY1" fmla="*/ 3804 h 2089572"/>
              <a:gd name="connsiteX2" fmla="*/ 4703997 w 4710288"/>
              <a:gd name="connsiteY2" fmla="*/ 2089572 h 2089572"/>
              <a:gd name="connsiteX3" fmla="*/ 0 w 4710288"/>
              <a:gd name="connsiteY3" fmla="*/ 2089572 h 2089572"/>
              <a:gd name="connsiteX4" fmla="*/ 0 w 4710288"/>
              <a:gd name="connsiteY4" fmla="*/ 1 h 2089572"/>
              <a:gd name="connsiteX5" fmla="*/ 1176072 w 4710288"/>
              <a:gd name="connsiteY5" fmla="*/ 21784 h 2089572"/>
              <a:gd name="connsiteX0" fmla="*/ 3407193 w 4710288"/>
              <a:gd name="connsiteY0" fmla="*/ 0 h 2095841"/>
              <a:gd name="connsiteX1" fmla="*/ 4710288 w 4710288"/>
              <a:gd name="connsiteY1" fmla="*/ 10073 h 2095841"/>
              <a:gd name="connsiteX2" fmla="*/ 4703997 w 4710288"/>
              <a:gd name="connsiteY2" fmla="*/ 2095841 h 2095841"/>
              <a:gd name="connsiteX3" fmla="*/ 0 w 4710288"/>
              <a:gd name="connsiteY3" fmla="*/ 2095841 h 2095841"/>
              <a:gd name="connsiteX4" fmla="*/ 0 w 4710288"/>
              <a:gd name="connsiteY4" fmla="*/ 6270 h 2095841"/>
              <a:gd name="connsiteX5" fmla="*/ 1176072 w 4710288"/>
              <a:gd name="connsiteY5" fmla="*/ 28053 h 2095841"/>
              <a:gd name="connsiteX0" fmla="*/ 2821175 w 4710288"/>
              <a:gd name="connsiteY0" fmla="*/ 0 h 2095841"/>
              <a:gd name="connsiteX1" fmla="*/ 4710288 w 4710288"/>
              <a:gd name="connsiteY1" fmla="*/ 10073 h 2095841"/>
              <a:gd name="connsiteX2" fmla="*/ 4703997 w 4710288"/>
              <a:gd name="connsiteY2" fmla="*/ 2095841 h 2095841"/>
              <a:gd name="connsiteX3" fmla="*/ 0 w 4710288"/>
              <a:gd name="connsiteY3" fmla="*/ 2095841 h 2095841"/>
              <a:gd name="connsiteX4" fmla="*/ 0 w 4710288"/>
              <a:gd name="connsiteY4" fmla="*/ 6270 h 2095841"/>
              <a:gd name="connsiteX5" fmla="*/ 1176072 w 4710288"/>
              <a:gd name="connsiteY5" fmla="*/ 28053 h 2095841"/>
              <a:gd name="connsiteX0" fmla="*/ 2821175 w 4710288"/>
              <a:gd name="connsiteY0" fmla="*/ 0 h 2095841"/>
              <a:gd name="connsiteX1" fmla="*/ 4710288 w 4710288"/>
              <a:gd name="connsiteY1" fmla="*/ 10073 h 2095841"/>
              <a:gd name="connsiteX2" fmla="*/ 4703997 w 4710288"/>
              <a:gd name="connsiteY2" fmla="*/ 2095841 h 2095841"/>
              <a:gd name="connsiteX3" fmla="*/ 0 w 4710288"/>
              <a:gd name="connsiteY3" fmla="*/ 2095841 h 2095841"/>
              <a:gd name="connsiteX4" fmla="*/ 0 w 4710288"/>
              <a:gd name="connsiteY4" fmla="*/ 6270 h 2095841"/>
              <a:gd name="connsiteX5" fmla="*/ 1880991 w 4710288"/>
              <a:gd name="connsiteY5" fmla="*/ 48172 h 2095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10288" h="2095841">
                <a:moveTo>
                  <a:pt x="2821175" y="0"/>
                </a:moveTo>
                <a:lnTo>
                  <a:pt x="4710288" y="10073"/>
                </a:lnTo>
                <a:lnTo>
                  <a:pt x="4703997" y="2095841"/>
                </a:lnTo>
                <a:lnTo>
                  <a:pt x="0" y="2095841"/>
                </a:lnTo>
                <a:lnTo>
                  <a:pt x="0" y="6270"/>
                </a:lnTo>
                <a:lnTo>
                  <a:pt x="1880991" y="48172"/>
                </a:lnTo>
              </a:path>
            </a:pathLst>
          </a:cu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3" name="図 42">
            <a:extLst>
              <a:ext uri="{FF2B5EF4-FFF2-40B4-BE49-F238E27FC236}">
                <a16:creationId xmlns:a16="http://schemas.microsoft.com/office/drawing/2014/main" id="{6F076BE3-0575-40E6-A880-CB38A9FA75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726" y="5974426"/>
            <a:ext cx="1740465" cy="396590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ADA33E7A-4A9D-4BD5-B0F1-A401D74DAE8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706" y="6025467"/>
            <a:ext cx="1125636" cy="293526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B47B1F93-7959-484A-8C8D-985B6FE4B40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363" y="5975509"/>
            <a:ext cx="1709424" cy="441711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559C4F06-5B24-458B-AB5C-61EF6F91682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064" y="6205710"/>
            <a:ext cx="769739" cy="267996"/>
          </a:xfrm>
          <a:prstGeom prst="rect">
            <a:avLst/>
          </a:prstGeom>
        </p:spPr>
      </p:pic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04F93EFD-6FED-4F52-8A87-340AD4C35491}"/>
              </a:ext>
            </a:extLst>
          </p:cNvPr>
          <p:cNvCxnSpPr>
            <a:cxnSpLocks/>
          </p:cNvCxnSpPr>
          <p:nvPr/>
        </p:nvCxnSpPr>
        <p:spPr>
          <a:xfrm flipH="1">
            <a:off x="8493991" y="6133073"/>
            <a:ext cx="117879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986291C0-E602-4602-A4D0-84AB39CF66BF}"/>
              </a:ext>
            </a:extLst>
          </p:cNvPr>
          <p:cNvSpPr txBox="1"/>
          <p:nvPr/>
        </p:nvSpPr>
        <p:spPr>
          <a:xfrm>
            <a:off x="8360883" y="5830907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カウンターの構え</a:t>
            </a:r>
          </a:p>
        </p:txBody>
      </p:sp>
      <p:pic>
        <p:nvPicPr>
          <p:cNvPr id="124" name="図 123">
            <a:extLst>
              <a:ext uri="{FF2B5EF4-FFF2-40B4-BE49-F238E27FC236}">
                <a16:creationId xmlns:a16="http://schemas.microsoft.com/office/drawing/2014/main" id="{1C1EFD3A-3B5F-439F-B27B-7FA2B95A2A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52267">
            <a:off x="9856034" y="5812266"/>
            <a:ext cx="215526" cy="189868"/>
          </a:xfrm>
          <a:prstGeom prst="rect">
            <a:avLst/>
          </a:prstGeom>
        </p:spPr>
      </p:pic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A55E85DB-EBE8-4779-BD40-AFF8E9EB6205}"/>
              </a:ext>
            </a:extLst>
          </p:cNvPr>
          <p:cNvSpPr txBox="1"/>
          <p:nvPr/>
        </p:nvSpPr>
        <p:spPr>
          <a:xfrm>
            <a:off x="10165916" y="5657453"/>
            <a:ext cx="1657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攻撃を食らうと成功！</a:t>
            </a:r>
            <a:endParaRPr kumimoji="1" lang="en-US" altLang="ja-JP" sz="1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ja-JP" altLang="en-US" sz="1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大ダメージを与えられる</a:t>
            </a:r>
            <a:endParaRPr kumimoji="1" lang="ja-JP" altLang="en-US" sz="1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126" name="図 125">
            <a:extLst>
              <a:ext uri="{FF2B5EF4-FFF2-40B4-BE49-F238E27FC236}">
                <a16:creationId xmlns:a16="http://schemas.microsoft.com/office/drawing/2014/main" id="{5301CDE3-8F14-4FA0-A638-E0E30FBDC4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01285">
            <a:off x="9862098" y="6180426"/>
            <a:ext cx="215526" cy="189868"/>
          </a:xfrm>
          <a:prstGeom prst="rect">
            <a:avLst/>
          </a:prstGeom>
        </p:spPr>
      </p:pic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FAB1A60C-F54F-4707-85D6-F0CCFE1F8FFD}"/>
              </a:ext>
            </a:extLst>
          </p:cNvPr>
          <p:cNvCxnSpPr>
            <a:cxnSpLocks/>
          </p:cNvCxnSpPr>
          <p:nvPr/>
        </p:nvCxnSpPr>
        <p:spPr>
          <a:xfrm flipH="1">
            <a:off x="10087213" y="6126723"/>
            <a:ext cx="176823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1B59F64A-08F9-4CA1-9282-CA5AEAF2FB34}"/>
              </a:ext>
            </a:extLst>
          </p:cNvPr>
          <p:cNvSpPr txBox="1"/>
          <p:nvPr/>
        </p:nvSpPr>
        <p:spPr>
          <a:xfrm>
            <a:off x="10273648" y="6108875"/>
            <a:ext cx="1447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攻撃を食らわないと</a:t>
            </a:r>
            <a:endParaRPr kumimoji="1" lang="en-US" altLang="ja-JP" sz="1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ja-JP" altLang="en-US" sz="12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大きな隙が生まれる</a:t>
            </a:r>
            <a:endParaRPr kumimoji="1" lang="ja-JP" altLang="en-US" sz="12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7FC93E9-DDD8-3E5B-3566-C37D597D9A29}"/>
              </a:ext>
            </a:extLst>
          </p:cNvPr>
          <p:cNvSpPr txBox="1"/>
          <p:nvPr/>
        </p:nvSpPr>
        <p:spPr>
          <a:xfrm>
            <a:off x="6498676" y="5649387"/>
            <a:ext cx="1984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左上のゲージが赤いとき</a:t>
            </a:r>
          </a:p>
        </p:txBody>
      </p:sp>
    </p:spTree>
    <p:extLst>
      <p:ext uri="{BB962C8B-B14F-4D97-AF65-F5344CB8AC3E}">
        <p14:creationId xmlns:p14="http://schemas.microsoft.com/office/powerpoint/2010/main" val="3145229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83</Words>
  <Application>Microsoft Office PowerPoint</Application>
  <PresentationFormat>ワイド画面</PresentationFormat>
  <Paragraphs>36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HGP創英角ｺﾞｼｯｸUB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浜松　廉斗</dc:creator>
  <cp:lastModifiedBy>浜松　廉斗</cp:lastModifiedBy>
  <cp:revision>24</cp:revision>
  <dcterms:created xsi:type="dcterms:W3CDTF">2024-02-13T08:27:00Z</dcterms:created>
  <dcterms:modified xsi:type="dcterms:W3CDTF">2024-03-26T14:43:04Z</dcterms:modified>
</cp:coreProperties>
</file>