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70" r:id="rId12"/>
    <p:sldId id="271" r:id="rId13"/>
    <p:sldId id="269" r:id="rId14"/>
  </p:sldIdLst>
  <p:sldSz cx="10691813" cy="7559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88" d="100"/>
          <a:sy n="88"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浜松　廉斗" userId="f59f8319-7696-4244-9eb9-9a7019838969" providerId="ADAL" clId="{5DC1080F-C11C-471A-87D4-3A4FAE3FE3CD}"/>
    <pc:docChg chg="modSld">
      <pc:chgData name="浜松　廉斗" userId="f59f8319-7696-4244-9eb9-9a7019838969" providerId="ADAL" clId="{5DC1080F-C11C-471A-87D4-3A4FAE3FE3CD}" dt="2023-10-16T07:40:53.537" v="34" actId="1076"/>
      <pc:docMkLst>
        <pc:docMk/>
      </pc:docMkLst>
      <pc:sldChg chg="modSp mod">
        <pc:chgData name="浜松　廉斗" userId="f59f8319-7696-4244-9eb9-9a7019838969" providerId="ADAL" clId="{5DC1080F-C11C-471A-87D4-3A4FAE3FE3CD}" dt="2023-10-16T07:40:19.280" v="0" actId="1076"/>
        <pc:sldMkLst>
          <pc:docMk/>
          <pc:sldMk cId="576450008" sldId="266"/>
        </pc:sldMkLst>
        <pc:spChg chg="mod">
          <ac:chgData name="浜松　廉斗" userId="f59f8319-7696-4244-9eb9-9a7019838969" providerId="ADAL" clId="{5DC1080F-C11C-471A-87D4-3A4FAE3FE3CD}" dt="2023-10-16T07:40:19.280" v="0" actId="1076"/>
          <ac:spMkLst>
            <pc:docMk/>
            <pc:sldMk cId="576450008" sldId="266"/>
            <ac:spMk id="2" creationId="{58890BA2-147B-4C3F-853F-D8DB86E09C0F}"/>
          </ac:spMkLst>
        </pc:spChg>
      </pc:sldChg>
      <pc:sldChg chg="modSp mod">
        <pc:chgData name="浜松　廉斗" userId="f59f8319-7696-4244-9eb9-9a7019838969" providerId="ADAL" clId="{5DC1080F-C11C-471A-87D4-3A4FAE3FE3CD}" dt="2023-10-16T07:40:34.145" v="1" actId="1076"/>
        <pc:sldMkLst>
          <pc:docMk/>
          <pc:sldMk cId="2214011928" sldId="267"/>
        </pc:sldMkLst>
        <pc:spChg chg="mod">
          <ac:chgData name="浜松　廉斗" userId="f59f8319-7696-4244-9eb9-9a7019838969" providerId="ADAL" clId="{5DC1080F-C11C-471A-87D4-3A4FAE3FE3CD}" dt="2023-10-16T07:40:34.145" v="1" actId="1076"/>
          <ac:spMkLst>
            <pc:docMk/>
            <pc:sldMk cId="2214011928" sldId="267"/>
            <ac:spMk id="2" creationId="{58890BA2-147B-4C3F-853F-D8DB86E09C0F}"/>
          </ac:spMkLst>
        </pc:spChg>
      </pc:sldChg>
      <pc:sldChg chg="modSp mod">
        <pc:chgData name="浜松　廉斗" userId="f59f8319-7696-4244-9eb9-9a7019838969" providerId="ADAL" clId="{5DC1080F-C11C-471A-87D4-3A4FAE3FE3CD}" dt="2023-10-16T07:40:37.111" v="2" actId="1076"/>
        <pc:sldMkLst>
          <pc:docMk/>
          <pc:sldMk cId="2620080479" sldId="268"/>
        </pc:sldMkLst>
        <pc:spChg chg="mod">
          <ac:chgData name="浜松　廉斗" userId="f59f8319-7696-4244-9eb9-9a7019838969" providerId="ADAL" clId="{5DC1080F-C11C-471A-87D4-3A4FAE3FE3CD}" dt="2023-10-16T07:40:37.111" v="2" actId="1076"/>
          <ac:spMkLst>
            <pc:docMk/>
            <pc:sldMk cId="2620080479" sldId="268"/>
            <ac:spMk id="2" creationId="{58890BA2-147B-4C3F-853F-D8DB86E09C0F}"/>
          </ac:spMkLst>
        </pc:spChg>
      </pc:sldChg>
      <pc:sldChg chg="modSp mod">
        <pc:chgData name="浜松　廉斗" userId="f59f8319-7696-4244-9eb9-9a7019838969" providerId="ADAL" clId="{5DC1080F-C11C-471A-87D4-3A4FAE3FE3CD}" dt="2023-10-16T07:40:53.537" v="34" actId="1076"/>
        <pc:sldMkLst>
          <pc:docMk/>
          <pc:sldMk cId="153605002" sldId="269"/>
        </pc:sldMkLst>
        <pc:spChg chg="mod">
          <ac:chgData name="浜松　廉斗" userId="f59f8319-7696-4244-9eb9-9a7019838969" providerId="ADAL" clId="{5DC1080F-C11C-471A-87D4-3A4FAE3FE3CD}" dt="2023-10-16T07:40:53.537" v="34" actId="1076"/>
          <ac:spMkLst>
            <pc:docMk/>
            <pc:sldMk cId="153605002" sldId="269"/>
            <ac:spMk id="2" creationId="{58890BA2-147B-4C3F-853F-D8DB86E09C0F}"/>
          </ac:spMkLst>
        </pc:spChg>
      </pc:sldChg>
    </pc:docChg>
  </pc:docChgLst>
  <pc:docChgLst>
    <pc:chgData name="浜松　廉斗" userId="f59f8319-7696-4244-9eb9-9a7019838969" providerId="ADAL" clId="{1CA78E34-B41C-45AF-AD42-069C9B129575}"/>
    <pc:docChg chg="undo custSel addSld delSld modSld">
      <pc:chgData name="浜松　廉斗" userId="f59f8319-7696-4244-9eb9-9a7019838969" providerId="ADAL" clId="{1CA78E34-B41C-45AF-AD42-069C9B129575}" dt="2023-12-08T07:36:01.629" v="1041" actId="20577"/>
      <pc:docMkLst>
        <pc:docMk/>
      </pc:docMkLst>
      <pc:sldChg chg="modSp mod">
        <pc:chgData name="浜松　廉斗" userId="f59f8319-7696-4244-9eb9-9a7019838969" providerId="ADAL" clId="{1CA78E34-B41C-45AF-AD42-069C9B129575}" dt="2023-12-08T07:29:43.487" v="784" actId="20577"/>
        <pc:sldMkLst>
          <pc:docMk/>
          <pc:sldMk cId="1187153861" sldId="256"/>
        </pc:sldMkLst>
        <pc:spChg chg="mod">
          <ac:chgData name="浜松　廉斗" userId="f59f8319-7696-4244-9eb9-9a7019838969" providerId="ADAL" clId="{1CA78E34-B41C-45AF-AD42-069C9B129575}" dt="2023-12-08T07:29:43.487" v="784" actId="20577"/>
          <ac:spMkLst>
            <pc:docMk/>
            <pc:sldMk cId="1187153861" sldId="256"/>
            <ac:spMk id="2" creationId="{5822B52D-371B-4C7F-8F3B-0981CAAA93EF}"/>
          </ac:spMkLst>
        </pc:spChg>
        <pc:spChg chg="mod">
          <ac:chgData name="浜松　廉斗" userId="f59f8319-7696-4244-9eb9-9a7019838969" providerId="ADAL" clId="{1CA78E34-B41C-45AF-AD42-069C9B129575}" dt="2023-12-08T07:10:45.726" v="110" actId="1076"/>
          <ac:spMkLst>
            <pc:docMk/>
            <pc:sldMk cId="1187153861" sldId="256"/>
            <ac:spMk id="3" creationId="{1D1B5FA6-791C-4DFF-87CB-AE5E01FE492F}"/>
          </ac:spMkLst>
        </pc:spChg>
      </pc:sldChg>
      <pc:sldChg chg="addSp modSp mod">
        <pc:chgData name="浜松　廉斗" userId="f59f8319-7696-4244-9eb9-9a7019838969" providerId="ADAL" clId="{1CA78E34-B41C-45AF-AD42-069C9B129575}" dt="2023-12-08T07:24:03.471" v="400" actId="1076"/>
        <pc:sldMkLst>
          <pc:docMk/>
          <pc:sldMk cId="4119692005" sldId="257"/>
        </pc:sldMkLst>
        <pc:spChg chg="add mod">
          <ac:chgData name="浜松　廉斗" userId="f59f8319-7696-4244-9eb9-9a7019838969" providerId="ADAL" clId="{1CA78E34-B41C-45AF-AD42-069C9B129575}" dt="2023-12-08T07:24:03.471" v="400" actId="1076"/>
          <ac:spMkLst>
            <pc:docMk/>
            <pc:sldMk cId="4119692005" sldId="257"/>
            <ac:spMk id="3" creationId="{08EB59C9-C285-4C13-ACB7-BFC0CC966434}"/>
          </ac:spMkLst>
        </pc:spChg>
      </pc:sldChg>
      <pc:sldChg chg="addSp delSp modSp mod">
        <pc:chgData name="浜松　廉斗" userId="f59f8319-7696-4244-9eb9-9a7019838969" providerId="ADAL" clId="{1CA78E34-B41C-45AF-AD42-069C9B129575}" dt="2023-12-08T07:32:40.083" v="858" actId="20577"/>
        <pc:sldMkLst>
          <pc:docMk/>
          <pc:sldMk cId="696173897" sldId="258"/>
        </pc:sldMkLst>
        <pc:spChg chg="mod">
          <ac:chgData name="浜松　廉斗" userId="f59f8319-7696-4244-9eb9-9a7019838969" providerId="ADAL" clId="{1CA78E34-B41C-45AF-AD42-069C9B129575}" dt="2023-12-08T07:24:16.700" v="413" actId="20577"/>
          <ac:spMkLst>
            <pc:docMk/>
            <pc:sldMk cId="696173897" sldId="258"/>
            <ac:spMk id="3" creationId="{624D21DC-06C8-43C6-9D71-241078333FB8}"/>
          </ac:spMkLst>
        </pc:spChg>
        <pc:spChg chg="add mod">
          <ac:chgData name="浜松　廉斗" userId="f59f8319-7696-4244-9eb9-9a7019838969" providerId="ADAL" clId="{1CA78E34-B41C-45AF-AD42-069C9B129575}" dt="2023-12-08T07:32:40.083" v="858" actId="20577"/>
          <ac:spMkLst>
            <pc:docMk/>
            <pc:sldMk cId="696173897" sldId="258"/>
            <ac:spMk id="4" creationId="{926D2875-4762-49F0-AC3B-6804A67DE305}"/>
          </ac:spMkLst>
        </pc:spChg>
        <pc:spChg chg="add mod">
          <ac:chgData name="浜松　廉斗" userId="f59f8319-7696-4244-9eb9-9a7019838969" providerId="ADAL" clId="{1CA78E34-B41C-45AF-AD42-069C9B129575}" dt="2023-12-08T07:32:31.364" v="845" actId="1076"/>
          <ac:spMkLst>
            <pc:docMk/>
            <pc:sldMk cId="696173897" sldId="258"/>
            <ac:spMk id="5" creationId="{BF30EB2A-5E8F-40B8-AF44-838C30E4B91E}"/>
          </ac:spMkLst>
        </pc:spChg>
        <pc:spChg chg="add del">
          <ac:chgData name="浜松　廉斗" userId="f59f8319-7696-4244-9eb9-9a7019838969" providerId="ADAL" clId="{1CA78E34-B41C-45AF-AD42-069C9B129575}" dt="2023-12-08T07:26:21.535" v="575" actId="22"/>
          <ac:spMkLst>
            <pc:docMk/>
            <pc:sldMk cId="696173897" sldId="258"/>
            <ac:spMk id="6" creationId="{DA12EAB4-C70D-4372-BC66-FB48DDBBEC34}"/>
          </ac:spMkLst>
        </pc:spChg>
        <pc:spChg chg="add mod">
          <ac:chgData name="浜松　廉斗" userId="f59f8319-7696-4244-9eb9-9a7019838969" providerId="ADAL" clId="{1CA78E34-B41C-45AF-AD42-069C9B129575}" dt="2023-12-08T07:32:34.075" v="846" actId="1076"/>
          <ac:spMkLst>
            <pc:docMk/>
            <pc:sldMk cId="696173897" sldId="258"/>
            <ac:spMk id="7" creationId="{3258F99F-B18B-4BE5-83C9-268A135CA429}"/>
          </ac:spMkLst>
        </pc:spChg>
      </pc:sldChg>
      <pc:sldChg chg="modSp del mod">
        <pc:chgData name="浜松　廉斗" userId="f59f8319-7696-4244-9eb9-9a7019838969" providerId="ADAL" clId="{1CA78E34-B41C-45AF-AD42-069C9B129575}" dt="2023-12-08T07:22:23.823" v="253" actId="47"/>
        <pc:sldMkLst>
          <pc:docMk/>
          <pc:sldMk cId="3723878014" sldId="259"/>
        </pc:sldMkLst>
        <pc:spChg chg="mod">
          <ac:chgData name="浜松　廉斗" userId="f59f8319-7696-4244-9eb9-9a7019838969" providerId="ADAL" clId="{1CA78E34-B41C-45AF-AD42-069C9B129575}" dt="2023-12-08T07:16:52.663" v="111" actId="1076"/>
          <ac:spMkLst>
            <pc:docMk/>
            <pc:sldMk cId="3723878014" sldId="259"/>
            <ac:spMk id="2" creationId="{6AA9A78C-677B-47B9-A720-718649671E4E}"/>
          </ac:spMkLst>
        </pc:spChg>
      </pc:sldChg>
      <pc:sldChg chg="addSp delSp modSp mod">
        <pc:chgData name="浜松　廉斗" userId="f59f8319-7696-4244-9eb9-9a7019838969" providerId="ADAL" clId="{1CA78E34-B41C-45AF-AD42-069C9B129575}" dt="2023-12-08T07:34:15.876" v="941" actId="20577"/>
        <pc:sldMkLst>
          <pc:docMk/>
          <pc:sldMk cId="4163678441" sldId="260"/>
        </pc:sldMkLst>
        <pc:spChg chg="mod">
          <ac:chgData name="浜松　廉斗" userId="f59f8319-7696-4244-9eb9-9a7019838969" providerId="ADAL" clId="{1CA78E34-B41C-45AF-AD42-069C9B129575}" dt="2023-12-08T07:33:06.568" v="859" actId="1076"/>
          <ac:spMkLst>
            <pc:docMk/>
            <pc:sldMk cId="4163678441" sldId="260"/>
            <ac:spMk id="2" creationId="{58890BA2-147B-4C3F-853F-D8DB86E09C0F}"/>
          </ac:spMkLst>
        </pc:spChg>
        <pc:spChg chg="add mod">
          <ac:chgData name="浜松　廉斗" userId="f59f8319-7696-4244-9eb9-9a7019838969" providerId="ADAL" clId="{1CA78E34-B41C-45AF-AD42-069C9B129575}" dt="2023-12-08T07:33:09.484" v="861" actId="1076"/>
          <ac:spMkLst>
            <pc:docMk/>
            <pc:sldMk cId="4163678441" sldId="260"/>
            <ac:spMk id="3" creationId="{081B8CF0-F6DE-4113-AAB7-4236DDBBECFE}"/>
          </ac:spMkLst>
        </pc:spChg>
        <pc:spChg chg="add mod">
          <ac:chgData name="浜松　廉斗" userId="f59f8319-7696-4244-9eb9-9a7019838969" providerId="ADAL" clId="{1CA78E34-B41C-45AF-AD42-069C9B129575}" dt="2023-12-08T07:33:36.026" v="888" actId="1076"/>
          <ac:spMkLst>
            <pc:docMk/>
            <pc:sldMk cId="4163678441" sldId="260"/>
            <ac:spMk id="4" creationId="{ACC4C0AB-0A1F-4E75-AC98-BAF6E806AEF8}"/>
          </ac:spMkLst>
        </pc:spChg>
        <pc:spChg chg="add del mod">
          <ac:chgData name="浜松　廉斗" userId="f59f8319-7696-4244-9eb9-9a7019838969" providerId="ADAL" clId="{1CA78E34-B41C-45AF-AD42-069C9B129575}" dt="2023-12-08T07:33:43.343" v="891" actId="478"/>
          <ac:spMkLst>
            <pc:docMk/>
            <pc:sldMk cId="4163678441" sldId="260"/>
            <ac:spMk id="5" creationId="{A40CFFBC-B334-4136-9C2F-6F3FBF1B697E}"/>
          </ac:spMkLst>
        </pc:spChg>
        <pc:spChg chg="add mod">
          <ac:chgData name="浜松　廉斗" userId="f59f8319-7696-4244-9eb9-9a7019838969" providerId="ADAL" clId="{1CA78E34-B41C-45AF-AD42-069C9B129575}" dt="2023-12-08T07:34:15.876" v="941" actId="20577"/>
          <ac:spMkLst>
            <pc:docMk/>
            <pc:sldMk cId="4163678441" sldId="260"/>
            <ac:spMk id="6" creationId="{35A1C17F-A5F0-4BF0-A6A8-22D93BFF92E9}"/>
          </ac:spMkLst>
        </pc:spChg>
      </pc:sldChg>
      <pc:sldChg chg="modSp mod">
        <pc:chgData name="浜松　廉斗" userId="f59f8319-7696-4244-9eb9-9a7019838969" providerId="ADAL" clId="{1CA78E34-B41C-45AF-AD42-069C9B129575}" dt="2023-12-08T07:34:10.047" v="924" actId="20577"/>
        <pc:sldMkLst>
          <pc:docMk/>
          <pc:sldMk cId="1206623494" sldId="261"/>
        </pc:sldMkLst>
        <pc:spChg chg="mod">
          <ac:chgData name="浜松　廉斗" userId="f59f8319-7696-4244-9eb9-9a7019838969" providerId="ADAL" clId="{1CA78E34-B41C-45AF-AD42-069C9B129575}" dt="2023-12-08T07:34:10.047" v="924" actId="20577"/>
          <ac:spMkLst>
            <pc:docMk/>
            <pc:sldMk cId="1206623494" sldId="261"/>
            <ac:spMk id="2" creationId="{58890BA2-147B-4C3F-853F-D8DB86E09C0F}"/>
          </ac:spMkLst>
        </pc:spChg>
      </pc:sldChg>
      <pc:sldChg chg="modSp mod">
        <pc:chgData name="浜松　廉斗" userId="f59f8319-7696-4244-9eb9-9a7019838969" providerId="ADAL" clId="{1CA78E34-B41C-45AF-AD42-069C9B129575}" dt="2023-12-08T07:35:03.257" v="974" actId="20577"/>
        <pc:sldMkLst>
          <pc:docMk/>
          <pc:sldMk cId="839351059" sldId="262"/>
        </pc:sldMkLst>
        <pc:spChg chg="mod">
          <ac:chgData name="浜松　廉斗" userId="f59f8319-7696-4244-9eb9-9a7019838969" providerId="ADAL" clId="{1CA78E34-B41C-45AF-AD42-069C9B129575}" dt="2023-12-08T07:35:03.257" v="974" actId="20577"/>
          <ac:spMkLst>
            <pc:docMk/>
            <pc:sldMk cId="839351059" sldId="262"/>
            <ac:spMk id="2" creationId="{58890BA2-147B-4C3F-853F-D8DB86E09C0F}"/>
          </ac:spMkLst>
        </pc:spChg>
      </pc:sldChg>
      <pc:sldChg chg="modSp mod">
        <pc:chgData name="浜松　廉斗" userId="f59f8319-7696-4244-9eb9-9a7019838969" providerId="ADAL" clId="{1CA78E34-B41C-45AF-AD42-069C9B129575}" dt="2023-12-08T07:36:01.629" v="1041" actId="20577"/>
        <pc:sldMkLst>
          <pc:docMk/>
          <pc:sldMk cId="712062972" sldId="263"/>
        </pc:sldMkLst>
        <pc:spChg chg="mod">
          <ac:chgData name="浜松　廉斗" userId="f59f8319-7696-4244-9eb9-9a7019838969" providerId="ADAL" clId="{1CA78E34-B41C-45AF-AD42-069C9B129575}" dt="2023-12-08T07:36:01.629" v="1041" actId="20577"/>
          <ac:spMkLst>
            <pc:docMk/>
            <pc:sldMk cId="712062972" sldId="263"/>
            <ac:spMk id="2" creationId="{58890BA2-147B-4C3F-853F-D8DB86E09C0F}"/>
          </ac:spMkLst>
        </pc:spChg>
      </pc:sldChg>
      <pc:sldChg chg="addSp modSp mod">
        <pc:chgData name="浜松　廉斗" userId="f59f8319-7696-4244-9eb9-9a7019838969" providerId="ADAL" clId="{1CA78E34-B41C-45AF-AD42-069C9B129575}" dt="2023-12-08T07:21:41.282" v="211" actId="1076"/>
        <pc:sldMkLst>
          <pc:docMk/>
          <pc:sldMk cId="576450008" sldId="266"/>
        </pc:sldMkLst>
        <pc:spChg chg="add mod">
          <ac:chgData name="浜松　廉斗" userId="f59f8319-7696-4244-9eb9-9a7019838969" providerId="ADAL" clId="{1CA78E34-B41C-45AF-AD42-069C9B129575}" dt="2023-12-08T07:09:05.299" v="19" actId="20577"/>
          <ac:spMkLst>
            <pc:docMk/>
            <pc:sldMk cId="576450008" sldId="266"/>
            <ac:spMk id="3" creationId="{51C27040-C434-4283-A381-EA27DCDDEA17}"/>
          </ac:spMkLst>
        </pc:spChg>
        <pc:spChg chg="add mod">
          <ac:chgData name="浜松　廉斗" userId="f59f8319-7696-4244-9eb9-9a7019838969" providerId="ADAL" clId="{1CA78E34-B41C-45AF-AD42-069C9B129575}" dt="2023-12-08T07:09:00.215" v="16" actId="1076"/>
          <ac:spMkLst>
            <pc:docMk/>
            <pc:sldMk cId="576450008" sldId="266"/>
            <ac:spMk id="4" creationId="{0E21A147-0C79-40ED-963F-C4259945323E}"/>
          </ac:spMkLst>
        </pc:spChg>
        <pc:spChg chg="add mod">
          <ac:chgData name="浜松　廉斗" userId="f59f8319-7696-4244-9eb9-9a7019838969" providerId="ADAL" clId="{1CA78E34-B41C-45AF-AD42-069C9B129575}" dt="2023-12-08T07:18:22.027" v="137" actId="1076"/>
          <ac:spMkLst>
            <pc:docMk/>
            <pc:sldMk cId="576450008" sldId="266"/>
            <ac:spMk id="5" creationId="{E9CF6073-1E8B-4106-A9B1-5E6450D659D8}"/>
          </ac:spMkLst>
        </pc:spChg>
        <pc:spChg chg="add mod">
          <ac:chgData name="浜松　廉斗" userId="f59f8319-7696-4244-9eb9-9a7019838969" providerId="ADAL" clId="{1CA78E34-B41C-45AF-AD42-069C9B129575}" dt="2023-12-08T07:18:28.157" v="139" actId="1076"/>
          <ac:spMkLst>
            <pc:docMk/>
            <pc:sldMk cId="576450008" sldId="266"/>
            <ac:spMk id="6" creationId="{F6F2CD01-C918-428A-B6F0-1B665F589E83}"/>
          </ac:spMkLst>
        </pc:spChg>
        <pc:spChg chg="add mod">
          <ac:chgData name="浜松　廉斗" userId="f59f8319-7696-4244-9eb9-9a7019838969" providerId="ADAL" clId="{1CA78E34-B41C-45AF-AD42-069C9B129575}" dt="2023-12-08T07:21:31.966" v="209" actId="1076"/>
          <ac:spMkLst>
            <pc:docMk/>
            <pc:sldMk cId="576450008" sldId="266"/>
            <ac:spMk id="7" creationId="{491CE403-E128-4CCF-8775-8749A0A20407}"/>
          </ac:spMkLst>
        </pc:spChg>
        <pc:spChg chg="add mod">
          <ac:chgData name="浜松　廉斗" userId="f59f8319-7696-4244-9eb9-9a7019838969" providerId="ADAL" clId="{1CA78E34-B41C-45AF-AD42-069C9B129575}" dt="2023-12-08T07:21:41.282" v="211" actId="1076"/>
          <ac:spMkLst>
            <pc:docMk/>
            <pc:sldMk cId="576450008" sldId="266"/>
            <ac:spMk id="8" creationId="{0729269A-5B57-4CB7-B90E-B37A8F1C61E1}"/>
          </ac:spMkLst>
        </pc:spChg>
      </pc:sldChg>
      <pc:sldChg chg="del">
        <pc:chgData name="浜松　廉斗" userId="f59f8319-7696-4244-9eb9-9a7019838969" providerId="ADAL" clId="{1CA78E34-B41C-45AF-AD42-069C9B129575}" dt="2023-12-08T07:09:16.921" v="20" actId="47"/>
        <pc:sldMkLst>
          <pc:docMk/>
          <pc:sldMk cId="2214011928" sldId="267"/>
        </pc:sldMkLst>
      </pc:sldChg>
      <pc:sldChg chg="del">
        <pc:chgData name="浜松　廉斗" userId="f59f8319-7696-4244-9eb9-9a7019838969" providerId="ADAL" clId="{1CA78E34-B41C-45AF-AD42-069C9B129575}" dt="2023-12-08T07:09:18.825" v="21" actId="47"/>
        <pc:sldMkLst>
          <pc:docMk/>
          <pc:sldMk cId="2620080479" sldId="268"/>
        </pc:sldMkLst>
      </pc:sldChg>
      <pc:sldChg chg="modSp mod">
        <pc:chgData name="浜松　廉斗" userId="f59f8319-7696-4244-9eb9-9a7019838969" providerId="ADAL" clId="{1CA78E34-B41C-45AF-AD42-069C9B129575}" dt="2023-12-08T07:23:36.083" v="371" actId="1076"/>
        <pc:sldMkLst>
          <pc:docMk/>
          <pc:sldMk cId="153605002" sldId="269"/>
        </pc:sldMkLst>
        <pc:spChg chg="mod">
          <ac:chgData name="浜松　廉斗" userId="f59f8319-7696-4244-9eb9-9a7019838969" providerId="ADAL" clId="{1CA78E34-B41C-45AF-AD42-069C9B129575}" dt="2023-12-08T07:23:36.083" v="371" actId="1076"/>
          <ac:spMkLst>
            <pc:docMk/>
            <pc:sldMk cId="153605002" sldId="269"/>
            <ac:spMk id="2" creationId="{58890BA2-147B-4C3F-853F-D8DB86E09C0F}"/>
          </ac:spMkLst>
        </pc:spChg>
      </pc:sldChg>
      <pc:sldChg chg="addSp delSp modSp add mod">
        <pc:chgData name="浜松　廉斗" userId="f59f8319-7696-4244-9eb9-9a7019838969" providerId="ADAL" clId="{1CA78E34-B41C-45AF-AD42-069C9B129575}" dt="2023-12-08T07:21:44.406" v="212"/>
        <pc:sldMkLst>
          <pc:docMk/>
          <pc:sldMk cId="2760715441" sldId="270"/>
        </pc:sldMkLst>
        <pc:spChg chg="mod">
          <ac:chgData name="浜松　廉斗" userId="f59f8319-7696-4244-9eb9-9a7019838969" providerId="ADAL" clId="{1CA78E34-B41C-45AF-AD42-069C9B129575}" dt="2023-12-08T07:09:28.036" v="26" actId="20577"/>
          <ac:spMkLst>
            <pc:docMk/>
            <pc:sldMk cId="2760715441" sldId="270"/>
            <ac:spMk id="3" creationId="{51C27040-C434-4283-A381-EA27DCDDEA17}"/>
          </ac:spMkLst>
        </pc:spChg>
        <pc:spChg chg="mod">
          <ac:chgData name="浜松　廉斗" userId="f59f8319-7696-4244-9eb9-9a7019838969" providerId="ADAL" clId="{1CA78E34-B41C-45AF-AD42-069C9B129575}" dt="2023-12-08T07:09:31.247" v="29" actId="20577"/>
          <ac:spMkLst>
            <pc:docMk/>
            <pc:sldMk cId="2760715441" sldId="270"/>
            <ac:spMk id="4" creationId="{0E21A147-0C79-40ED-963F-C4259945323E}"/>
          </ac:spMkLst>
        </pc:spChg>
        <pc:spChg chg="add del">
          <ac:chgData name="浜松　廉斗" userId="f59f8319-7696-4244-9eb9-9a7019838969" providerId="ADAL" clId="{1CA78E34-B41C-45AF-AD42-069C9B129575}" dt="2023-12-08T07:18:47.106" v="141" actId="22"/>
          <ac:spMkLst>
            <pc:docMk/>
            <pc:sldMk cId="2760715441" sldId="270"/>
            <ac:spMk id="6" creationId="{AD5FA875-F8BB-4BD8-8C0D-9F09264AA589}"/>
          </ac:spMkLst>
        </pc:spChg>
        <pc:spChg chg="add mod">
          <ac:chgData name="浜松　廉斗" userId="f59f8319-7696-4244-9eb9-9a7019838969" providerId="ADAL" clId="{1CA78E34-B41C-45AF-AD42-069C9B129575}" dt="2023-12-08T07:19:32.693" v="142"/>
          <ac:spMkLst>
            <pc:docMk/>
            <pc:sldMk cId="2760715441" sldId="270"/>
            <ac:spMk id="7" creationId="{DC8DAFEB-50C0-4315-9AC6-62DA011E7C2F}"/>
          </ac:spMkLst>
        </pc:spChg>
        <pc:spChg chg="add mod">
          <ac:chgData name="浜松　廉斗" userId="f59f8319-7696-4244-9eb9-9a7019838969" providerId="ADAL" clId="{1CA78E34-B41C-45AF-AD42-069C9B129575}" dt="2023-12-08T07:19:32.693" v="142"/>
          <ac:spMkLst>
            <pc:docMk/>
            <pc:sldMk cId="2760715441" sldId="270"/>
            <ac:spMk id="8" creationId="{AE132045-6FEE-48A5-9747-4F5491DDB9BE}"/>
          </ac:spMkLst>
        </pc:spChg>
        <pc:spChg chg="add mod">
          <ac:chgData name="浜松　廉斗" userId="f59f8319-7696-4244-9eb9-9a7019838969" providerId="ADAL" clId="{1CA78E34-B41C-45AF-AD42-069C9B129575}" dt="2023-12-08T07:21:44.406" v="212"/>
          <ac:spMkLst>
            <pc:docMk/>
            <pc:sldMk cId="2760715441" sldId="270"/>
            <ac:spMk id="9" creationId="{20448B1C-08E9-46DC-846B-A629F716AD9C}"/>
          </ac:spMkLst>
        </pc:spChg>
        <pc:spChg chg="add mod">
          <ac:chgData name="浜松　廉斗" userId="f59f8319-7696-4244-9eb9-9a7019838969" providerId="ADAL" clId="{1CA78E34-B41C-45AF-AD42-069C9B129575}" dt="2023-12-08T07:21:44.406" v="212"/>
          <ac:spMkLst>
            <pc:docMk/>
            <pc:sldMk cId="2760715441" sldId="270"/>
            <ac:spMk id="10" creationId="{BFD0DAB4-6CCC-476F-9286-E5B048F3383C}"/>
          </ac:spMkLst>
        </pc:spChg>
      </pc:sldChg>
      <pc:sldChg chg="addSp modSp add mod">
        <pc:chgData name="浜松　廉斗" userId="f59f8319-7696-4244-9eb9-9a7019838969" providerId="ADAL" clId="{1CA78E34-B41C-45AF-AD42-069C9B129575}" dt="2023-12-08T07:21:45.137" v="213"/>
        <pc:sldMkLst>
          <pc:docMk/>
          <pc:sldMk cId="3084507272" sldId="271"/>
        </pc:sldMkLst>
        <pc:spChg chg="mod">
          <ac:chgData name="浜松　廉斗" userId="f59f8319-7696-4244-9eb9-9a7019838969" providerId="ADAL" clId="{1CA78E34-B41C-45AF-AD42-069C9B129575}" dt="2023-12-08T07:09:35.230" v="32" actId="20577"/>
          <ac:spMkLst>
            <pc:docMk/>
            <pc:sldMk cId="3084507272" sldId="271"/>
            <ac:spMk id="3" creationId="{51C27040-C434-4283-A381-EA27DCDDEA17}"/>
          </ac:spMkLst>
        </pc:spChg>
        <pc:spChg chg="mod">
          <ac:chgData name="浜松　廉斗" userId="f59f8319-7696-4244-9eb9-9a7019838969" providerId="ADAL" clId="{1CA78E34-B41C-45AF-AD42-069C9B129575}" dt="2023-12-08T07:09:39.057" v="35" actId="20577"/>
          <ac:spMkLst>
            <pc:docMk/>
            <pc:sldMk cId="3084507272" sldId="271"/>
            <ac:spMk id="4" creationId="{0E21A147-0C79-40ED-963F-C4259945323E}"/>
          </ac:spMkLst>
        </pc:spChg>
        <pc:spChg chg="add mod">
          <ac:chgData name="浜松　廉斗" userId="f59f8319-7696-4244-9eb9-9a7019838969" providerId="ADAL" clId="{1CA78E34-B41C-45AF-AD42-069C9B129575}" dt="2023-12-08T07:19:33.406" v="143"/>
          <ac:spMkLst>
            <pc:docMk/>
            <pc:sldMk cId="3084507272" sldId="271"/>
            <ac:spMk id="5" creationId="{8A6303D7-29C2-494A-97FC-6A8BBF5D57AA}"/>
          </ac:spMkLst>
        </pc:spChg>
        <pc:spChg chg="add mod">
          <ac:chgData name="浜松　廉斗" userId="f59f8319-7696-4244-9eb9-9a7019838969" providerId="ADAL" clId="{1CA78E34-B41C-45AF-AD42-069C9B129575}" dt="2023-12-08T07:19:33.406" v="143"/>
          <ac:spMkLst>
            <pc:docMk/>
            <pc:sldMk cId="3084507272" sldId="271"/>
            <ac:spMk id="6" creationId="{F16C6D58-A5EB-4D18-B3C6-6818D96B938A}"/>
          </ac:spMkLst>
        </pc:spChg>
        <pc:spChg chg="add mod">
          <ac:chgData name="浜松　廉斗" userId="f59f8319-7696-4244-9eb9-9a7019838969" providerId="ADAL" clId="{1CA78E34-B41C-45AF-AD42-069C9B129575}" dt="2023-12-08T07:21:45.137" v="213"/>
          <ac:spMkLst>
            <pc:docMk/>
            <pc:sldMk cId="3084507272" sldId="271"/>
            <ac:spMk id="7" creationId="{B214C022-FD08-4D9E-9FF5-21E9AD148730}"/>
          </ac:spMkLst>
        </pc:spChg>
        <pc:spChg chg="add mod">
          <ac:chgData name="浜松　廉斗" userId="f59f8319-7696-4244-9eb9-9a7019838969" providerId="ADAL" clId="{1CA78E34-B41C-45AF-AD42-069C9B129575}" dt="2023-12-08T07:21:45.137" v="213"/>
          <ac:spMkLst>
            <pc:docMk/>
            <pc:sldMk cId="3084507272" sldId="271"/>
            <ac:spMk id="8" creationId="{395D2054-40EF-47AF-9243-72274C8EC42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801886" y="1237197"/>
            <a:ext cx="9088041" cy="2631887"/>
          </a:xfrm>
        </p:spPr>
        <p:txBody>
          <a:bodyPr anchor="b"/>
          <a:lstStyle>
            <a:lvl1pPr algn="ctr">
              <a:defRPr sz="6614"/>
            </a:lvl1pPr>
          </a:lstStyle>
          <a:p>
            <a:r>
              <a:rPr lang="ja-JP" altLang="en-US"/>
              <a:t>マスター タイトルの書式設定</a:t>
            </a:r>
            <a:endParaRPr lang="en-US" dirty="0"/>
          </a:p>
        </p:txBody>
      </p:sp>
      <p:sp>
        <p:nvSpPr>
          <p:cNvPr id="3" name="Subtitle 2"/>
          <p:cNvSpPr>
            <a:spLocks noGrp="1"/>
          </p:cNvSpPr>
          <p:nvPr>
            <p:ph type="subTitle" idx="1"/>
          </p:nvPr>
        </p:nvSpPr>
        <p:spPr>
          <a:xfrm>
            <a:off x="1336477" y="3970580"/>
            <a:ext cx="8018860" cy="1825171"/>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EFB48BE-D444-4AA4-A2AB-2E35F8924030}" type="datetimeFigureOut">
              <a:rPr kumimoji="1" lang="ja-JP" altLang="en-US" smtClean="0"/>
              <a:t>2024/1/19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C2672E-11D5-40F3-A1AB-7B0520D4E183}" type="slidenum">
              <a:rPr kumimoji="1" lang="ja-JP" altLang="en-US" smtClean="0"/>
              <a:t>‹#›</a:t>
            </a:fld>
            <a:endParaRPr kumimoji="1" lang="ja-JP" altLang="en-US"/>
          </a:p>
        </p:txBody>
      </p:sp>
    </p:spTree>
    <p:extLst>
      <p:ext uri="{BB962C8B-B14F-4D97-AF65-F5344CB8AC3E}">
        <p14:creationId xmlns:p14="http://schemas.microsoft.com/office/powerpoint/2010/main" val="40348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EFB48BE-D444-4AA4-A2AB-2E35F8924030}" type="datetimeFigureOut">
              <a:rPr kumimoji="1" lang="ja-JP" altLang="en-US" smtClean="0"/>
              <a:t>2024/1/19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C2672E-11D5-40F3-A1AB-7B0520D4E183}" type="slidenum">
              <a:rPr kumimoji="1" lang="ja-JP" altLang="en-US" smtClean="0"/>
              <a:t>‹#›</a:t>
            </a:fld>
            <a:endParaRPr kumimoji="1" lang="ja-JP" altLang="en-US"/>
          </a:p>
        </p:txBody>
      </p:sp>
    </p:spTree>
    <p:extLst>
      <p:ext uri="{BB962C8B-B14F-4D97-AF65-F5344CB8AC3E}">
        <p14:creationId xmlns:p14="http://schemas.microsoft.com/office/powerpoint/2010/main" val="2865725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402483"/>
            <a:ext cx="2305422" cy="6406475"/>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35063" y="402483"/>
            <a:ext cx="6782619" cy="64064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EFB48BE-D444-4AA4-A2AB-2E35F8924030}" type="datetimeFigureOut">
              <a:rPr kumimoji="1" lang="ja-JP" altLang="en-US" smtClean="0"/>
              <a:t>2024/1/19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C2672E-11D5-40F3-A1AB-7B0520D4E183}" type="slidenum">
              <a:rPr kumimoji="1" lang="ja-JP" altLang="en-US" smtClean="0"/>
              <a:t>‹#›</a:t>
            </a:fld>
            <a:endParaRPr kumimoji="1" lang="ja-JP" altLang="en-US"/>
          </a:p>
        </p:txBody>
      </p:sp>
    </p:spTree>
    <p:extLst>
      <p:ext uri="{BB962C8B-B14F-4D97-AF65-F5344CB8AC3E}">
        <p14:creationId xmlns:p14="http://schemas.microsoft.com/office/powerpoint/2010/main" val="2991996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EFB48BE-D444-4AA4-A2AB-2E35F8924030}" type="datetimeFigureOut">
              <a:rPr kumimoji="1" lang="ja-JP" altLang="en-US" smtClean="0"/>
              <a:t>2024/1/19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C2672E-11D5-40F3-A1AB-7B0520D4E183}" type="slidenum">
              <a:rPr kumimoji="1" lang="ja-JP" altLang="en-US" smtClean="0"/>
              <a:t>‹#›</a:t>
            </a:fld>
            <a:endParaRPr kumimoji="1" lang="ja-JP" altLang="en-US"/>
          </a:p>
        </p:txBody>
      </p:sp>
    </p:spTree>
    <p:extLst>
      <p:ext uri="{BB962C8B-B14F-4D97-AF65-F5344CB8AC3E}">
        <p14:creationId xmlns:p14="http://schemas.microsoft.com/office/powerpoint/2010/main" val="365664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729494" y="1884671"/>
            <a:ext cx="9221689" cy="3144614"/>
          </a:xfrm>
        </p:spPr>
        <p:txBody>
          <a:bodyPr anchor="b"/>
          <a:lstStyle>
            <a:lvl1pPr>
              <a:defRPr sz="661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29494" y="5059035"/>
            <a:ext cx="9221689" cy="1653678"/>
          </a:xfrm>
        </p:spPr>
        <p:txBody>
          <a:bodyPr/>
          <a:lstStyle>
            <a:lvl1pPr marL="0" indent="0">
              <a:buNone/>
              <a:defRPr sz="2646">
                <a:solidFill>
                  <a:schemeClr val="tx1"/>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EFB48BE-D444-4AA4-A2AB-2E35F8924030}" type="datetimeFigureOut">
              <a:rPr kumimoji="1" lang="ja-JP" altLang="en-US" smtClean="0"/>
              <a:t>2024/1/19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C2672E-11D5-40F3-A1AB-7B0520D4E183}" type="slidenum">
              <a:rPr kumimoji="1" lang="ja-JP" altLang="en-US" smtClean="0"/>
              <a:t>‹#›</a:t>
            </a:fld>
            <a:endParaRPr kumimoji="1" lang="ja-JP" altLang="en-US"/>
          </a:p>
        </p:txBody>
      </p:sp>
    </p:spTree>
    <p:extLst>
      <p:ext uri="{BB962C8B-B14F-4D97-AF65-F5344CB8AC3E}">
        <p14:creationId xmlns:p14="http://schemas.microsoft.com/office/powerpoint/2010/main" val="2913335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735062" y="2012414"/>
            <a:ext cx="4544021" cy="479654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412730" y="2012414"/>
            <a:ext cx="4544021" cy="479654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EFB48BE-D444-4AA4-A2AB-2E35F8924030}" type="datetimeFigureOut">
              <a:rPr kumimoji="1" lang="ja-JP" altLang="en-US" smtClean="0"/>
              <a:t>2024/1/19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CC2672E-11D5-40F3-A1AB-7B0520D4E183}" type="slidenum">
              <a:rPr kumimoji="1" lang="ja-JP" altLang="en-US" smtClean="0"/>
              <a:t>‹#›</a:t>
            </a:fld>
            <a:endParaRPr kumimoji="1" lang="ja-JP" altLang="en-US"/>
          </a:p>
        </p:txBody>
      </p:sp>
    </p:spTree>
    <p:extLst>
      <p:ext uri="{BB962C8B-B14F-4D97-AF65-F5344CB8AC3E}">
        <p14:creationId xmlns:p14="http://schemas.microsoft.com/office/powerpoint/2010/main" val="691565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736455" y="402484"/>
            <a:ext cx="9221689" cy="14611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736456" y="1853171"/>
            <a:ext cx="4523137"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ja-JP" altLang="en-US"/>
              <a:t>マスター テキストの書式設定</a:t>
            </a:r>
          </a:p>
        </p:txBody>
      </p:sp>
      <p:sp>
        <p:nvSpPr>
          <p:cNvPr id="4" name="Content Placeholder 3"/>
          <p:cNvSpPr>
            <a:spLocks noGrp="1"/>
          </p:cNvSpPr>
          <p:nvPr>
            <p:ph sz="half" idx="2"/>
          </p:nvPr>
        </p:nvSpPr>
        <p:spPr>
          <a:xfrm>
            <a:off x="736456" y="2761381"/>
            <a:ext cx="4523137" cy="40615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412731" y="1853171"/>
            <a:ext cx="4545413"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ja-JP" altLang="en-US"/>
              <a:t>マスター テキストの書式設定</a:t>
            </a:r>
          </a:p>
        </p:txBody>
      </p:sp>
      <p:sp>
        <p:nvSpPr>
          <p:cNvPr id="6" name="Content Placeholder 5"/>
          <p:cNvSpPr>
            <a:spLocks noGrp="1"/>
          </p:cNvSpPr>
          <p:nvPr>
            <p:ph sz="quarter" idx="4"/>
          </p:nvPr>
        </p:nvSpPr>
        <p:spPr>
          <a:xfrm>
            <a:off x="5412731" y="2761381"/>
            <a:ext cx="4545413" cy="40615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EFB48BE-D444-4AA4-A2AB-2E35F8924030}" type="datetimeFigureOut">
              <a:rPr kumimoji="1" lang="ja-JP" altLang="en-US" smtClean="0"/>
              <a:t>2024/1/19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CC2672E-11D5-40F3-A1AB-7B0520D4E183}" type="slidenum">
              <a:rPr kumimoji="1" lang="ja-JP" altLang="en-US" smtClean="0"/>
              <a:t>‹#›</a:t>
            </a:fld>
            <a:endParaRPr kumimoji="1" lang="ja-JP" altLang="en-US"/>
          </a:p>
        </p:txBody>
      </p:sp>
    </p:spTree>
    <p:extLst>
      <p:ext uri="{BB962C8B-B14F-4D97-AF65-F5344CB8AC3E}">
        <p14:creationId xmlns:p14="http://schemas.microsoft.com/office/powerpoint/2010/main" val="418296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EFB48BE-D444-4AA4-A2AB-2E35F8924030}" type="datetimeFigureOut">
              <a:rPr kumimoji="1" lang="ja-JP" altLang="en-US" smtClean="0"/>
              <a:t>2024/1/19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CC2672E-11D5-40F3-A1AB-7B0520D4E183}" type="slidenum">
              <a:rPr kumimoji="1" lang="ja-JP" altLang="en-US" smtClean="0"/>
              <a:t>‹#›</a:t>
            </a:fld>
            <a:endParaRPr kumimoji="1" lang="ja-JP" altLang="en-US"/>
          </a:p>
        </p:txBody>
      </p:sp>
    </p:spTree>
    <p:extLst>
      <p:ext uri="{BB962C8B-B14F-4D97-AF65-F5344CB8AC3E}">
        <p14:creationId xmlns:p14="http://schemas.microsoft.com/office/powerpoint/2010/main" val="382796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FB48BE-D444-4AA4-A2AB-2E35F8924030}" type="datetimeFigureOut">
              <a:rPr kumimoji="1" lang="ja-JP" altLang="en-US" smtClean="0"/>
              <a:t>2024/1/19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CC2672E-11D5-40F3-A1AB-7B0520D4E183}" type="slidenum">
              <a:rPr kumimoji="1" lang="ja-JP" altLang="en-US" smtClean="0"/>
              <a:t>‹#›</a:t>
            </a:fld>
            <a:endParaRPr kumimoji="1" lang="ja-JP" altLang="en-US"/>
          </a:p>
        </p:txBody>
      </p:sp>
    </p:spTree>
    <p:extLst>
      <p:ext uri="{BB962C8B-B14F-4D97-AF65-F5344CB8AC3E}">
        <p14:creationId xmlns:p14="http://schemas.microsoft.com/office/powerpoint/2010/main" val="3267430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736455" y="503978"/>
            <a:ext cx="3448388" cy="1763924"/>
          </a:xfrm>
        </p:spPr>
        <p:txBody>
          <a:bodyPr anchor="b"/>
          <a:lstStyle>
            <a:lvl1pPr>
              <a:defRPr sz="3527"/>
            </a:lvl1pPr>
          </a:lstStyle>
          <a:p>
            <a:r>
              <a:rPr lang="ja-JP" altLang="en-US"/>
              <a:t>マスター タイトルの書式設定</a:t>
            </a:r>
            <a:endParaRPr lang="en-US" dirty="0"/>
          </a:p>
        </p:txBody>
      </p:sp>
      <p:sp>
        <p:nvSpPr>
          <p:cNvPr id="3" name="Content Placeholder 2"/>
          <p:cNvSpPr>
            <a:spLocks noGrp="1"/>
          </p:cNvSpPr>
          <p:nvPr>
            <p:ph idx="1"/>
          </p:nvPr>
        </p:nvSpPr>
        <p:spPr>
          <a:xfrm>
            <a:off x="4545413" y="1088455"/>
            <a:ext cx="5412730"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EFB48BE-D444-4AA4-A2AB-2E35F8924030}" type="datetimeFigureOut">
              <a:rPr kumimoji="1" lang="ja-JP" altLang="en-US" smtClean="0"/>
              <a:t>2024/1/19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CC2672E-11D5-40F3-A1AB-7B0520D4E183}" type="slidenum">
              <a:rPr kumimoji="1" lang="ja-JP" altLang="en-US" smtClean="0"/>
              <a:t>‹#›</a:t>
            </a:fld>
            <a:endParaRPr kumimoji="1" lang="ja-JP" altLang="en-US"/>
          </a:p>
        </p:txBody>
      </p:sp>
    </p:spTree>
    <p:extLst>
      <p:ext uri="{BB962C8B-B14F-4D97-AF65-F5344CB8AC3E}">
        <p14:creationId xmlns:p14="http://schemas.microsoft.com/office/powerpoint/2010/main" val="3504052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736455" y="503978"/>
            <a:ext cx="3448388" cy="1763924"/>
          </a:xfrm>
        </p:spPr>
        <p:txBody>
          <a:bodyPr anchor="b"/>
          <a:lstStyle>
            <a:lvl1pPr>
              <a:defRPr sz="3527"/>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545413" y="1088455"/>
            <a:ext cx="5412730"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EFB48BE-D444-4AA4-A2AB-2E35F8924030}" type="datetimeFigureOut">
              <a:rPr kumimoji="1" lang="ja-JP" altLang="en-US" smtClean="0"/>
              <a:t>2024/1/19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CC2672E-11D5-40F3-A1AB-7B0520D4E183}" type="slidenum">
              <a:rPr kumimoji="1" lang="ja-JP" altLang="en-US" smtClean="0"/>
              <a:t>‹#›</a:t>
            </a:fld>
            <a:endParaRPr kumimoji="1" lang="ja-JP" altLang="en-US"/>
          </a:p>
        </p:txBody>
      </p:sp>
    </p:spTree>
    <p:extLst>
      <p:ext uri="{BB962C8B-B14F-4D97-AF65-F5344CB8AC3E}">
        <p14:creationId xmlns:p14="http://schemas.microsoft.com/office/powerpoint/2010/main" val="1938198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402484"/>
            <a:ext cx="9221689" cy="14611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735062" y="2012414"/>
            <a:ext cx="9221689" cy="479654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35062" y="7006700"/>
            <a:ext cx="2405658"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0EFB48BE-D444-4AA4-A2AB-2E35F8924030}" type="datetimeFigureOut">
              <a:rPr kumimoji="1" lang="ja-JP" altLang="en-US" smtClean="0"/>
              <a:t>2024/1/19</a:t>
            </a:fld>
            <a:endParaRPr kumimoji="1" lang="ja-JP" altLang="en-US"/>
          </a:p>
        </p:txBody>
      </p:sp>
      <p:sp>
        <p:nvSpPr>
          <p:cNvPr id="5" name="Footer Placeholder 4"/>
          <p:cNvSpPr>
            <a:spLocks noGrp="1"/>
          </p:cNvSpPr>
          <p:nvPr>
            <p:ph type="ftr" sz="quarter" idx="3"/>
          </p:nvPr>
        </p:nvSpPr>
        <p:spPr>
          <a:xfrm>
            <a:off x="3541663" y="7006700"/>
            <a:ext cx="3608487"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7551093" y="7006700"/>
            <a:ext cx="2405658"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0CC2672E-11D5-40F3-A1AB-7B0520D4E183}" type="slidenum">
              <a:rPr kumimoji="1" lang="ja-JP" altLang="en-US" smtClean="0"/>
              <a:t>‹#›</a:t>
            </a:fld>
            <a:endParaRPr kumimoji="1" lang="ja-JP" altLang="en-US"/>
          </a:p>
        </p:txBody>
      </p:sp>
    </p:spTree>
    <p:extLst>
      <p:ext uri="{BB962C8B-B14F-4D97-AF65-F5344CB8AC3E}">
        <p14:creationId xmlns:p14="http://schemas.microsoft.com/office/powerpoint/2010/main" val="3270571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7943" rtl="0" eaLnBrk="1" latinLnBrk="0" hangingPunct="1">
        <a:lnSpc>
          <a:spcPct val="90000"/>
        </a:lnSpc>
        <a:spcBef>
          <a:spcPct val="0"/>
        </a:spcBef>
        <a:buNone/>
        <a:defRPr kumimoji="1"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kumimoji="1"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kumimoji="1"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kumimoji="1"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9pPr>
    </p:bodyStyle>
    <p:otherStyle>
      <a:defPPr>
        <a:defRPr lang="en-US"/>
      </a:defPPr>
      <a:lvl1pPr marL="0" algn="l" defTabSz="1007943" rtl="0" eaLnBrk="1" latinLnBrk="0" hangingPunct="1">
        <a:defRPr kumimoji="1" sz="1984" kern="1200">
          <a:solidFill>
            <a:schemeClr val="tx1"/>
          </a:solidFill>
          <a:latin typeface="+mn-lt"/>
          <a:ea typeface="+mn-ea"/>
          <a:cs typeface="+mn-cs"/>
        </a:defRPr>
      </a:lvl1pPr>
      <a:lvl2pPr marL="503972" algn="l" defTabSz="1007943" rtl="0" eaLnBrk="1" latinLnBrk="0" hangingPunct="1">
        <a:defRPr kumimoji="1" sz="1984" kern="1200">
          <a:solidFill>
            <a:schemeClr val="tx1"/>
          </a:solidFill>
          <a:latin typeface="+mn-lt"/>
          <a:ea typeface="+mn-ea"/>
          <a:cs typeface="+mn-cs"/>
        </a:defRPr>
      </a:lvl2pPr>
      <a:lvl3pPr marL="1007943" algn="l" defTabSz="1007943" rtl="0" eaLnBrk="1" latinLnBrk="0" hangingPunct="1">
        <a:defRPr kumimoji="1" sz="1984" kern="1200">
          <a:solidFill>
            <a:schemeClr val="tx1"/>
          </a:solidFill>
          <a:latin typeface="+mn-lt"/>
          <a:ea typeface="+mn-ea"/>
          <a:cs typeface="+mn-cs"/>
        </a:defRPr>
      </a:lvl3pPr>
      <a:lvl4pPr marL="1511915" algn="l" defTabSz="1007943" rtl="0" eaLnBrk="1" latinLnBrk="0" hangingPunct="1">
        <a:defRPr kumimoji="1" sz="1984" kern="1200">
          <a:solidFill>
            <a:schemeClr val="tx1"/>
          </a:solidFill>
          <a:latin typeface="+mn-lt"/>
          <a:ea typeface="+mn-ea"/>
          <a:cs typeface="+mn-cs"/>
        </a:defRPr>
      </a:lvl4pPr>
      <a:lvl5pPr marL="2015886" algn="l" defTabSz="1007943" rtl="0" eaLnBrk="1" latinLnBrk="0" hangingPunct="1">
        <a:defRPr kumimoji="1" sz="1984" kern="1200">
          <a:solidFill>
            <a:schemeClr val="tx1"/>
          </a:solidFill>
          <a:latin typeface="+mn-lt"/>
          <a:ea typeface="+mn-ea"/>
          <a:cs typeface="+mn-cs"/>
        </a:defRPr>
      </a:lvl5pPr>
      <a:lvl6pPr marL="2519858" algn="l" defTabSz="1007943" rtl="0" eaLnBrk="1" latinLnBrk="0" hangingPunct="1">
        <a:defRPr kumimoji="1" sz="1984" kern="1200">
          <a:solidFill>
            <a:schemeClr val="tx1"/>
          </a:solidFill>
          <a:latin typeface="+mn-lt"/>
          <a:ea typeface="+mn-ea"/>
          <a:cs typeface="+mn-cs"/>
        </a:defRPr>
      </a:lvl6pPr>
      <a:lvl7pPr marL="3023829" algn="l" defTabSz="1007943" rtl="0" eaLnBrk="1" latinLnBrk="0" hangingPunct="1">
        <a:defRPr kumimoji="1" sz="1984" kern="1200">
          <a:solidFill>
            <a:schemeClr val="tx1"/>
          </a:solidFill>
          <a:latin typeface="+mn-lt"/>
          <a:ea typeface="+mn-ea"/>
          <a:cs typeface="+mn-cs"/>
        </a:defRPr>
      </a:lvl7pPr>
      <a:lvl8pPr marL="3527801" algn="l" defTabSz="1007943" rtl="0" eaLnBrk="1" latinLnBrk="0" hangingPunct="1">
        <a:defRPr kumimoji="1" sz="1984" kern="1200">
          <a:solidFill>
            <a:schemeClr val="tx1"/>
          </a:solidFill>
          <a:latin typeface="+mn-lt"/>
          <a:ea typeface="+mn-ea"/>
          <a:cs typeface="+mn-cs"/>
        </a:defRPr>
      </a:lvl8pPr>
      <a:lvl9pPr marL="4031772" algn="l" defTabSz="1007943" rtl="0" eaLnBrk="1" latinLnBrk="0" hangingPunct="1">
        <a:defRPr kumimoji="1"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Hmmtrnt"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vIyH1P71tJ4"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22B52D-371B-4C7F-8F3B-0981CAAA93EF}"/>
              </a:ext>
            </a:extLst>
          </p:cNvPr>
          <p:cNvSpPr>
            <a:spLocks noGrp="1"/>
          </p:cNvSpPr>
          <p:nvPr>
            <p:ph type="ctrTitle"/>
          </p:nvPr>
        </p:nvSpPr>
        <p:spPr/>
        <p:txBody>
          <a:bodyPr>
            <a:normAutofit/>
          </a:bodyPr>
          <a:lstStyle/>
          <a:p>
            <a:r>
              <a:rPr lang="en-US" altLang="ja-JP" sz="11500" dirty="0">
                <a:latin typeface="メイリオ" panose="020B0604030504040204" pitchFamily="50" charset="-128"/>
                <a:ea typeface="メイリオ" panose="020B0604030504040204" pitchFamily="50" charset="-128"/>
              </a:rPr>
              <a:t>Portfolio</a:t>
            </a:r>
            <a:endParaRPr kumimoji="1" lang="ja-JP" altLang="en-US" sz="11500" dirty="0">
              <a:latin typeface="メイリオ" panose="020B0604030504040204" pitchFamily="50" charset="-128"/>
              <a:ea typeface="メイリオ" panose="020B0604030504040204" pitchFamily="50" charset="-128"/>
            </a:endParaRPr>
          </a:p>
        </p:txBody>
      </p:sp>
      <p:sp>
        <p:nvSpPr>
          <p:cNvPr id="3" name="字幕 2">
            <a:extLst>
              <a:ext uri="{FF2B5EF4-FFF2-40B4-BE49-F238E27FC236}">
                <a16:creationId xmlns:a16="http://schemas.microsoft.com/office/drawing/2014/main" id="{1D1B5FA6-791C-4DFF-87CB-AE5E01FE492F}"/>
              </a:ext>
            </a:extLst>
          </p:cNvPr>
          <p:cNvSpPr>
            <a:spLocks noGrp="1"/>
          </p:cNvSpPr>
          <p:nvPr>
            <p:ph type="subTitle" idx="1"/>
          </p:nvPr>
        </p:nvSpPr>
        <p:spPr>
          <a:xfrm>
            <a:off x="1871067" y="5125010"/>
            <a:ext cx="8018860" cy="1825171"/>
          </a:xfrm>
        </p:spPr>
        <p:txBody>
          <a:bodyPr/>
          <a:lstStyle/>
          <a:p>
            <a:pPr algn="r"/>
            <a:r>
              <a:rPr kumimoji="1" lang="ja-JP" altLang="en-US" dirty="0">
                <a:latin typeface="メイリオ" panose="020B0604030504040204" pitchFamily="50" charset="-128"/>
                <a:ea typeface="メイリオ" panose="020B0604030504040204" pitchFamily="50" charset="-128"/>
              </a:rPr>
              <a:t>福岡情報</a:t>
            </a:r>
            <a:r>
              <a:rPr kumimoji="1" lang="en-US" altLang="ja-JP" dirty="0">
                <a:latin typeface="メイリオ" panose="020B0604030504040204" pitchFamily="50" charset="-128"/>
                <a:ea typeface="メイリオ" panose="020B0604030504040204" pitchFamily="50" charset="-128"/>
              </a:rPr>
              <a:t>IT</a:t>
            </a:r>
            <a:r>
              <a:rPr kumimoji="1" lang="ja-JP" altLang="en-US" dirty="0">
                <a:latin typeface="メイリオ" panose="020B0604030504040204" pitchFamily="50" charset="-128"/>
                <a:ea typeface="メイリオ" panose="020B0604030504040204" pitchFamily="50" charset="-128"/>
              </a:rPr>
              <a:t>クリエイター専門学校</a:t>
            </a:r>
            <a:endParaRPr kumimoji="1" lang="en-US" altLang="ja-JP" dirty="0">
              <a:latin typeface="メイリオ" panose="020B0604030504040204" pitchFamily="50" charset="-128"/>
              <a:ea typeface="メイリオ" panose="020B0604030504040204" pitchFamily="50" charset="-128"/>
            </a:endParaRPr>
          </a:p>
          <a:p>
            <a:pPr algn="r"/>
            <a:r>
              <a:rPr lang="ja-JP" altLang="en-US" dirty="0">
                <a:latin typeface="メイリオ" panose="020B0604030504040204" pitchFamily="50" charset="-128"/>
                <a:ea typeface="メイリオ" panose="020B0604030504040204" pitchFamily="50" charset="-128"/>
              </a:rPr>
              <a:t>ゲーム・クリエイターコース</a:t>
            </a:r>
            <a:endParaRPr kumimoji="1" lang="en-US" altLang="ja-JP" dirty="0">
              <a:latin typeface="メイリオ" panose="020B0604030504040204" pitchFamily="50" charset="-128"/>
              <a:ea typeface="メイリオ" panose="020B0604030504040204" pitchFamily="50" charset="-128"/>
            </a:endParaRPr>
          </a:p>
          <a:p>
            <a:pPr algn="r"/>
            <a:r>
              <a:rPr lang="ja-JP" altLang="en-US" dirty="0">
                <a:latin typeface="メイリオ" panose="020B0604030504040204" pitchFamily="50" charset="-128"/>
                <a:ea typeface="メイリオ" panose="020B0604030504040204" pitchFamily="50" charset="-128"/>
              </a:rPr>
              <a:t>浜松　廉斗</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87153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8890BA2-147B-4C3F-853F-D8DB86E09C0F}"/>
              </a:ext>
            </a:extLst>
          </p:cNvPr>
          <p:cNvSpPr txBox="1"/>
          <p:nvPr/>
        </p:nvSpPr>
        <p:spPr>
          <a:xfrm>
            <a:off x="491490" y="411480"/>
            <a:ext cx="1800493" cy="369332"/>
          </a:xfrm>
          <a:prstGeom prst="rect">
            <a:avLst/>
          </a:prstGeom>
          <a:noFill/>
        </p:spPr>
        <p:txBody>
          <a:bodyPr wrap="none" rtlCol="0">
            <a:spAutoFit/>
          </a:bodyPr>
          <a:lstStyle/>
          <a:p>
            <a:r>
              <a:rPr kumimoji="1" lang="ja-JP" altLang="en-US" dirty="0"/>
              <a:t>ゲーム作品一覧</a:t>
            </a:r>
            <a:endParaRPr kumimoji="1" lang="en-US" altLang="ja-JP" dirty="0"/>
          </a:p>
        </p:txBody>
      </p:sp>
      <p:sp>
        <p:nvSpPr>
          <p:cNvPr id="3" name="テキスト ボックス 2">
            <a:extLst>
              <a:ext uri="{FF2B5EF4-FFF2-40B4-BE49-F238E27FC236}">
                <a16:creationId xmlns:a16="http://schemas.microsoft.com/office/drawing/2014/main" id="{51C27040-C434-4283-A381-EA27DCDDEA17}"/>
              </a:ext>
            </a:extLst>
          </p:cNvPr>
          <p:cNvSpPr txBox="1"/>
          <p:nvPr/>
        </p:nvSpPr>
        <p:spPr>
          <a:xfrm>
            <a:off x="491489" y="906780"/>
            <a:ext cx="1569660" cy="369332"/>
          </a:xfrm>
          <a:prstGeom prst="rect">
            <a:avLst/>
          </a:prstGeom>
          <a:noFill/>
        </p:spPr>
        <p:txBody>
          <a:bodyPr wrap="none" rtlCol="0">
            <a:spAutoFit/>
          </a:bodyPr>
          <a:lstStyle/>
          <a:p>
            <a:r>
              <a:rPr kumimoji="1" lang="ja-JP" altLang="en-US" dirty="0"/>
              <a:t>ゲーム作品１</a:t>
            </a:r>
            <a:endParaRPr kumimoji="1" lang="en-US" altLang="ja-JP" dirty="0"/>
          </a:p>
        </p:txBody>
      </p:sp>
      <p:sp>
        <p:nvSpPr>
          <p:cNvPr id="4" name="テキスト ボックス 3">
            <a:extLst>
              <a:ext uri="{FF2B5EF4-FFF2-40B4-BE49-F238E27FC236}">
                <a16:creationId xmlns:a16="http://schemas.microsoft.com/office/drawing/2014/main" id="{0E21A147-0C79-40ED-963F-C4259945323E}"/>
              </a:ext>
            </a:extLst>
          </p:cNvPr>
          <p:cNvSpPr txBox="1"/>
          <p:nvPr/>
        </p:nvSpPr>
        <p:spPr>
          <a:xfrm>
            <a:off x="491490" y="4533900"/>
            <a:ext cx="1569660" cy="369332"/>
          </a:xfrm>
          <a:prstGeom prst="rect">
            <a:avLst/>
          </a:prstGeom>
          <a:noFill/>
        </p:spPr>
        <p:txBody>
          <a:bodyPr wrap="none" rtlCol="0">
            <a:spAutoFit/>
          </a:bodyPr>
          <a:lstStyle/>
          <a:p>
            <a:r>
              <a:rPr kumimoji="1" lang="ja-JP" altLang="en-US" dirty="0"/>
              <a:t>ゲーム作品２</a:t>
            </a:r>
            <a:endParaRPr kumimoji="1" lang="en-US" altLang="ja-JP" dirty="0"/>
          </a:p>
        </p:txBody>
      </p:sp>
      <p:sp>
        <p:nvSpPr>
          <p:cNvPr id="5" name="テキスト ボックス 4">
            <a:extLst>
              <a:ext uri="{FF2B5EF4-FFF2-40B4-BE49-F238E27FC236}">
                <a16:creationId xmlns:a16="http://schemas.microsoft.com/office/drawing/2014/main" id="{E9CF6073-1E8B-4106-A9B1-5E6450D659D8}"/>
              </a:ext>
            </a:extLst>
          </p:cNvPr>
          <p:cNvSpPr txBox="1"/>
          <p:nvPr/>
        </p:nvSpPr>
        <p:spPr>
          <a:xfrm>
            <a:off x="582929" y="2181731"/>
            <a:ext cx="2526031" cy="1446550"/>
          </a:xfrm>
          <a:prstGeom prst="rect">
            <a:avLst/>
          </a:prstGeom>
          <a:noFill/>
        </p:spPr>
        <p:txBody>
          <a:bodyPr wrap="square" rtlCol="0">
            <a:spAutoFit/>
          </a:bodyPr>
          <a:lstStyle/>
          <a:p>
            <a:r>
              <a:rPr kumimoji="1" lang="ja-JP" altLang="en-US" sz="8800" dirty="0"/>
              <a:t>画像</a:t>
            </a:r>
            <a:endParaRPr kumimoji="1" lang="en-US" altLang="ja-JP" sz="8800" dirty="0"/>
          </a:p>
        </p:txBody>
      </p:sp>
      <p:sp>
        <p:nvSpPr>
          <p:cNvPr id="6" name="テキスト ボックス 5">
            <a:extLst>
              <a:ext uri="{FF2B5EF4-FFF2-40B4-BE49-F238E27FC236}">
                <a16:creationId xmlns:a16="http://schemas.microsoft.com/office/drawing/2014/main" id="{F6F2CD01-C918-428A-B6F0-1B665F589E83}"/>
              </a:ext>
            </a:extLst>
          </p:cNvPr>
          <p:cNvSpPr txBox="1"/>
          <p:nvPr/>
        </p:nvSpPr>
        <p:spPr>
          <a:xfrm>
            <a:off x="491489" y="5427851"/>
            <a:ext cx="2526031" cy="1446550"/>
          </a:xfrm>
          <a:prstGeom prst="rect">
            <a:avLst/>
          </a:prstGeom>
          <a:noFill/>
        </p:spPr>
        <p:txBody>
          <a:bodyPr wrap="square" rtlCol="0">
            <a:spAutoFit/>
          </a:bodyPr>
          <a:lstStyle/>
          <a:p>
            <a:r>
              <a:rPr kumimoji="1" lang="ja-JP" altLang="en-US" sz="8800" dirty="0"/>
              <a:t>画像</a:t>
            </a:r>
            <a:endParaRPr kumimoji="1" lang="en-US" altLang="ja-JP" sz="8800" dirty="0"/>
          </a:p>
        </p:txBody>
      </p:sp>
      <p:sp>
        <p:nvSpPr>
          <p:cNvPr id="7" name="テキスト ボックス 6">
            <a:extLst>
              <a:ext uri="{FF2B5EF4-FFF2-40B4-BE49-F238E27FC236}">
                <a16:creationId xmlns:a16="http://schemas.microsoft.com/office/drawing/2014/main" id="{491CE403-E128-4CCF-8775-8749A0A20407}"/>
              </a:ext>
            </a:extLst>
          </p:cNvPr>
          <p:cNvSpPr txBox="1"/>
          <p:nvPr/>
        </p:nvSpPr>
        <p:spPr>
          <a:xfrm>
            <a:off x="4530088" y="1276112"/>
            <a:ext cx="4552849" cy="2862322"/>
          </a:xfrm>
          <a:prstGeom prst="rect">
            <a:avLst/>
          </a:prstGeom>
          <a:noFill/>
        </p:spPr>
        <p:txBody>
          <a:bodyPr wrap="none" rtlCol="0">
            <a:spAutoFit/>
          </a:bodyPr>
          <a:lstStyle/>
          <a:p>
            <a:r>
              <a:rPr kumimoji="1" lang="ja-JP" altLang="en-US" sz="2000" dirty="0">
                <a:latin typeface="BIZ UDPゴシック" panose="020B0400000000000000" pitchFamily="50" charset="-128"/>
                <a:ea typeface="BIZ UDPゴシック" panose="020B0400000000000000" pitchFamily="50" charset="-128"/>
              </a:rPr>
              <a:t>作品名</a:t>
            </a:r>
            <a:r>
              <a:rPr kumimoji="1" lang="en-US" altLang="ja-JP" sz="2000" dirty="0">
                <a:latin typeface="BIZ UDPゴシック" panose="020B0400000000000000" pitchFamily="50" charset="-128"/>
                <a:ea typeface="BIZ UDPゴシック" panose="020B0400000000000000" pitchFamily="50" charset="-128"/>
              </a:rPr>
              <a:t>			Don’t Fall</a:t>
            </a:r>
          </a:p>
          <a:p>
            <a:r>
              <a:rPr kumimoji="1" lang="ja-JP" altLang="en-US" sz="2000" dirty="0">
                <a:latin typeface="BIZ UDPゴシック" panose="020B0400000000000000" pitchFamily="50" charset="-128"/>
                <a:ea typeface="BIZ UDPゴシック" panose="020B0400000000000000" pitchFamily="50" charset="-128"/>
              </a:rPr>
              <a:t>ジャンル</a:t>
            </a:r>
            <a:r>
              <a:rPr kumimoji="1" lang="en-US" altLang="ja-JP" sz="2000" dirty="0">
                <a:latin typeface="BIZ UDPゴシック" panose="020B0400000000000000" pitchFamily="50" charset="-128"/>
                <a:ea typeface="BIZ UDPゴシック" panose="020B0400000000000000" pitchFamily="50" charset="-128"/>
              </a:rPr>
              <a:t>		3D</a:t>
            </a:r>
            <a:r>
              <a:rPr kumimoji="1" lang="ja-JP" altLang="en-US" sz="2000" dirty="0">
                <a:latin typeface="BIZ UDPゴシック" panose="020B0400000000000000" pitchFamily="50" charset="-128"/>
                <a:ea typeface="BIZ UDPゴシック" panose="020B0400000000000000" pitchFamily="50" charset="-128"/>
              </a:rPr>
              <a:t>アクションゲーム</a:t>
            </a:r>
            <a:endParaRPr kumimoji="1" lang="en-US" altLang="ja-JP" sz="2000" dirty="0">
              <a:latin typeface="BIZ UDPゴシック" panose="020B0400000000000000" pitchFamily="50" charset="-128"/>
              <a:ea typeface="BIZ UDPゴシック" panose="020B0400000000000000" pitchFamily="50" charset="-128"/>
            </a:endParaRPr>
          </a:p>
          <a:p>
            <a:r>
              <a:rPr kumimoji="1" lang="ja-JP" altLang="en-US" sz="2000" dirty="0">
                <a:latin typeface="BIZ UDPゴシック" panose="020B0400000000000000" pitchFamily="50" charset="-128"/>
                <a:ea typeface="BIZ UDPゴシック" panose="020B0400000000000000" pitchFamily="50" charset="-128"/>
              </a:rPr>
              <a:t>製作期間</a:t>
            </a:r>
            <a:r>
              <a:rPr kumimoji="1" lang="en-US" altLang="ja-JP" sz="2000" dirty="0">
                <a:latin typeface="BIZ UDPゴシック" panose="020B0400000000000000" pitchFamily="50" charset="-128"/>
                <a:ea typeface="BIZ UDPゴシック" panose="020B0400000000000000" pitchFamily="50" charset="-128"/>
              </a:rPr>
              <a:t>		06/12</a:t>
            </a:r>
            <a:r>
              <a:rPr kumimoji="1" lang="ja-JP" altLang="en-US" sz="2000" dirty="0">
                <a:latin typeface="BIZ UDPゴシック" panose="020B0400000000000000" pitchFamily="50" charset="-128"/>
                <a:ea typeface="BIZ UDPゴシック" panose="020B0400000000000000" pitchFamily="50" charset="-128"/>
              </a:rPr>
              <a:t>～</a:t>
            </a:r>
            <a:r>
              <a:rPr kumimoji="1" lang="en-US" altLang="ja-JP" sz="2000" dirty="0">
                <a:latin typeface="BIZ UDPゴシック" panose="020B0400000000000000" pitchFamily="50" charset="-128"/>
                <a:ea typeface="BIZ UDPゴシック" panose="020B0400000000000000" pitchFamily="50" charset="-128"/>
              </a:rPr>
              <a:t>08/11</a:t>
            </a:r>
          </a:p>
          <a:p>
            <a:r>
              <a:rPr kumimoji="1" lang="ja-JP" altLang="en-US" sz="2000" dirty="0">
                <a:latin typeface="BIZ UDPゴシック" panose="020B0400000000000000" pitchFamily="50" charset="-128"/>
                <a:ea typeface="BIZ UDPゴシック" panose="020B0400000000000000" pitchFamily="50" charset="-128"/>
              </a:rPr>
              <a:t>制作環境</a:t>
            </a:r>
            <a:r>
              <a:rPr kumimoji="1" lang="en-US" altLang="ja-JP" sz="2000" dirty="0">
                <a:latin typeface="BIZ UDPゴシック" panose="020B0400000000000000" pitchFamily="50" charset="-128"/>
                <a:ea typeface="BIZ UDPゴシック" panose="020B0400000000000000" pitchFamily="50" charset="-128"/>
              </a:rPr>
              <a:t>		C++/DX</a:t>
            </a:r>
            <a:r>
              <a:rPr kumimoji="1" lang="ja-JP" altLang="en-US" sz="2000" dirty="0">
                <a:latin typeface="BIZ UDPゴシック" panose="020B0400000000000000" pitchFamily="50" charset="-128"/>
                <a:ea typeface="BIZ UDPゴシック" panose="020B0400000000000000" pitchFamily="50" charset="-128"/>
              </a:rPr>
              <a:t>ライブラリ</a:t>
            </a:r>
            <a:endParaRPr kumimoji="1" lang="en-US" altLang="ja-JP" sz="2000" dirty="0">
              <a:latin typeface="BIZ UDPゴシック" panose="020B0400000000000000" pitchFamily="50" charset="-128"/>
              <a:ea typeface="BIZ UDPゴシック" panose="020B0400000000000000" pitchFamily="50" charset="-128"/>
            </a:endParaRPr>
          </a:p>
          <a:p>
            <a:r>
              <a:rPr kumimoji="1" lang="ja-JP" altLang="en-US" sz="2000" dirty="0">
                <a:latin typeface="BIZ UDPゴシック" panose="020B0400000000000000" pitchFamily="50" charset="-128"/>
                <a:ea typeface="BIZ UDPゴシック" panose="020B0400000000000000" pitchFamily="50" charset="-128"/>
              </a:rPr>
              <a:t>対応機種</a:t>
            </a:r>
            <a:r>
              <a:rPr kumimoji="1" lang="en-US" altLang="ja-JP" sz="2000" dirty="0">
                <a:latin typeface="BIZ UDPゴシック" panose="020B0400000000000000" pitchFamily="50" charset="-128"/>
                <a:ea typeface="BIZ UDPゴシック" panose="020B0400000000000000" pitchFamily="50" charset="-128"/>
              </a:rPr>
              <a:t>		Windows</a:t>
            </a:r>
          </a:p>
          <a:p>
            <a:r>
              <a:rPr kumimoji="1" lang="ja-JP" altLang="en-US" sz="2000" dirty="0">
                <a:latin typeface="BIZ UDPゴシック" panose="020B0400000000000000" pitchFamily="50" charset="-128"/>
                <a:ea typeface="BIZ UDPゴシック" panose="020B0400000000000000" pitchFamily="50" charset="-128"/>
              </a:rPr>
              <a:t>担当</a:t>
            </a:r>
            <a:r>
              <a:rPr kumimoji="1" lang="en-US" altLang="ja-JP" sz="2000" dirty="0">
                <a:latin typeface="BIZ UDPゴシック" panose="020B0400000000000000" pitchFamily="50" charset="-128"/>
                <a:ea typeface="BIZ UDPゴシック" panose="020B0400000000000000" pitchFamily="50" charset="-128"/>
              </a:rPr>
              <a:t>			</a:t>
            </a:r>
            <a:r>
              <a:rPr kumimoji="1" lang="ja-JP" altLang="en-US" sz="2000" dirty="0">
                <a:latin typeface="BIZ UDPゴシック" panose="020B0400000000000000" pitchFamily="50" charset="-128"/>
                <a:ea typeface="BIZ UDPゴシック" panose="020B0400000000000000" pitchFamily="50" charset="-128"/>
              </a:rPr>
              <a:t>背景と</a:t>
            </a:r>
            <a:r>
              <a:rPr kumimoji="1" lang="en-US" altLang="ja-JP" sz="2000" dirty="0">
                <a:latin typeface="BIZ UDPゴシック" panose="020B0400000000000000" pitchFamily="50" charset="-128"/>
                <a:ea typeface="BIZ UDPゴシック" panose="020B0400000000000000" pitchFamily="50" charset="-128"/>
              </a:rPr>
              <a:t>3D</a:t>
            </a:r>
            <a:r>
              <a:rPr kumimoji="1" lang="ja-JP" altLang="en-US" sz="2000" dirty="0">
                <a:latin typeface="BIZ UDPゴシック" panose="020B0400000000000000" pitchFamily="50" charset="-128"/>
                <a:ea typeface="BIZ UDPゴシック" panose="020B0400000000000000" pitchFamily="50" charset="-128"/>
              </a:rPr>
              <a:t>モデル以外</a:t>
            </a:r>
            <a:endParaRPr kumimoji="1" lang="en-US" altLang="ja-JP" sz="2000" dirty="0">
              <a:latin typeface="BIZ UDPゴシック" panose="020B0400000000000000" pitchFamily="50" charset="-128"/>
              <a:ea typeface="BIZ UDPゴシック" panose="020B0400000000000000" pitchFamily="50" charset="-128"/>
            </a:endParaRPr>
          </a:p>
          <a:p>
            <a:endParaRPr kumimoji="1" lang="en-US" altLang="ja-JP" sz="2000" dirty="0">
              <a:latin typeface="BIZ UDPゴシック" panose="020B0400000000000000" pitchFamily="50" charset="-128"/>
              <a:ea typeface="BIZ UDPゴシック" panose="020B0400000000000000" pitchFamily="50" charset="-128"/>
            </a:endParaRPr>
          </a:p>
          <a:p>
            <a:r>
              <a:rPr kumimoji="1" lang="ja-JP" altLang="en-US" sz="2000" dirty="0">
                <a:latin typeface="BIZ UDPゴシック" panose="020B0400000000000000" pitchFamily="50" charset="-128"/>
                <a:ea typeface="BIZ UDPゴシック" panose="020B0400000000000000" pitchFamily="50" charset="-128"/>
              </a:rPr>
              <a:t>アピールポイント</a:t>
            </a:r>
            <a:endParaRPr kumimoji="1" lang="en-US" altLang="ja-JP" sz="2000" dirty="0">
              <a:latin typeface="BIZ UDPゴシック" panose="020B0400000000000000" pitchFamily="50" charset="-128"/>
              <a:ea typeface="BIZ UDPゴシック" panose="020B0400000000000000" pitchFamily="50" charset="-128"/>
            </a:endParaRPr>
          </a:p>
          <a:p>
            <a:r>
              <a:rPr kumimoji="1" lang="en-US" altLang="ja-JP" sz="2000" dirty="0">
                <a:latin typeface="BIZ UDPゴシック" panose="020B0400000000000000" pitchFamily="50" charset="-128"/>
                <a:ea typeface="BIZ UDPゴシック" panose="020B0400000000000000" pitchFamily="50" charset="-128"/>
              </a:rPr>
              <a:t>3D</a:t>
            </a:r>
            <a:r>
              <a:rPr kumimoji="1" lang="ja-JP" altLang="en-US" sz="2000" dirty="0">
                <a:latin typeface="BIZ UDPゴシック" panose="020B0400000000000000" pitchFamily="50" charset="-128"/>
                <a:ea typeface="BIZ UDPゴシック" panose="020B0400000000000000" pitchFamily="50" charset="-128"/>
              </a:rPr>
              <a:t>ゲーム制作の基礎知識</a:t>
            </a:r>
            <a:endParaRPr kumimoji="1" lang="en-US" altLang="ja-JP" sz="20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0729269A-5B57-4CB7-B90E-B37A8F1C61E1}"/>
              </a:ext>
            </a:extLst>
          </p:cNvPr>
          <p:cNvSpPr txBox="1"/>
          <p:nvPr/>
        </p:nvSpPr>
        <p:spPr>
          <a:xfrm>
            <a:off x="4530088" y="5427851"/>
            <a:ext cx="2031325" cy="1200329"/>
          </a:xfrm>
          <a:prstGeom prst="rect">
            <a:avLst/>
          </a:prstGeom>
          <a:noFill/>
        </p:spPr>
        <p:txBody>
          <a:bodyPr wrap="none" rtlCol="0">
            <a:spAutoFit/>
          </a:bodyPr>
          <a:lstStyle/>
          <a:p>
            <a:r>
              <a:rPr kumimoji="1" lang="ja-JP" altLang="en-US" dirty="0"/>
              <a:t>作品名</a:t>
            </a:r>
            <a:endParaRPr kumimoji="1" lang="en-US" altLang="ja-JP" dirty="0"/>
          </a:p>
          <a:p>
            <a:r>
              <a:rPr kumimoji="1" lang="ja-JP" altLang="en-US" dirty="0"/>
              <a:t>製作期間</a:t>
            </a:r>
            <a:endParaRPr kumimoji="1" lang="en-US" altLang="ja-JP" dirty="0"/>
          </a:p>
          <a:p>
            <a:r>
              <a:rPr kumimoji="1" lang="ja-JP" altLang="en-US" dirty="0"/>
              <a:t>制作環境</a:t>
            </a:r>
            <a:endParaRPr kumimoji="1" lang="en-US" altLang="ja-JP" dirty="0"/>
          </a:p>
          <a:p>
            <a:r>
              <a:rPr kumimoji="1" lang="ja-JP" altLang="en-US" dirty="0"/>
              <a:t>アピールポイント</a:t>
            </a:r>
            <a:endParaRPr kumimoji="1" lang="en-US" altLang="ja-JP" dirty="0"/>
          </a:p>
        </p:txBody>
      </p:sp>
    </p:spTree>
    <p:extLst>
      <p:ext uri="{BB962C8B-B14F-4D97-AF65-F5344CB8AC3E}">
        <p14:creationId xmlns:p14="http://schemas.microsoft.com/office/powerpoint/2010/main" val="57645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8890BA2-147B-4C3F-853F-D8DB86E09C0F}"/>
              </a:ext>
            </a:extLst>
          </p:cNvPr>
          <p:cNvSpPr txBox="1"/>
          <p:nvPr/>
        </p:nvSpPr>
        <p:spPr>
          <a:xfrm>
            <a:off x="491490" y="411480"/>
            <a:ext cx="1800493" cy="369332"/>
          </a:xfrm>
          <a:prstGeom prst="rect">
            <a:avLst/>
          </a:prstGeom>
          <a:noFill/>
        </p:spPr>
        <p:txBody>
          <a:bodyPr wrap="none" rtlCol="0">
            <a:spAutoFit/>
          </a:bodyPr>
          <a:lstStyle/>
          <a:p>
            <a:r>
              <a:rPr kumimoji="1" lang="ja-JP" altLang="en-US" dirty="0"/>
              <a:t>ゲーム作品一覧</a:t>
            </a:r>
            <a:endParaRPr kumimoji="1" lang="en-US" altLang="ja-JP" dirty="0"/>
          </a:p>
        </p:txBody>
      </p:sp>
      <p:sp>
        <p:nvSpPr>
          <p:cNvPr id="3" name="テキスト ボックス 2">
            <a:extLst>
              <a:ext uri="{FF2B5EF4-FFF2-40B4-BE49-F238E27FC236}">
                <a16:creationId xmlns:a16="http://schemas.microsoft.com/office/drawing/2014/main" id="{51C27040-C434-4283-A381-EA27DCDDEA17}"/>
              </a:ext>
            </a:extLst>
          </p:cNvPr>
          <p:cNvSpPr txBox="1"/>
          <p:nvPr/>
        </p:nvSpPr>
        <p:spPr>
          <a:xfrm>
            <a:off x="491489" y="906780"/>
            <a:ext cx="1569660" cy="369332"/>
          </a:xfrm>
          <a:prstGeom prst="rect">
            <a:avLst/>
          </a:prstGeom>
          <a:noFill/>
        </p:spPr>
        <p:txBody>
          <a:bodyPr wrap="none" rtlCol="0">
            <a:spAutoFit/>
          </a:bodyPr>
          <a:lstStyle/>
          <a:p>
            <a:r>
              <a:rPr kumimoji="1" lang="ja-JP" altLang="en-US" dirty="0"/>
              <a:t>ゲーム作品３</a:t>
            </a:r>
            <a:endParaRPr kumimoji="1" lang="en-US" altLang="ja-JP" dirty="0"/>
          </a:p>
        </p:txBody>
      </p:sp>
      <p:sp>
        <p:nvSpPr>
          <p:cNvPr id="4" name="テキスト ボックス 3">
            <a:extLst>
              <a:ext uri="{FF2B5EF4-FFF2-40B4-BE49-F238E27FC236}">
                <a16:creationId xmlns:a16="http://schemas.microsoft.com/office/drawing/2014/main" id="{0E21A147-0C79-40ED-963F-C4259945323E}"/>
              </a:ext>
            </a:extLst>
          </p:cNvPr>
          <p:cNvSpPr txBox="1"/>
          <p:nvPr/>
        </p:nvSpPr>
        <p:spPr>
          <a:xfrm>
            <a:off x="491490" y="4533900"/>
            <a:ext cx="1569660" cy="369332"/>
          </a:xfrm>
          <a:prstGeom prst="rect">
            <a:avLst/>
          </a:prstGeom>
          <a:noFill/>
        </p:spPr>
        <p:txBody>
          <a:bodyPr wrap="none" rtlCol="0">
            <a:spAutoFit/>
          </a:bodyPr>
          <a:lstStyle/>
          <a:p>
            <a:r>
              <a:rPr kumimoji="1" lang="ja-JP" altLang="en-US" dirty="0"/>
              <a:t>ゲーム作品４</a:t>
            </a:r>
            <a:endParaRPr kumimoji="1" lang="en-US" altLang="ja-JP" dirty="0"/>
          </a:p>
        </p:txBody>
      </p:sp>
      <p:sp>
        <p:nvSpPr>
          <p:cNvPr id="7" name="テキスト ボックス 6">
            <a:extLst>
              <a:ext uri="{FF2B5EF4-FFF2-40B4-BE49-F238E27FC236}">
                <a16:creationId xmlns:a16="http://schemas.microsoft.com/office/drawing/2014/main" id="{DC8DAFEB-50C0-4315-9AC6-62DA011E7C2F}"/>
              </a:ext>
            </a:extLst>
          </p:cNvPr>
          <p:cNvSpPr txBox="1"/>
          <p:nvPr/>
        </p:nvSpPr>
        <p:spPr>
          <a:xfrm>
            <a:off x="582929" y="2181731"/>
            <a:ext cx="2526031" cy="1446550"/>
          </a:xfrm>
          <a:prstGeom prst="rect">
            <a:avLst/>
          </a:prstGeom>
          <a:noFill/>
        </p:spPr>
        <p:txBody>
          <a:bodyPr wrap="square" rtlCol="0">
            <a:spAutoFit/>
          </a:bodyPr>
          <a:lstStyle/>
          <a:p>
            <a:r>
              <a:rPr kumimoji="1" lang="ja-JP" altLang="en-US" sz="8800" dirty="0"/>
              <a:t>画像</a:t>
            </a:r>
            <a:endParaRPr kumimoji="1" lang="en-US" altLang="ja-JP" sz="8800" dirty="0"/>
          </a:p>
        </p:txBody>
      </p:sp>
      <p:sp>
        <p:nvSpPr>
          <p:cNvPr id="8" name="テキスト ボックス 7">
            <a:extLst>
              <a:ext uri="{FF2B5EF4-FFF2-40B4-BE49-F238E27FC236}">
                <a16:creationId xmlns:a16="http://schemas.microsoft.com/office/drawing/2014/main" id="{AE132045-6FEE-48A5-9747-4F5491DDB9BE}"/>
              </a:ext>
            </a:extLst>
          </p:cNvPr>
          <p:cNvSpPr txBox="1"/>
          <p:nvPr/>
        </p:nvSpPr>
        <p:spPr>
          <a:xfrm>
            <a:off x="491489" y="5427851"/>
            <a:ext cx="2526031" cy="1446550"/>
          </a:xfrm>
          <a:prstGeom prst="rect">
            <a:avLst/>
          </a:prstGeom>
          <a:noFill/>
        </p:spPr>
        <p:txBody>
          <a:bodyPr wrap="square" rtlCol="0">
            <a:spAutoFit/>
          </a:bodyPr>
          <a:lstStyle/>
          <a:p>
            <a:r>
              <a:rPr kumimoji="1" lang="ja-JP" altLang="en-US" sz="8800" dirty="0"/>
              <a:t>画像</a:t>
            </a:r>
            <a:endParaRPr kumimoji="1" lang="en-US" altLang="ja-JP" sz="8800" dirty="0"/>
          </a:p>
        </p:txBody>
      </p:sp>
      <p:sp>
        <p:nvSpPr>
          <p:cNvPr id="9" name="テキスト ボックス 8">
            <a:extLst>
              <a:ext uri="{FF2B5EF4-FFF2-40B4-BE49-F238E27FC236}">
                <a16:creationId xmlns:a16="http://schemas.microsoft.com/office/drawing/2014/main" id="{20448B1C-08E9-46DC-846B-A629F716AD9C}"/>
              </a:ext>
            </a:extLst>
          </p:cNvPr>
          <p:cNvSpPr txBox="1"/>
          <p:nvPr/>
        </p:nvSpPr>
        <p:spPr>
          <a:xfrm>
            <a:off x="4530089" y="2076450"/>
            <a:ext cx="2031325" cy="1200329"/>
          </a:xfrm>
          <a:prstGeom prst="rect">
            <a:avLst/>
          </a:prstGeom>
          <a:noFill/>
        </p:spPr>
        <p:txBody>
          <a:bodyPr wrap="none" rtlCol="0">
            <a:spAutoFit/>
          </a:bodyPr>
          <a:lstStyle/>
          <a:p>
            <a:r>
              <a:rPr kumimoji="1" lang="ja-JP" altLang="en-US" dirty="0"/>
              <a:t>作品名</a:t>
            </a:r>
            <a:endParaRPr kumimoji="1" lang="en-US" altLang="ja-JP" dirty="0"/>
          </a:p>
          <a:p>
            <a:r>
              <a:rPr kumimoji="1" lang="ja-JP" altLang="en-US" dirty="0"/>
              <a:t>製作期間</a:t>
            </a:r>
            <a:endParaRPr kumimoji="1" lang="en-US" altLang="ja-JP" dirty="0"/>
          </a:p>
          <a:p>
            <a:r>
              <a:rPr kumimoji="1" lang="ja-JP" altLang="en-US" dirty="0"/>
              <a:t>制作環境</a:t>
            </a:r>
            <a:endParaRPr kumimoji="1" lang="en-US" altLang="ja-JP" dirty="0"/>
          </a:p>
          <a:p>
            <a:r>
              <a:rPr kumimoji="1" lang="ja-JP" altLang="en-US" dirty="0"/>
              <a:t>アピールポイント</a:t>
            </a:r>
            <a:endParaRPr kumimoji="1" lang="en-US" altLang="ja-JP" dirty="0"/>
          </a:p>
        </p:txBody>
      </p:sp>
      <p:sp>
        <p:nvSpPr>
          <p:cNvPr id="10" name="テキスト ボックス 9">
            <a:extLst>
              <a:ext uri="{FF2B5EF4-FFF2-40B4-BE49-F238E27FC236}">
                <a16:creationId xmlns:a16="http://schemas.microsoft.com/office/drawing/2014/main" id="{BFD0DAB4-6CCC-476F-9286-E5B048F3383C}"/>
              </a:ext>
            </a:extLst>
          </p:cNvPr>
          <p:cNvSpPr txBox="1"/>
          <p:nvPr/>
        </p:nvSpPr>
        <p:spPr>
          <a:xfrm>
            <a:off x="4530088" y="5427851"/>
            <a:ext cx="2031325" cy="1200329"/>
          </a:xfrm>
          <a:prstGeom prst="rect">
            <a:avLst/>
          </a:prstGeom>
          <a:noFill/>
        </p:spPr>
        <p:txBody>
          <a:bodyPr wrap="none" rtlCol="0">
            <a:spAutoFit/>
          </a:bodyPr>
          <a:lstStyle/>
          <a:p>
            <a:r>
              <a:rPr kumimoji="1" lang="ja-JP" altLang="en-US" dirty="0"/>
              <a:t>作品名</a:t>
            </a:r>
            <a:endParaRPr kumimoji="1" lang="en-US" altLang="ja-JP" dirty="0"/>
          </a:p>
          <a:p>
            <a:r>
              <a:rPr kumimoji="1" lang="ja-JP" altLang="en-US" dirty="0"/>
              <a:t>製作期間</a:t>
            </a:r>
            <a:endParaRPr kumimoji="1" lang="en-US" altLang="ja-JP" dirty="0"/>
          </a:p>
          <a:p>
            <a:r>
              <a:rPr kumimoji="1" lang="ja-JP" altLang="en-US" dirty="0"/>
              <a:t>制作環境</a:t>
            </a:r>
            <a:endParaRPr kumimoji="1" lang="en-US" altLang="ja-JP" dirty="0"/>
          </a:p>
          <a:p>
            <a:r>
              <a:rPr kumimoji="1" lang="ja-JP" altLang="en-US" dirty="0"/>
              <a:t>アピールポイント</a:t>
            </a:r>
            <a:endParaRPr kumimoji="1" lang="en-US" altLang="ja-JP" dirty="0"/>
          </a:p>
        </p:txBody>
      </p:sp>
    </p:spTree>
    <p:extLst>
      <p:ext uri="{BB962C8B-B14F-4D97-AF65-F5344CB8AC3E}">
        <p14:creationId xmlns:p14="http://schemas.microsoft.com/office/powerpoint/2010/main" val="276071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8890BA2-147B-4C3F-853F-D8DB86E09C0F}"/>
              </a:ext>
            </a:extLst>
          </p:cNvPr>
          <p:cNvSpPr txBox="1"/>
          <p:nvPr/>
        </p:nvSpPr>
        <p:spPr>
          <a:xfrm>
            <a:off x="491490" y="411480"/>
            <a:ext cx="1800493" cy="369332"/>
          </a:xfrm>
          <a:prstGeom prst="rect">
            <a:avLst/>
          </a:prstGeom>
          <a:noFill/>
        </p:spPr>
        <p:txBody>
          <a:bodyPr wrap="none" rtlCol="0">
            <a:spAutoFit/>
          </a:bodyPr>
          <a:lstStyle/>
          <a:p>
            <a:r>
              <a:rPr kumimoji="1" lang="ja-JP" altLang="en-US" dirty="0"/>
              <a:t>ゲーム作品一覧</a:t>
            </a:r>
            <a:endParaRPr kumimoji="1" lang="en-US" altLang="ja-JP" dirty="0"/>
          </a:p>
        </p:txBody>
      </p:sp>
      <p:sp>
        <p:nvSpPr>
          <p:cNvPr id="3" name="テキスト ボックス 2">
            <a:extLst>
              <a:ext uri="{FF2B5EF4-FFF2-40B4-BE49-F238E27FC236}">
                <a16:creationId xmlns:a16="http://schemas.microsoft.com/office/drawing/2014/main" id="{51C27040-C434-4283-A381-EA27DCDDEA17}"/>
              </a:ext>
            </a:extLst>
          </p:cNvPr>
          <p:cNvSpPr txBox="1"/>
          <p:nvPr/>
        </p:nvSpPr>
        <p:spPr>
          <a:xfrm>
            <a:off x="491489" y="906780"/>
            <a:ext cx="1569660" cy="369332"/>
          </a:xfrm>
          <a:prstGeom prst="rect">
            <a:avLst/>
          </a:prstGeom>
          <a:noFill/>
        </p:spPr>
        <p:txBody>
          <a:bodyPr wrap="none" rtlCol="0">
            <a:spAutoFit/>
          </a:bodyPr>
          <a:lstStyle/>
          <a:p>
            <a:r>
              <a:rPr kumimoji="1" lang="ja-JP" altLang="en-US" dirty="0"/>
              <a:t>ゲーム作品５</a:t>
            </a:r>
            <a:endParaRPr kumimoji="1" lang="en-US" altLang="ja-JP" dirty="0"/>
          </a:p>
        </p:txBody>
      </p:sp>
      <p:sp>
        <p:nvSpPr>
          <p:cNvPr id="4" name="テキスト ボックス 3">
            <a:extLst>
              <a:ext uri="{FF2B5EF4-FFF2-40B4-BE49-F238E27FC236}">
                <a16:creationId xmlns:a16="http://schemas.microsoft.com/office/drawing/2014/main" id="{0E21A147-0C79-40ED-963F-C4259945323E}"/>
              </a:ext>
            </a:extLst>
          </p:cNvPr>
          <p:cNvSpPr txBox="1"/>
          <p:nvPr/>
        </p:nvSpPr>
        <p:spPr>
          <a:xfrm>
            <a:off x="491490" y="4533900"/>
            <a:ext cx="1569660" cy="369332"/>
          </a:xfrm>
          <a:prstGeom prst="rect">
            <a:avLst/>
          </a:prstGeom>
          <a:noFill/>
        </p:spPr>
        <p:txBody>
          <a:bodyPr wrap="none" rtlCol="0">
            <a:spAutoFit/>
          </a:bodyPr>
          <a:lstStyle/>
          <a:p>
            <a:r>
              <a:rPr kumimoji="1" lang="ja-JP" altLang="en-US" dirty="0"/>
              <a:t>ゲーム作品６</a:t>
            </a:r>
            <a:endParaRPr kumimoji="1" lang="en-US" altLang="ja-JP" dirty="0"/>
          </a:p>
        </p:txBody>
      </p:sp>
      <p:sp>
        <p:nvSpPr>
          <p:cNvPr id="5" name="テキスト ボックス 4">
            <a:extLst>
              <a:ext uri="{FF2B5EF4-FFF2-40B4-BE49-F238E27FC236}">
                <a16:creationId xmlns:a16="http://schemas.microsoft.com/office/drawing/2014/main" id="{8A6303D7-29C2-494A-97FC-6A8BBF5D57AA}"/>
              </a:ext>
            </a:extLst>
          </p:cNvPr>
          <p:cNvSpPr txBox="1"/>
          <p:nvPr/>
        </p:nvSpPr>
        <p:spPr>
          <a:xfrm>
            <a:off x="582929" y="2181731"/>
            <a:ext cx="2526031" cy="1446550"/>
          </a:xfrm>
          <a:prstGeom prst="rect">
            <a:avLst/>
          </a:prstGeom>
          <a:noFill/>
        </p:spPr>
        <p:txBody>
          <a:bodyPr wrap="square" rtlCol="0">
            <a:spAutoFit/>
          </a:bodyPr>
          <a:lstStyle/>
          <a:p>
            <a:r>
              <a:rPr kumimoji="1" lang="ja-JP" altLang="en-US" sz="8800" dirty="0"/>
              <a:t>画像</a:t>
            </a:r>
            <a:endParaRPr kumimoji="1" lang="en-US" altLang="ja-JP" sz="8800" dirty="0"/>
          </a:p>
        </p:txBody>
      </p:sp>
      <p:sp>
        <p:nvSpPr>
          <p:cNvPr id="6" name="テキスト ボックス 5">
            <a:extLst>
              <a:ext uri="{FF2B5EF4-FFF2-40B4-BE49-F238E27FC236}">
                <a16:creationId xmlns:a16="http://schemas.microsoft.com/office/drawing/2014/main" id="{F16C6D58-A5EB-4D18-B3C6-6818D96B938A}"/>
              </a:ext>
            </a:extLst>
          </p:cNvPr>
          <p:cNvSpPr txBox="1"/>
          <p:nvPr/>
        </p:nvSpPr>
        <p:spPr>
          <a:xfrm>
            <a:off x="491489" y="5427851"/>
            <a:ext cx="2526031" cy="1446550"/>
          </a:xfrm>
          <a:prstGeom prst="rect">
            <a:avLst/>
          </a:prstGeom>
          <a:noFill/>
        </p:spPr>
        <p:txBody>
          <a:bodyPr wrap="square" rtlCol="0">
            <a:spAutoFit/>
          </a:bodyPr>
          <a:lstStyle/>
          <a:p>
            <a:r>
              <a:rPr kumimoji="1" lang="ja-JP" altLang="en-US" sz="8800" dirty="0"/>
              <a:t>画像</a:t>
            </a:r>
            <a:endParaRPr kumimoji="1" lang="en-US" altLang="ja-JP" sz="8800" dirty="0"/>
          </a:p>
        </p:txBody>
      </p:sp>
      <p:sp>
        <p:nvSpPr>
          <p:cNvPr id="7" name="テキスト ボックス 6">
            <a:extLst>
              <a:ext uri="{FF2B5EF4-FFF2-40B4-BE49-F238E27FC236}">
                <a16:creationId xmlns:a16="http://schemas.microsoft.com/office/drawing/2014/main" id="{B214C022-FD08-4D9E-9FF5-21E9AD148730}"/>
              </a:ext>
            </a:extLst>
          </p:cNvPr>
          <p:cNvSpPr txBox="1"/>
          <p:nvPr/>
        </p:nvSpPr>
        <p:spPr>
          <a:xfrm>
            <a:off x="4530089" y="2076450"/>
            <a:ext cx="2031325" cy="1200329"/>
          </a:xfrm>
          <a:prstGeom prst="rect">
            <a:avLst/>
          </a:prstGeom>
          <a:noFill/>
        </p:spPr>
        <p:txBody>
          <a:bodyPr wrap="none" rtlCol="0">
            <a:spAutoFit/>
          </a:bodyPr>
          <a:lstStyle/>
          <a:p>
            <a:r>
              <a:rPr kumimoji="1" lang="ja-JP" altLang="en-US" dirty="0"/>
              <a:t>作品名</a:t>
            </a:r>
            <a:endParaRPr kumimoji="1" lang="en-US" altLang="ja-JP" dirty="0"/>
          </a:p>
          <a:p>
            <a:r>
              <a:rPr kumimoji="1" lang="ja-JP" altLang="en-US" dirty="0"/>
              <a:t>製作期間</a:t>
            </a:r>
            <a:endParaRPr kumimoji="1" lang="en-US" altLang="ja-JP" dirty="0"/>
          </a:p>
          <a:p>
            <a:r>
              <a:rPr kumimoji="1" lang="ja-JP" altLang="en-US" dirty="0"/>
              <a:t>制作環境</a:t>
            </a:r>
            <a:endParaRPr kumimoji="1" lang="en-US" altLang="ja-JP" dirty="0"/>
          </a:p>
          <a:p>
            <a:r>
              <a:rPr kumimoji="1" lang="ja-JP" altLang="en-US" dirty="0"/>
              <a:t>アピールポイント</a:t>
            </a:r>
            <a:endParaRPr kumimoji="1" lang="en-US" altLang="ja-JP" dirty="0"/>
          </a:p>
        </p:txBody>
      </p:sp>
      <p:sp>
        <p:nvSpPr>
          <p:cNvPr id="8" name="テキスト ボックス 7">
            <a:extLst>
              <a:ext uri="{FF2B5EF4-FFF2-40B4-BE49-F238E27FC236}">
                <a16:creationId xmlns:a16="http://schemas.microsoft.com/office/drawing/2014/main" id="{395D2054-40EF-47AF-9243-72274C8EC429}"/>
              </a:ext>
            </a:extLst>
          </p:cNvPr>
          <p:cNvSpPr txBox="1"/>
          <p:nvPr/>
        </p:nvSpPr>
        <p:spPr>
          <a:xfrm>
            <a:off x="4530088" y="5427851"/>
            <a:ext cx="2031325" cy="1200329"/>
          </a:xfrm>
          <a:prstGeom prst="rect">
            <a:avLst/>
          </a:prstGeom>
          <a:noFill/>
        </p:spPr>
        <p:txBody>
          <a:bodyPr wrap="none" rtlCol="0">
            <a:spAutoFit/>
          </a:bodyPr>
          <a:lstStyle/>
          <a:p>
            <a:r>
              <a:rPr kumimoji="1" lang="ja-JP" altLang="en-US" dirty="0"/>
              <a:t>作品名</a:t>
            </a:r>
            <a:endParaRPr kumimoji="1" lang="en-US" altLang="ja-JP" dirty="0"/>
          </a:p>
          <a:p>
            <a:r>
              <a:rPr kumimoji="1" lang="ja-JP" altLang="en-US" dirty="0"/>
              <a:t>製作期間</a:t>
            </a:r>
            <a:endParaRPr kumimoji="1" lang="en-US" altLang="ja-JP" dirty="0"/>
          </a:p>
          <a:p>
            <a:r>
              <a:rPr kumimoji="1" lang="ja-JP" altLang="en-US" dirty="0"/>
              <a:t>制作環境</a:t>
            </a:r>
            <a:endParaRPr kumimoji="1" lang="en-US" altLang="ja-JP" dirty="0"/>
          </a:p>
          <a:p>
            <a:r>
              <a:rPr kumimoji="1" lang="ja-JP" altLang="en-US" dirty="0"/>
              <a:t>アピールポイント</a:t>
            </a:r>
            <a:endParaRPr kumimoji="1" lang="en-US" altLang="ja-JP" dirty="0"/>
          </a:p>
        </p:txBody>
      </p:sp>
    </p:spTree>
    <p:extLst>
      <p:ext uri="{BB962C8B-B14F-4D97-AF65-F5344CB8AC3E}">
        <p14:creationId xmlns:p14="http://schemas.microsoft.com/office/powerpoint/2010/main" val="3084507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8890BA2-147B-4C3F-853F-D8DB86E09C0F}"/>
              </a:ext>
            </a:extLst>
          </p:cNvPr>
          <p:cNvSpPr txBox="1"/>
          <p:nvPr/>
        </p:nvSpPr>
        <p:spPr>
          <a:xfrm>
            <a:off x="3983994" y="3595171"/>
            <a:ext cx="2723823" cy="369332"/>
          </a:xfrm>
          <a:prstGeom prst="rect">
            <a:avLst/>
          </a:prstGeom>
          <a:noFill/>
        </p:spPr>
        <p:txBody>
          <a:bodyPr wrap="none" rtlCol="0">
            <a:spAutoFit/>
          </a:bodyPr>
          <a:lstStyle/>
          <a:p>
            <a:r>
              <a:rPr kumimoji="1" lang="ja-JP" altLang="en-US" dirty="0"/>
              <a:t>今後の目標や目的を書く</a:t>
            </a:r>
            <a:endParaRPr kumimoji="1" lang="en-US" altLang="ja-JP" dirty="0"/>
          </a:p>
        </p:txBody>
      </p:sp>
    </p:spTree>
    <p:extLst>
      <p:ext uri="{BB962C8B-B14F-4D97-AF65-F5344CB8AC3E}">
        <p14:creationId xmlns:p14="http://schemas.microsoft.com/office/powerpoint/2010/main" val="153605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D9E8A29-BFA4-4757-8FDC-0847025AF631}"/>
              </a:ext>
            </a:extLst>
          </p:cNvPr>
          <p:cNvSpPr txBox="1"/>
          <p:nvPr/>
        </p:nvSpPr>
        <p:spPr>
          <a:xfrm>
            <a:off x="922020" y="446008"/>
            <a:ext cx="1569660" cy="923330"/>
          </a:xfrm>
          <a:prstGeom prst="rect">
            <a:avLst/>
          </a:prstGeom>
          <a:noFill/>
        </p:spPr>
        <p:txBody>
          <a:bodyPr wrap="none" rtlCol="0">
            <a:spAutoFit/>
          </a:bodyPr>
          <a:lstStyle/>
          <a:p>
            <a:r>
              <a:rPr kumimoji="1" lang="ja-JP" altLang="en-US" sz="5400" dirty="0">
                <a:latin typeface="メイリオ" panose="020B0604030504040204" pitchFamily="50" charset="-128"/>
                <a:ea typeface="メイリオ" panose="020B0604030504040204" pitchFamily="50" charset="-128"/>
              </a:rPr>
              <a:t>目次</a:t>
            </a:r>
          </a:p>
        </p:txBody>
      </p:sp>
      <p:sp>
        <p:nvSpPr>
          <p:cNvPr id="3" name="テキスト ボックス 2">
            <a:extLst>
              <a:ext uri="{FF2B5EF4-FFF2-40B4-BE49-F238E27FC236}">
                <a16:creationId xmlns:a16="http://schemas.microsoft.com/office/drawing/2014/main" id="{08EB59C9-C285-4C13-ACB7-BFC0CC966434}"/>
              </a:ext>
            </a:extLst>
          </p:cNvPr>
          <p:cNvSpPr txBox="1"/>
          <p:nvPr/>
        </p:nvSpPr>
        <p:spPr>
          <a:xfrm>
            <a:off x="502919" y="2038330"/>
            <a:ext cx="6853158" cy="4401205"/>
          </a:xfrm>
          <a:prstGeom prst="rect">
            <a:avLst/>
          </a:prstGeom>
          <a:noFill/>
        </p:spPr>
        <p:txBody>
          <a:bodyPr wrap="none" rtlCol="0">
            <a:spAutoFit/>
          </a:bodyPr>
          <a:lstStyle/>
          <a:p>
            <a:r>
              <a:rPr kumimoji="1" lang="ja-JP" altLang="en-US" sz="4000" dirty="0">
                <a:latin typeface="メイリオ" panose="020B0604030504040204" pitchFamily="50" charset="-128"/>
                <a:ea typeface="メイリオ" panose="020B0604030504040204" pitchFamily="50" charset="-128"/>
              </a:rPr>
              <a:t>・自己紹介</a:t>
            </a:r>
            <a:endParaRPr kumimoji="1" lang="en-US" altLang="ja-JP" sz="4000" dirty="0">
              <a:latin typeface="メイリオ" panose="020B0604030504040204" pitchFamily="50" charset="-128"/>
              <a:ea typeface="メイリオ" panose="020B0604030504040204" pitchFamily="50" charset="-128"/>
            </a:endParaRPr>
          </a:p>
          <a:p>
            <a:endParaRPr kumimoji="1" lang="en-US" altLang="ja-JP" sz="4000" dirty="0">
              <a:latin typeface="メイリオ" panose="020B0604030504040204" pitchFamily="50" charset="-128"/>
              <a:ea typeface="メイリオ" panose="020B0604030504040204" pitchFamily="50" charset="-128"/>
            </a:endParaRPr>
          </a:p>
          <a:p>
            <a:r>
              <a:rPr kumimoji="1" lang="ja-JP" altLang="en-US" sz="4000" dirty="0">
                <a:latin typeface="メイリオ" panose="020B0604030504040204" pitchFamily="50" charset="-128"/>
                <a:ea typeface="メイリオ" panose="020B0604030504040204" pitchFamily="50" charset="-128"/>
              </a:rPr>
              <a:t>・最後に制作した作品の紹介</a:t>
            </a:r>
            <a:endParaRPr kumimoji="1" lang="en-US" altLang="ja-JP" sz="4000" dirty="0">
              <a:latin typeface="メイリオ" panose="020B0604030504040204" pitchFamily="50" charset="-128"/>
              <a:ea typeface="メイリオ" panose="020B0604030504040204" pitchFamily="50" charset="-128"/>
            </a:endParaRPr>
          </a:p>
          <a:p>
            <a:endParaRPr kumimoji="1" lang="en-US" altLang="ja-JP" sz="4000" dirty="0">
              <a:latin typeface="メイリオ" panose="020B0604030504040204" pitchFamily="50" charset="-128"/>
              <a:ea typeface="メイリオ" panose="020B0604030504040204" pitchFamily="50" charset="-128"/>
            </a:endParaRPr>
          </a:p>
          <a:p>
            <a:r>
              <a:rPr kumimoji="1" lang="ja-JP" altLang="en-US" sz="4000" dirty="0">
                <a:latin typeface="メイリオ" panose="020B0604030504040204" pitchFamily="50" charset="-128"/>
                <a:ea typeface="メイリオ" panose="020B0604030504040204" pitchFamily="50" charset="-128"/>
              </a:rPr>
              <a:t>・制作作品一覧</a:t>
            </a:r>
            <a:endParaRPr kumimoji="1" lang="en-US" altLang="ja-JP" sz="4000" dirty="0">
              <a:latin typeface="メイリオ" panose="020B0604030504040204" pitchFamily="50" charset="-128"/>
              <a:ea typeface="メイリオ" panose="020B0604030504040204" pitchFamily="50" charset="-128"/>
            </a:endParaRPr>
          </a:p>
          <a:p>
            <a:endParaRPr kumimoji="1" lang="en-US" altLang="ja-JP" sz="4000" dirty="0">
              <a:latin typeface="メイリオ" panose="020B0604030504040204" pitchFamily="50" charset="-128"/>
              <a:ea typeface="メイリオ" panose="020B0604030504040204" pitchFamily="50" charset="-128"/>
            </a:endParaRPr>
          </a:p>
          <a:p>
            <a:r>
              <a:rPr kumimoji="1" lang="ja-JP" altLang="en-US" sz="4000" dirty="0">
                <a:latin typeface="メイリオ" panose="020B0604030504040204" pitchFamily="50" charset="-128"/>
                <a:ea typeface="メイリオ" panose="020B0604030504040204" pitchFamily="50" charset="-128"/>
              </a:rPr>
              <a:t>・これからの目標</a:t>
            </a:r>
          </a:p>
        </p:txBody>
      </p:sp>
    </p:spTree>
    <p:extLst>
      <p:ext uri="{BB962C8B-B14F-4D97-AF65-F5344CB8AC3E}">
        <p14:creationId xmlns:p14="http://schemas.microsoft.com/office/powerpoint/2010/main" val="411969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24D21DC-06C8-43C6-9D71-241078333FB8}"/>
              </a:ext>
            </a:extLst>
          </p:cNvPr>
          <p:cNvSpPr txBox="1"/>
          <p:nvPr/>
        </p:nvSpPr>
        <p:spPr>
          <a:xfrm>
            <a:off x="797641" y="607967"/>
            <a:ext cx="3262432" cy="707886"/>
          </a:xfrm>
          <a:prstGeom prst="rect">
            <a:avLst/>
          </a:prstGeom>
          <a:noFill/>
        </p:spPr>
        <p:txBody>
          <a:bodyPr wrap="none" rtlCol="0">
            <a:spAutoFit/>
          </a:bodyPr>
          <a:lstStyle/>
          <a:p>
            <a:r>
              <a:rPr kumimoji="1" lang="ja-JP" altLang="en-US" sz="4000" dirty="0">
                <a:latin typeface="メイリオ" panose="020B0604030504040204" pitchFamily="50" charset="-128"/>
                <a:ea typeface="メイリオ" panose="020B0604030504040204" pitchFamily="50" charset="-128"/>
              </a:rPr>
              <a:t>プロフィール</a:t>
            </a:r>
          </a:p>
        </p:txBody>
      </p:sp>
      <p:sp>
        <p:nvSpPr>
          <p:cNvPr id="4" name="テキスト ボックス 3">
            <a:extLst>
              <a:ext uri="{FF2B5EF4-FFF2-40B4-BE49-F238E27FC236}">
                <a16:creationId xmlns:a16="http://schemas.microsoft.com/office/drawing/2014/main" id="{926D2875-4762-49F0-AC3B-6804A67DE305}"/>
              </a:ext>
            </a:extLst>
          </p:cNvPr>
          <p:cNvSpPr txBox="1"/>
          <p:nvPr/>
        </p:nvSpPr>
        <p:spPr>
          <a:xfrm>
            <a:off x="800100" y="1581150"/>
            <a:ext cx="5864106" cy="954107"/>
          </a:xfrm>
          <a:prstGeom prst="rect">
            <a:avLst/>
          </a:prstGeom>
          <a:noFill/>
        </p:spPr>
        <p:txBody>
          <a:bodyPr wrap="none" rtlCol="0">
            <a:spAutoFit/>
          </a:bodyPr>
          <a:lstStyle/>
          <a:p>
            <a:r>
              <a:rPr kumimoji="1" lang="ja-JP" altLang="en-US" sz="2800" dirty="0">
                <a:latin typeface="BIZ UDPゴシック" panose="020B0400000000000000" pitchFamily="50" charset="-128"/>
                <a:ea typeface="BIZ UDPゴシック" panose="020B0400000000000000" pitchFamily="50" charset="-128"/>
              </a:rPr>
              <a:t>名前：浜松　廉斗</a:t>
            </a:r>
            <a:endParaRPr kumimoji="1" lang="en-US" altLang="ja-JP" sz="2800" dirty="0">
              <a:latin typeface="BIZ UDPゴシック" panose="020B0400000000000000" pitchFamily="50" charset="-128"/>
              <a:ea typeface="BIZ UDPゴシック" panose="020B0400000000000000" pitchFamily="50" charset="-128"/>
            </a:endParaRPr>
          </a:p>
          <a:p>
            <a:r>
              <a:rPr kumimoji="1" lang="ja-JP" altLang="en-US" sz="2800" dirty="0">
                <a:latin typeface="BIZ UDPゴシック" panose="020B0400000000000000" pitchFamily="50" charset="-128"/>
                <a:ea typeface="BIZ UDPゴシック" panose="020B0400000000000000" pitchFamily="50" charset="-128"/>
              </a:rPr>
              <a:t>趣味、特技：ピアノ演奏、ゲーム、外食</a:t>
            </a:r>
          </a:p>
        </p:txBody>
      </p:sp>
      <p:sp>
        <p:nvSpPr>
          <p:cNvPr id="5" name="テキスト ボックス 4">
            <a:extLst>
              <a:ext uri="{FF2B5EF4-FFF2-40B4-BE49-F238E27FC236}">
                <a16:creationId xmlns:a16="http://schemas.microsoft.com/office/drawing/2014/main" id="{BF30EB2A-5E8F-40B8-AF44-838C30E4B91E}"/>
              </a:ext>
            </a:extLst>
          </p:cNvPr>
          <p:cNvSpPr txBox="1"/>
          <p:nvPr/>
        </p:nvSpPr>
        <p:spPr>
          <a:xfrm>
            <a:off x="797641" y="4639697"/>
            <a:ext cx="4006225" cy="2677656"/>
          </a:xfrm>
          <a:prstGeom prst="rect">
            <a:avLst/>
          </a:prstGeom>
          <a:noFill/>
        </p:spPr>
        <p:txBody>
          <a:bodyPr wrap="none" rtlCol="0">
            <a:spAutoFit/>
          </a:bodyPr>
          <a:lstStyle/>
          <a:p>
            <a:r>
              <a:rPr kumimoji="1" lang="ja-JP" altLang="en-US" sz="2800" dirty="0">
                <a:latin typeface="BIZ UDPゴシック" panose="020B0400000000000000" pitchFamily="50" charset="-128"/>
                <a:ea typeface="BIZ UDPゴシック" panose="020B0400000000000000" pitchFamily="50" charset="-128"/>
              </a:rPr>
              <a:t>ステータス</a:t>
            </a:r>
            <a:endParaRPr kumimoji="1" lang="en-US" altLang="ja-JP" sz="2800" dirty="0">
              <a:latin typeface="BIZ UDPゴシック" panose="020B0400000000000000" pitchFamily="50" charset="-128"/>
              <a:ea typeface="BIZ UDPゴシック" panose="020B0400000000000000" pitchFamily="50" charset="-128"/>
            </a:endParaRPr>
          </a:p>
          <a:p>
            <a:r>
              <a:rPr kumimoji="1" lang="en-US" altLang="ja-JP" sz="2800" dirty="0">
                <a:latin typeface="BIZ UDPゴシック" panose="020B0400000000000000" pitchFamily="50" charset="-128"/>
                <a:ea typeface="BIZ UDPゴシック" panose="020B0400000000000000" pitchFamily="50" charset="-128"/>
              </a:rPr>
              <a:t>C++			</a:t>
            </a:r>
            <a:r>
              <a:rPr kumimoji="1" lang="ja-JP" altLang="en-US" sz="2800" dirty="0">
                <a:latin typeface="BIZ UDPゴシック" panose="020B0400000000000000" pitchFamily="50" charset="-128"/>
                <a:ea typeface="BIZ UDPゴシック" panose="020B0400000000000000" pitchFamily="50" charset="-128"/>
              </a:rPr>
              <a:t>：★★★★★</a:t>
            </a:r>
            <a:endParaRPr kumimoji="1" lang="en-US" altLang="ja-JP" sz="2800" dirty="0">
              <a:latin typeface="BIZ UDPゴシック" panose="020B0400000000000000" pitchFamily="50" charset="-128"/>
              <a:ea typeface="BIZ UDPゴシック" panose="020B0400000000000000" pitchFamily="50" charset="-128"/>
            </a:endParaRPr>
          </a:p>
          <a:p>
            <a:r>
              <a:rPr kumimoji="1" lang="en-US" altLang="ja-JP" sz="2800" dirty="0">
                <a:latin typeface="BIZ UDPゴシック" panose="020B0400000000000000" pitchFamily="50" charset="-128"/>
                <a:ea typeface="BIZ UDPゴシック" panose="020B0400000000000000" pitchFamily="50" charset="-128"/>
              </a:rPr>
              <a:t>Unity/C#</a:t>
            </a:r>
            <a:r>
              <a:rPr kumimoji="1" lang="ja-JP" altLang="en-US" sz="2800" dirty="0">
                <a:latin typeface="BIZ UDPゴシック" panose="020B0400000000000000" pitchFamily="50" charset="-128"/>
                <a:ea typeface="BIZ UDPゴシック" panose="020B0400000000000000" pitchFamily="50" charset="-128"/>
              </a:rPr>
              <a:t>：★★★★</a:t>
            </a:r>
            <a:endParaRPr kumimoji="1" lang="en-US" altLang="ja-JP" sz="2800" dirty="0">
              <a:latin typeface="BIZ UDPゴシック" panose="020B0400000000000000" pitchFamily="50" charset="-128"/>
              <a:ea typeface="BIZ UDPゴシック" panose="020B0400000000000000" pitchFamily="50" charset="-128"/>
            </a:endParaRPr>
          </a:p>
          <a:p>
            <a:r>
              <a:rPr kumimoji="1" lang="en-US" altLang="ja-JP" sz="2800" dirty="0">
                <a:latin typeface="BIZ UDPゴシック" panose="020B0400000000000000" pitchFamily="50" charset="-128"/>
                <a:ea typeface="BIZ UDPゴシック" panose="020B0400000000000000" pitchFamily="50" charset="-128"/>
              </a:rPr>
              <a:t>GitHub	</a:t>
            </a:r>
            <a:r>
              <a:rPr kumimoji="1" lang="ja-JP" altLang="en-US" sz="2800" dirty="0">
                <a:latin typeface="BIZ UDPゴシック" panose="020B0400000000000000" pitchFamily="50" charset="-128"/>
                <a:ea typeface="BIZ UDPゴシック" panose="020B0400000000000000" pitchFamily="50" charset="-128"/>
              </a:rPr>
              <a:t>：★★★★</a:t>
            </a:r>
            <a:endParaRPr kumimoji="1" lang="en-US" altLang="ja-JP" sz="2800" dirty="0">
              <a:latin typeface="BIZ UDPゴシック" panose="020B0400000000000000" pitchFamily="50" charset="-128"/>
              <a:ea typeface="BIZ UDPゴシック" panose="020B0400000000000000" pitchFamily="50" charset="-128"/>
            </a:endParaRPr>
          </a:p>
          <a:p>
            <a:r>
              <a:rPr kumimoji="1" lang="en-US" altLang="ja-JP" sz="2800" dirty="0">
                <a:latin typeface="BIZ UDPゴシック" panose="020B0400000000000000" pitchFamily="50" charset="-128"/>
                <a:ea typeface="BIZ UDPゴシック" panose="020B0400000000000000" pitchFamily="50" charset="-128"/>
              </a:rPr>
              <a:t>PHP			</a:t>
            </a:r>
            <a:r>
              <a:rPr kumimoji="1" lang="ja-JP" altLang="en-US" sz="2800" dirty="0">
                <a:latin typeface="BIZ UDPゴシック" panose="020B0400000000000000" pitchFamily="50" charset="-128"/>
                <a:ea typeface="BIZ UDPゴシック" panose="020B0400000000000000" pitchFamily="50" charset="-128"/>
              </a:rPr>
              <a:t>：★★</a:t>
            </a:r>
            <a:br>
              <a:rPr kumimoji="1" lang="en-US" altLang="ja-JP" sz="2800" dirty="0">
                <a:latin typeface="BIZ UDPゴシック" panose="020B0400000000000000" pitchFamily="50" charset="-128"/>
                <a:ea typeface="BIZ UDPゴシック" panose="020B0400000000000000" pitchFamily="50" charset="-128"/>
              </a:rPr>
            </a:br>
            <a:r>
              <a:rPr kumimoji="1" lang="en-US" altLang="ja-JP" sz="2800" dirty="0">
                <a:latin typeface="BIZ UDPゴシック" panose="020B0400000000000000" pitchFamily="50" charset="-128"/>
                <a:ea typeface="BIZ UDPゴシック" panose="020B0400000000000000" pitchFamily="50" charset="-128"/>
              </a:rPr>
              <a:t>SQL			</a:t>
            </a:r>
            <a:r>
              <a:rPr kumimoji="1" lang="ja-JP" altLang="en-US" sz="2800" dirty="0">
                <a:latin typeface="BIZ UDPゴシック" panose="020B0400000000000000" pitchFamily="50" charset="-128"/>
                <a:ea typeface="BIZ UDPゴシック" panose="020B0400000000000000" pitchFamily="50" charset="-128"/>
              </a:rPr>
              <a:t>：★★</a:t>
            </a:r>
            <a:endParaRPr kumimoji="1" lang="en-US" altLang="ja-JP" sz="28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3258F99F-B18B-4BE5-83C9-268A135CA429}"/>
              </a:ext>
            </a:extLst>
          </p:cNvPr>
          <p:cNvSpPr txBox="1"/>
          <p:nvPr/>
        </p:nvSpPr>
        <p:spPr>
          <a:xfrm>
            <a:off x="800100" y="2679536"/>
            <a:ext cx="6125395" cy="1815882"/>
          </a:xfrm>
          <a:prstGeom prst="rect">
            <a:avLst/>
          </a:prstGeom>
          <a:noFill/>
        </p:spPr>
        <p:txBody>
          <a:bodyPr wrap="none" rtlCol="0">
            <a:spAutoFit/>
          </a:bodyPr>
          <a:lstStyle/>
          <a:p>
            <a:r>
              <a:rPr kumimoji="1" lang="en-US" altLang="ja-JP" sz="2800" dirty="0">
                <a:latin typeface="BIZ UDPゴシック" panose="020B0400000000000000" pitchFamily="50" charset="-128"/>
                <a:ea typeface="BIZ UDPゴシック" panose="020B0400000000000000" pitchFamily="50" charset="-128"/>
              </a:rPr>
              <a:t>SNS</a:t>
            </a:r>
            <a:r>
              <a:rPr kumimoji="1" lang="ja-JP" altLang="en-US" sz="2800" dirty="0">
                <a:latin typeface="BIZ UDPゴシック" panose="020B0400000000000000" pitchFamily="50" charset="-128"/>
                <a:ea typeface="BIZ UDPゴシック" panose="020B0400000000000000" pitchFamily="50" charset="-128"/>
              </a:rPr>
              <a:t>等</a:t>
            </a:r>
            <a:endParaRPr kumimoji="1" lang="en-US" altLang="ja-JP" sz="2800" dirty="0">
              <a:latin typeface="BIZ UDPゴシック" panose="020B0400000000000000" pitchFamily="50" charset="-128"/>
              <a:ea typeface="BIZ UDPゴシック" panose="020B0400000000000000" pitchFamily="50" charset="-128"/>
            </a:endParaRPr>
          </a:p>
          <a:p>
            <a:r>
              <a:rPr kumimoji="1" lang="ja-JP" altLang="en-US" sz="2800" dirty="0">
                <a:latin typeface="BIZ UDPゴシック" panose="020B0400000000000000" pitchFamily="50" charset="-128"/>
                <a:ea typeface="BIZ UDPゴシック" panose="020B0400000000000000" pitchFamily="50" charset="-128"/>
              </a:rPr>
              <a:t>メール</a:t>
            </a:r>
            <a:r>
              <a:rPr kumimoji="1" lang="en-US" altLang="ja-JP" sz="2800" dirty="0">
                <a:latin typeface="BIZ UDPゴシック" panose="020B0400000000000000" pitchFamily="50" charset="-128"/>
                <a:ea typeface="BIZ UDPゴシック" panose="020B0400000000000000" pitchFamily="50" charset="-128"/>
              </a:rPr>
              <a:t>	</a:t>
            </a:r>
            <a:r>
              <a:rPr kumimoji="1" lang="ja-JP" altLang="en-US" sz="2800" dirty="0">
                <a:latin typeface="BIZ UDPゴシック" panose="020B0400000000000000" pitchFamily="50" charset="-128"/>
                <a:ea typeface="BIZ UDPゴシック" panose="020B0400000000000000" pitchFamily="50" charset="-128"/>
              </a:rPr>
              <a:t>：</a:t>
            </a:r>
            <a:r>
              <a:rPr kumimoji="1" lang="en-US" altLang="ja-JP" sz="2800" dirty="0">
                <a:latin typeface="BIZ UDPゴシック" panose="020B0400000000000000" pitchFamily="50" charset="-128"/>
                <a:ea typeface="BIZ UDPゴシック" panose="020B0400000000000000" pitchFamily="50" charset="-128"/>
              </a:rPr>
              <a:t>renia5310@gmail.com</a:t>
            </a:r>
          </a:p>
          <a:p>
            <a:r>
              <a:rPr kumimoji="1" lang="en-US" altLang="ja-JP" sz="2800" dirty="0">
                <a:latin typeface="BIZ UDPゴシック" panose="020B0400000000000000" pitchFamily="50" charset="-128"/>
                <a:ea typeface="BIZ UDPゴシック" panose="020B0400000000000000" pitchFamily="50" charset="-128"/>
              </a:rPr>
              <a:t>ⅹ			</a:t>
            </a:r>
            <a:r>
              <a:rPr kumimoji="1" lang="ja-JP" altLang="en-US" sz="2800" dirty="0">
                <a:latin typeface="BIZ UDPゴシック" panose="020B0400000000000000" pitchFamily="50" charset="-128"/>
                <a:ea typeface="BIZ UDPゴシック" panose="020B0400000000000000" pitchFamily="50" charset="-128"/>
              </a:rPr>
              <a:t>：</a:t>
            </a:r>
            <a:endParaRPr kumimoji="1" lang="en-US" altLang="ja-JP" sz="2800" dirty="0">
              <a:latin typeface="BIZ UDPゴシック" panose="020B0400000000000000" pitchFamily="50" charset="-128"/>
              <a:ea typeface="BIZ UDPゴシック" panose="020B0400000000000000" pitchFamily="50" charset="-128"/>
            </a:endParaRPr>
          </a:p>
          <a:p>
            <a:r>
              <a:rPr kumimoji="1" lang="en-US" altLang="ja-JP" sz="2800" dirty="0" err="1">
                <a:latin typeface="BIZ UDPゴシック" panose="020B0400000000000000" pitchFamily="50" charset="-128"/>
                <a:ea typeface="BIZ UDPゴシック" panose="020B0400000000000000" pitchFamily="50" charset="-128"/>
              </a:rPr>
              <a:t>GitURL</a:t>
            </a:r>
            <a:r>
              <a:rPr kumimoji="1" lang="en-US" altLang="ja-JP" sz="2800" dirty="0">
                <a:latin typeface="BIZ UDPゴシック" panose="020B0400000000000000" pitchFamily="50" charset="-128"/>
                <a:ea typeface="BIZ UDPゴシック" panose="020B0400000000000000" pitchFamily="50" charset="-128"/>
              </a:rPr>
              <a:t>	</a:t>
            </a:r>
            <a:r>
              <a:rPr kumimoji="1" lang="ja-JP" altLang="en-US" sz="2800" dirty="0">
                <a:latin typeface="BIZ UDPゴシック" panose="020B0400000000000000" pitchFamily="50" charset="-128"/>
                <a:ea typeface="BIZ UDPゴシック" panose="020B0400000000000000" pitchFamily="50" charset="-128"/>
              </a:rPr>
              <a:t>：</a:t>
            </a:r>
            <a:r>
              <a:rPr lang="en-US" altLang="ja-JP" sz="2800" dirty="0" err="1">
                <a:hlinkClick r:id="rId2"/>
              </a:rPr>
              <a:t>Hmmtrnt</a:t>
            </a:r>
            <a:r>
              <a:rPr lang="en-US" altLang="ja-JP" sz="2800" dirty="0">
                <a:hlinkClick r:id="rId2"/>
              </a:rPr>
              <a:t> (github.com)</a:t>
            </a:r>
            <a:endParaRPr kumimoji="1" lang="en-US" altLang="ja-JP" sz="2800" dirty="0">
              <a:latin typeface="BIZ UDPゴシック" panose="020B0400000000000000" pitchFamily="50" charset="-128"/>
              <a:ea typeface="BIZ UDPゴシック" panose="020B0400000000000000" pitchFamily="50" charset="-128"/>
            </a:endParaRPr>
          </a:p>
        </p:txBody>
      </p:sp>
      <p:sp>
        <p:nvSpPr>
          <p:cNvPr id="2" name="テキスト ボックス 1">
            <a:extLst>
              <a:ext uri="{FF2B5EF4-FFF2-40B4-BE49-F238E27FC236}">
                <a16:creationId xmlns:a16="http://schemas.microsoft.com/office/drawing/2014/main" id="{34D5A4C5-1054-4EDB-966E-9586BD1B5630}"/>
              </a:ext>
            </a:extLst>
          </p:cNvPr>
          <p:cNvSpPr txBox="1"/>
          <p:nvPr/>
        </p:nvSpPr>
        <p:spPr>
          <a:xfrm>
            <a:off x="5997998" y="4057103"/>
            <a:ext cx="4442242" cy="2646878"/>
          </a:xfrm>
          <a:prstGeom prst="rect">
            <a:avLst/>
          </a:prstGeom>
          <a:noFill/>
        </p:spPr>
        <p:txBody>
          <a:bodyPr wrap="none" rtlCol="0">
            <a:spAutoFit/>
          </a:bodyPr>
          <a:lstStyle/>
          <a:p>
            <a:r>
              <a:rPr kumimoji="1" lang="ja-JP" altLang="en-US" sz="16600" dirty="0"/>
              <a:t>写真</a:t>
            </a:r>
          </a:p>
        </p:txBody>
      </p:sp>
    </p:spTree>
    <p:extLst>
      <p:ext uri="{BB962C8B-B14F-4D97-AF65-F5344CB8AC3E}">
        <p14:creationId xmlns:p14="http://schemas.microsoft.com/office/powerpoint/2010/main" val="696173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8890BA2-147B-4C3F-853F-D8DB86E09C0F}"/>
              </a:ext>
            </a:extLst>
          </p:cNvPr>
          <p:cNvSpPr txBox="1"/>
          <p:nvPr/>
        </p:nvSpPr>
        <p:spPr>
          <a:xfrm>
            <a:off x="602166" y="507891"/>
            <a:ext cx="3262432" cy="707886"/>
          </a:xfrm>
          <a:prstGeom prst="rect">
            <a:avLst/>
          </a:prstGeom>
          <a:noFill/>
        </p:spPr>
        <p:txBody>
          <a:bodyPr wrap="none" rtlCol="0">
            <a:spAutoFit/>
          </a:bodyPr>
          <a:lstStyle/>
          <a:p>
            <a:r>
              <a:rPr kumimoji="1" lang="ja-JP" altLang="en-US" sz="4000" dirty="0">
                <a:latin typeface="BIZ UDPゴシック" panose="020B0400000000000000" pitchFamily="50" charset="-128"/>
                <a:ea typeface="BIZ UDPゴシック" panose="020B0400000000000000" pitchFamily="50" charset="-128"/>
              </a:rPr>
              <a:t>最終制作作品</a:t>
            </a:r>
          </a:p>
        </p:txBody>
      </p:sp>
      <p:sp>
        <p:nvSpPr>
          <p:cNvPr id="3" name="テキスト ボックス 2">
            <a:extLst>
              <a:ext uri="{FF2B5EF4-FFF2-40B4-BE49-F238E27FC236}">
                <a16:creationId xmlns:a16="http://schemas.microsoft.com/office/drawing/2014/main" id="{081B8CF0-F6DE-4113-AAB7-4236DDBBECFE}"/>
              </a:ext>
            </a:extLst>
          </p:cNvPr>
          <p:cNvSpPr txBox="1"/>
          <p:nvPr/>
        </p:nvSpPr>
        <p:spPr>
          <a:xfrm>
            <a:off x="970366" y="2803459"/>
            <a:ext cx="2526031" cy="1446550"/>
          </a:xfrm>
          <a:prstGeom prst="rect">
            <a:avLst/>
          </a:prstGeom>
          <a:noFill/>
        </p:spPr>
        <p:txBody>
          <a:bodyPr wrap="square" rtlCol="0">
            <a:spAutoFit/>
          </a:bodyPr>
          <a:lstStyle/>
          <a:p>
            <a:r>
              <a:rPr kumimoji="1" lang="ja-JP" altLang="en-US" sz="8800" dirty="0"/>
              <a:t>画像</a:t>
            </a:r>
            <a:endParaRPr kumimoji="1" lang="en-US" altLang="ja-JP" sz="8800" dirty="0"/>
          </a:p>
        </p:txBody>
      </p:sp>
      <p:sp>
        <p:nvSpPr>
          <p:cNvPr id="4" name="テキスト ボックス 3">
            <a:extLst>
              <a:ext uri="{FF2B5EF4-FFF2-40B4-BE49-F238E27FC236}">
                <a16:creationId xmlns:a16="http://schemas.microsoft.com/office/drawing/2014/main" id="{ACC4C0AB-0A1F-4E75-AC98-BAF6E806AEF8}"/>
              </a:ext>
            </a:extLst>
          </p:cNvPr>
          <p:cNvSpPr txBox="1"/>
          <p:nvPr/>
        </p:nvSpPr>
        <p:spPr>
          <a:xfrm>
            <a:off x="602166" y="5805289"/>
            <a:ext cx="7409720" cy="1323439"/>
          </a:xfrm>
          <a:prstGeom prst="rect">
            <a:avLst/>
          </a:prstGeom>
          <a:noFill/>
        </p:spPr>
        <p:txBody>
          <a:bodyPr wrap="square" rtlCol="0">
            <a:spAutoFit/>
          </a:bodyPr>
          <a:lstStyle/>
          <a:p>
            <a:r>
              <a:rPr kumimoji="1" lang="ja-JP" altLang="en-US" sz="2000" dirty="0">
                <a:latin typeface="BIZ UDPゴシック" panose="020B0400000000000000" pitchFamily="50" charset="-128"/>
                <a:ea typeface="BIZ UDPゴシック" panose="020B0400000000000000" pitchFamily="50" charset="-128"/>
              </a:rPr>
              <a:t>動画</a:t>
            </a:r>
            <a:endParaRPr kumimoji="1" lang="en-US" altLang="ja-JP" sz="2000" dirty="0">
              <a:latin typeface="BIZ UDPゴシック" panose="020B0400000000000000" pitchFamily="50" charset="-128"/>
              <a:ea typeface="BIZ UDPゴシック" panose="020B0400000000000000" pitchFamily="50" charset="-128"/>
            </a:endParaRPr>
          </a:p>
          <a:p>
            <a:r>
              <a:rPr kumimoji="1" lang="en-US" altLang="ja-JP" sz="2000" dirty="0">
                <a:latin typeface="BIZ UDPゴシック" panose="020B0400000000000000" pitchFamily="50" charset="-128"/>
                <a:ea typeface="BIZ UDPゴシック" panose="020B0400000000000000" pitchFamily="50" charset="-128"/>
              </a:rPr>
              <a:t>(</a:t>
            </a:r>
            <a:r>
              <a:rPr kumimoji="1" lang="en-US" altLang="ja-JP" sz="2000" dirty="0">
                <a:latin typeface="BIZ UDPゴシック" panose="020B0400000000000000" pitchFamily="50" charset="-128"/>
                <a:ea typeface="BIZ UDPゴシック" panose="020B0400000000000000" pitchFamily="50" charset="-128"/>
                <a:hlinkClick r:id="rId2"/>
              </a:rPr>
              <a:t>https://www.youtube.com/watch?v=vIyH1P71tJ4</a:t>
            </a:r>
            <a:r>
              <a:rPr kumimoji="1" lang="en-US" altLang="ja-JP" sz="2000" dirty="0">
                <a:latin typeface="BIZ UDPゴシック" panose="020B0400000000000000" pitchFamily="50" charset="-128"/>
                <a:ea typeface="BIZ UDPゴシック" panose="020B0400000000000000" pitchFamily="50" charset="-128"/>
              </a:rPr>
              <a:t>)</a:t>
            </a:r>
          </a:p>
          <a:p>
            <a:r>
              <a:rPr kumimoji="1" lang="en-US" altLang="ja-JP" sz="2000" dirty="0">
                <a:latin typeface="BIZ UDPゴシック" panose="020B0400000000000000" pitchFamily="50" charset="-128"/>
                <a:ea typeface="BIZ UDPゴシック" panose="020B0400000000000000" pitchFamily="50" charset="-128"/>
              </a:rPr>
              <a:t>GitHub</a:t>
            </a:r>
          </a:p>
          <a:p>
            <a:r>
              <a:rPr kumimoji="1" lang="en-US" altLang="ja-JP" sz="2000" dirty="0">
                <a:latin typeface="BIZ UDPゴシック" panose="020B0400000000000000" pitchFamily="50" charset="-128"/>
                <a:ea typeface="BIZ UDPゴシック" panose="020B0400000000000000" pitchFamily="50" charset="-128"/>
              </a:rPr>
              <a:t>(https://github.com/fkogcc/FoxProject.git)</a:t>
            </a:r>
          </a:p>
        </p:txBody>
      </p:sp>
      <p:sp>
        <p:nvSpPr>
          <p:cNvPr id="6" name="テキスト ボックス 5">
            <a:extLst>
              <a:ext uri="{FF2B5EF4-FFF2-40B4-BE49-F238E27FC236}">
                <a16:creationId xmlns:a16="http://schemas.microsoft.com/office/drawing/2014/main" id="{35A1C17F-A5F0-4BF0-A6A8-22D93BFF92E9}"/>
              </a:ext>
            </a:extLst>
          </p:cNvPr>
          <p:cNvSpPr txBox="1"/>
          <p:nvPr/>
        </p:nvSpPr>
        <p:spPr>
          <a:xfrm>
            <a:off x="4307026" y="861834"/>
            <a:ext cx="6555000" cy="5032147"/>
          </a:xfrm>
          <a:prstGeom prst="rect">
            <a:avLst/>
          </a:prstGeom>
          <a:noFill/>
        </p:spPr>
        <p:txBody>
          <a:bodyPr wrap="none" rtlCol="0">
            <a:spAutoFit/>
          </a:bodyPr>
          <a:lstStyle/>
          <a:p>
            <a:pPr>
              <a:lnSpc>
                <a:spcPct val="150000"/>
              </a:lnSpc>
            </a:pPr>
            <a:r>
              <a:rPr kumimoji="1" lang="ja-JP" altLang="en-US" sz="2400" dirty="0">
                <a:latin typeface="メイリオ" panose="020B0604030504040204" pitchFamily="50" charset="-128"/>
                <a:ea typeface="メイリオ" panose="020B0604030504040204" pitchFamily="50" charset="-128"/>
              </a:rPr>
              <a:t>作品名</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キツネたろう二世の大冒険</a:t>
            </a:r>
            <a:endParaRPr kumimoji="1" lang="en-US" altLang="ja-JP" sz="2400" dirty="0">
              <a:latin typeface="メイリオ" panose="020B0604030504040204" pitchFamily="50" charset="-128"/>
              <a:ea typeface="メイリオ" panose="020B0604030504040204" pitchFamily="50" charset="-128"/>
            </a:endParaRPr>
          </a:p>
          <a:p>
            <a:pPr>
              <a:lnSpc>
                <a:spcPct val="150000"/>
              </a:lnSpc>
            </a:pPr>
            <a:r>
              <a:rPr kumimoji="1" lang="ja-JP" altLang="en-US" sz="2400" dirty="0">
                <a:latin typeface="メイリオ" panose="020B0604030504040204" pitchFamily="50" charset="-128"/>
                <a:ea typeface="メイリオ" panose="020B0604030504040204" pitchFamily="50" charset="-128"/>
              </a:rPr>
              <a:t>ジャンル</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アクションゲーム</a:t>
            </a:r>
            <a:endParaRPr kumimoji="1" lang="en-US" altLang="ja-JP" sz="2400" dirty="0">
              <a:latin typeface="メイリオ" panose="020B0604030504040204" pitchFamily="50" charset="-128"/>
              <a:ea typeface="メイリオ" panose="020B0604030504040204" pitchFamily="50" charset="-128"/>
            </a:endParaRPr>
          </a:p>
          <a:p>
            <a:pPr>
              <a:lnSpc>
                <a:spcPct val="150000"/>
              </a:lnSpc>
            </a:pPr>
            <a:r>
              <a:rPr kumimoji="1" lang="ja-JP" altLang="en-US" sz="2400" dirty="0">
                <a:latin typeface="メイリオ" panose="020B0604030504040204" pitchFamily="50" charset="-128"/>
                <a:ea typeface="メイリオ" panose="020B0604030504040204" pitchFamily="50" charset="-128"/>
              </a:rPr>
              <a:t>製作期間</a:t>
            </a:r>
            <a:r>
              <a:rPr kumimoji="1" lang="en-US" altLang="ja-JP" sz="2400" dirty="0">
                <a:latin typeface="メイリオ" panose="020B0604030504040204" pitchFamily="50" charset="-128"/>
                <a:ea typeface="メイリオ" panose="020B0604030504040204" pitchFamily="50" charset="-128"/>
              </a:rPr>
              <a:t>		09/07</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12/8</a:t>
            </a:r>
          </a:p>
          <a:p>
            <a:pPr>
              <a:lnSpc>
                <a:spcPct val="150000"/>
              </a:lnSpc>
            </a:pPr>
            <a:r>
              <a:rPr kumimoji="1" lang="ja-JP" altLang="en-US" sz="2400" dirty="0">
                <a:latin typeface="メイリオ" panose="020B0604030504040204" pitchFamily="50" charset="-128"/>
                <a:ea typeface="メイリオ" panose="020B0604030504040204" pitchFamily="50" charset="-128"/>
              </a:rPr>
              <a:t>制作環境</a:t>
            </a:r>
            <a:r>
              <a:rPr kumimoji="1" lang="en-US" altLang="ja-JP" sz="2400" dirty="0">
                <a:latin typeface="メイリオ" panose="020B0604030504040204" pitchFamily="50" charset="-128"/>
                <a:ea typeface="メイリオ" panose="020B0604030504040204" pitchFamily="50" charset="-128"/>
              </a:rPr>
              <a:t>		Unity/C#/GitHub Desktop</a:t>
            </a:r>
          </a:p>
          <a:p>
            <a:pPr>
              <a:lnSpc>
                <a:spcPct val="150000"/>
              </a:lnSpc>
            </a:pPr>
            <a:r>
              <a:rPr kumimoji="1" lang="ja-JP" altLang="en-US" sz="2400" dirty="0">
                <a:latin typeface="メイリオ" panose="020B0604030504040204" pitchFamily="50" charset="-128"/>
                <a:ea typeface="メイリオ" panose="020B0604030504040204" pitchFamily="50" charset="-128"/>
              </a:rPr>
              <a:t>制作人数</a:t>
            </a:r>
            <a:r>
              <a:rPr kumimoji="1" lang="en-US" altLang="ja-JP" sz="2400" dirty="0">
                <a:latin typeface="メイリオ" panose="020B0604030504040204" pitchFamily="50" charset="-128"/>
                <a:ea typeface="メイリオ" panose="020B0604030504040204" pitchFamily="50" charset="-128"/>
              </a:rPr>
              <a:t>		</a:t>
            </a:r>
          </a:p>
          <a:p>
            <a:pPr lvl="1">
              <a:lnSpc>
                <a:spcPct val="150000"/>
              </a:lnSpc>
            </a:pPr>
            <a:r>
              <a:rPr kumimoji="1" lang="ja-JP" altLang="en-US" sz="2400" dirty="0">
                <a:latin typeface="メイリオ" panose="020B0604030504040204" pitchFamily="50" charset="-128"/>
                <a:ea typeface="メイリオ" panose="020B0604030504040204" pitchFamily="50" charset="-128"/>
              </a:rPr>
              <a:t>プログラマー　</a:t>
            </a:r>
            <a:r>
              <a:rPr kumimoji="1" lang="en-US" altLang="ja-JP" sz="2400" dirty="0">
                <a:latin typeface="メイリオ" panose="020B0604030504040204" pitchFamily="50" charset="-128"/>
                <a:ea typeface="メイリオ" panose="020B0604030504040204" pitchFamily="50" charset="-128"/>
              </a:rPr>
              <a:t>	6</a:t>
            </a:r>
            <a:r>
              <a:rPr kumimoji="1" lang="ja-JP" altLang="en-US" sz="2400" dirty="0">
                <a:latin typeface="メイリオ" panose="020B0604030504040204" pitchFamily="50" charset="-128"/>
                <a:ea typeface="メイリオ" panose="020B0604030504040204" pitchFamily="50" charset="-128"/>
              </a:rPr>
              <a:t>名</a:t>
            </a:r>
            <a:endParaRPr kumimoji="1" lang="en-US" altLang="ja-JP" sz="2400" dirty="0">
              <a:latin typeface="メイリオ" panose="020B0604030504040204" pitchFamily="50" charset="-128"/>
              <a:ea typeface="メイリオ" panose="020B0604030504040204" pitchFamily="50" charset="-128"/>
            </a:endParaRPr>
          </a:p>
          <a:p>
            <a:pPr lvl="1">
              <a:lnSpc>
                <a:spcPct val="150000"/>
              </a:lnSpc>
            </a:pPr>
            <a:r>
              <a:rPr kumimoji="1" lang="en-US" altLang="ja-JP" sz="2400" dirty="0">
                <a:latin typeface="メイリオ" panose="020B0604030504040204" pitchFamily="50" charset="-128"/>
                <a:ea typeface="メイリオ" panose="020B0604030504040204" pitchFamily="50" charset="-128"/>
              </a:rPr>
              <a:t>CG</a:t>
            </a:r>
            <a:r>
              <a:rPr kumimoji="1" lang="ja-JP" altLang="en-US" sz="2400" dirty="0">
                <a:latin typeface="メイリオ" panose="020B0604030504040204" pitchFamily="50" charset="-128"/>
                <a:ea typeface="メイリオ" panose="020B0604030504040204" pitchFamily="50" charset="-128"/>
              </a:rPr>
              <a:t>デザイナー</a:t>
            </a:r>
            <a:r>
              <a:rPr kumimoji="1" lang="en-US" altLang="ja-JP" sz="2400" dirty="0">
                <a:latin typeface="メイリオ" panose="020B0604030504040204" pitchFamily="50" charset="-128"/>
                <a:ea typeface="メイリオ" panose="020B0604030504040204" pitchFamily="50" charset="-128"/>
              </a:rPr>
              <a:t>	5</a:t>
            </a:r>
            <a:r>
              <a:rPr kumimoji="1" lang="ja-JP" altLang="en-US" sz="2400" dirty="0">
                <a:latin typeface="メイリオ" panose="020B0604030504040204" pitchFamily="50" charset="-128"/>
                <a:ea typeface="メイリオ" panose="020B0604030504040204" pitchFamily="50" charset="-128"/>
              </a:rPr>
              <a:t>名</a:t>
            </a:r>
            <a:endParaRPr kumimoji="1" lang="en-US" altLang="ja-JP" sz="2400" dirty="0">
              <a:latin typeface="メイリオ" panose="020B0604030504040204" pitchFamily="50" charset="-128"/>
              <a:ea typeface="メイリオ" panose="020B0604030504040204" pitchFamily="50" charset="-128"/>
            </a:endParaRPr>
          </a:p>
          <a:p>
            <a:pPr>
              <a:lnSpc>
                <a:spcPct val="150000"/>
              </a:lnSpc>
            </a:pPr>
            <a:r>
              <a:rPr kumimoji="1" lang="ja-JP" altLang="en-US" sz="2400" dirty="0">
                <a:latin typeface="メイリオ" panose="020B0604030504040204" pitchFamily="50" charset="-128"/>
                <a:ea typeface="メイリオ" panose="020B0604030504040204" pitchFamily="50" charset="-128"/>
              </a:rPr>
              <a:t>担当箇所</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プレイヤー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ステージ</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シーン管理</a:t>
            </a:r>
            <a:endParaRPr kumimoji="1" lang="en-US" altLang="ja-JP" sz="2400" dirty="0">
              <a:latin typeface="メイリオ" panose="020B0604030504040204" pitchFamily="50" charset="-128"/>
              <a:ea typeface="メイリオ" panose="020B0604030504040204" pitchFamily="50" charset="-128"/>
            </a:endParaRPr>
          </a:p>
          <a:p>
            <a:pPr>
              <a:lnSpc>
                <a:spcPct val="150000"/>
              </a:lnSpc>
            </a:pP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バージョン管理</a:t>
            </a:r>
            <a:endParaRPr kumimoji="1"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63678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8890BA2-147B-4C3F-853F-D8DB86E09C0F}"/>
              </a:ext>
            </a:extLst>
          </p:cNvPr>
          <p:cNvSpPr txBox="1"/>
          <p:nvPr/>
        </p:nvSpPr>
        <p:spPr>
          <a:xfrm>
            <a:off x="686889" y="516528"/>
            <a:ext cx="3262432" cy="707886"/>
          </a:xfrm>
          <a:prstGeom prst="rect">
            <a:avLst/>
          </a:prstGeom>
          <a:noFill/>
        </p:spPr>
        <p:txBody>
          <a:bodyPr wrap="none" rtlCol="0">
            <a:spAutoFit/>
          </a:bodyPr>
          <a:lstStyle/>
          <a:p>
            <a:r>
              <a:rPr kumimoji="1" lang="ja-JP" altLang="en-US" sz="4000" dirty="0">
                <a:latin typeface="BIZ UDPゴシック" panose="020B0400000000000000" pitchFamily="50" charset="-128"/>
                <a:ea typeface="BIZ UDPゴシック" panose="020B0400000000000000" pitchFamily="50" charset="-128"/>
              </a:rPr>
              <a:t>制作作品企画</a:t>
            </a:r>
          </a:p>
        </p:txBody>
      </p:sp>
      <p:sp>
        <p:nvSpPr>
          <p:cNvPr id="3" name="テキスト ボックス 2">
            <a:extLst>
              <a:ext uri="{FF2B5EF4-FFF2-40B4-BE49-F238E27FC236}">
                <a16:creationId xmlns:a16="http://schemas.microsoft.com/office/drawing/2014/main" id="{DE584E00-D739-421D-B647-C985267F2833}"/>
              </a:ext>
            </a:extLst>
          </p:cNvPr>
          <p:cNvSpPr txBox="1"/>
          <p:nvPr/>
        </p:nvSpPr>
        <p:spPr>
          <a:xfrm>
            <a:off x="925286" y="1349829"/>
            <a:ext cx="4570482" cy="830997"/>
          </a:xfrm>
          <a:prstGeom prst="rect">
            <a:avLst/>
          </a:prstGeom>
          <a:noFill/>
        </p:spPr>
        <p:txBody>
          <a:bodyPr wrap="none" rtlCol="0">
            <a:spAutoFit/>
          </a:bodyPr>
          <a:lstStyle/>
          <a:p>
            <a:r>
              <a:rPr kumimoji="1" lang="en-US" altLang="ja-JP" sz="2400" dirty="0">
                <a:latin typeface="BIZ UDPゴシック" panose="020B0400000000000000" pitchFamily="50" charset="-128"/>
                <a:ea typeface="BIZ UDPゴシック" panose="020B0400000000000000" pitchFamily="50" charset="-128"/>
              </a:rPr>
              <a:t>2D</a:t>
            </a:r>
            <a:r>
              <a:rPr kumimoji="1" lang="ja-JP" altLang="en-US" sz="2400" dirty="0">
                <a:latin typeface="BIZ UDPゴシック" panose="020B0400000000000000" pitchFamily="50" charset="-128"/>
                <a:ea typeface="BIZ UDPゴシック" panose="020B0400000000000000" pitchFamily="50" charset="-128"/>
              </a:rPr>
              <a:t>視点のステージを進んでいき</a:t>
            </a:r>
            <a:endParaRPr kumimoji="1"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ゴールを目指していく</a:t>
            </a:r>
          </a:p>
        </p:txBody>
      </p:sp>
      <p:sp>
        <p:nvSpPr>
          <p:cNvPr id="4" name="テキスト ボックス 3">
            <a:extLst>
              <a:ext uri="{FF2B5EF4-FFF2-40B4-BE49-F238E27FC236}">
                <a16:creationId xmlns:a16="http://schemas.microsoft.com/office/drawing/2014/main" id="{784043CB-874D-4801-B889-4F89534F95A5}"/>
              </a:ext>
            </a:extLst>
          </p:cNvPr>
          <p:cNvSpPr txBox="1"/>
          <p:nvPr/>
        </p:nvSpPr>
        <p:spPr>
          <a:xfrm>
            <a:off x="925286" y="4234542"/>
            <a:ext cx="8076250" cy="830997"/>
          </a:xfrm>
          <a:prstGeom prst="rect">
            <a:avLst/>
          </a:prstGeom>
          <a:noFill/>
        </p:spPr>
        <p:txBody>
          <a:bodyPr wrap="none" rtlCol="0">
            <a:spAutoFit/>
          </a:bodyPr>
          <a:lstStyle/>
          <a:p>
            <a:r>
              <a:rPr kumimoji="1" lang="ja-JP" altLang="en-US" sz="2400" dirty="0">
                <a:latin typeface="BIZ UDPゴシック" panose="020B0400000000000000" pitchFamily="50" charset="-128"/>
                <a:ea typeface="BIZ UDPゴシック" panose="020B0400000000000000" pitchFamily="50" charset="-128"/>
              </a:rPr>
              <a:t>どうしても通れない場所に遭遇するとワープになかに入り</a:t>
            </a:r>
            <a:endParaRPr kumimoji="1" lang="en-US" altLang="ja-JP" sz="2400" dirty="0">
              <a:latin typeface="BIZ UDPゴシック" panose="020B0400000000000000" pitchFamily="50" charset="-128"/>
              <a:ea typeface="BIZ UDPゴシック" panose="020B0400000000000000" pitchFamily="50" charset="-128"/>
            </a:endParaRPr>
          </a:p>
          <a:p>
            <a:r>
              <a:rPr kumimoji="1" lang="en-US" altLang="ja-JP" sz="2400" dirty="0">
                <a:latin typeface="BIZ UDPゴシック" panose="020B0400000000000000" pitchFamily="50" charset="-128"/>
                <a:ea typeface="BIZ UDPゴシック" panose="020B0400000000000000" pitchFamily="50" charset="-128"/>
              </a:rPr>
              <a:t>3D</a:t>
            </a:r>
            <a:r>
              <a:rPr kumimoji="1" lang="ja-JP" altLang="en-US" sz="2400" dirty="0">
                <a:latin typeface="BIZ UDPゴシック" panose="020B0400000000000000" pitchFamily="50" charset="-128"/>
                <a:ea typeface="BIZ UDPゴシック" panose="020B0400000000000000" pitchFamily="50" charset="-128"/>
              </a:rPr>
              <a:t>視点のステージにある様々なギミックを解いて進む</a:t>
            </a:r>
          </a:p>
        </p:txBody>
      </p:sp>
      <p:sp>
        <p:nvSpPr>
          <p:cNvPr id="5" name="テキスト ボックス 4">
            <a:extLst>
              <a:ext uri="{FF2B5EF4-FFF2-40B4-BE49-F238E27FC236}">
                <a16:creationId xmlns:a16="http://schemas.microsoft.com/office/drawing/2014/main" id="{FEBD8F18-9873-46A2-A05B-4FD8E68439E7}"/>
              </a:ext>
            </a:extLst>
          </p:cNvPr>
          <p:cNvSpPr txBox="1"/>
          <p:nvPr/>
        </p:nvSpPr>
        <p:spPr>
          <a:xfrm>
            <a:off x="925286" y="2792185"/>
            <a:ext cx="800219" cy="461665"/>
          </a:xfrm>
          <a:prstGeom prst="rect">
            <a:avLst/>
          </a:prstGeom>
          <a:noFill/>
        </p:spPr>
        <p:txBody>
          <a:bodyPr wrap="none" rtlCol="0">
            <a:spAutoFit/>
          </a:bodyPr>
          <a:lstStyle/>
          <a:p>
            <a:r>
              <a:rPr kumimoji="1" lang="ja-JP" altLang="en-US" sz="2400" dirty="0">
                <a:latin typeface="BIZ UDPゴシック" panose="020B0400000000000000" pitchFamily="50" charset="-128"/>
                <a:ea typeface="BIZ UDPゴシック" panose="020B0400000000000000" pitchFamily="50" charset="-128"/>
              </a:rPr>
              <a:t>画像</a:t>
            </a:r>
          </a:p>
        </p:txBody>
      </p:sp>
      <p:sp>
        <p:nvSpPr>
          <p:cNvPr id="6" name="テキスト ボックス 5">
            <a:extLst>
              <a:ext uri="{FF2B5EF4-FFF2-40B4-BE49-F238E27FC236}">
                <a16:creationId xmlns:a16="http://schemas.microsoft.com/office/drawing/2014/main" id="{385874C9-0869-47DB-8687-7A1541BD9583}"/>
              </a:ext>
            </a:extLst>
          </p:cNvPr>
          <p:cNvSpPr txBox="1"/>
          <p:nvPr/>
        </p:nvSpPr>
        <p:spPr>
          <a:xfrm>
            <a:off x="925285" y="5815398"/>
            <a:ext cx="800219" cy="461665"/>
          </a:xfrm>
          <a:prstGeom prst="rect">
            <a:avLst/>
          </a:prstGeom>
          <a:noFill/>
        </p:spPr>
        <p:txBody>
          <a:bodyPr wrap="none" rtlCol="0">
            <a:spAutoFit/>
          </a:bodyPr>
          <a:lstStyle/>
          <a:p>
            <a:r>
              <a:rPr kumimoji="1" lang="ja-JP" altLang="en-US" sz="2400" dirty="0">
                <a:latin typeface="BIZ UDPゴシック" panose="020B0400000000000000" pitchFamily="50" charset="-128"/>
                <a:ea typeface="BIZ UDPゴシック" panose="020B0400000000000000" pitchFamily="50" charset="-128"/>
              </a:rPr>
              <a:t>画像</a:t>
            </a:r>
          </a:p>
        </p:txBody>
      </p:sp>
    </p:spTree>
    <p:extLst>
      <p:ext uri="{BB962C8B-B14F-4D97-AF65-F5344CB8AC3E}">
        <p14:creationId xmlns:p14="http://schemas.microsoft.com/office/powerpoint/2010/main" val="1206623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AB5856C-4495-4FD6-8A64-221EA00932A6}"/>
              </a:ext>
            </a:extLst>
          </p:cNvPr>
          <p:cNvSpPr txBox="1"/>
          <p:nvPr/>
        </p:nvSpPr>
        <p:spPr>
          <a:xfrm>
            <a:off x="686889" y="516528"/>
            <a:ext cx="6795450" cy="707886"/>
          </a:xfrm>
          <a:prstGeom prst="rect">
            <a:avLst/>
          </a:prstGeom>
          <a:noFill/>
        </p:spPr>
        <p:txBody>
          <a:bodyPr wrap="none" rtlCol="0">
            <a:spAutoFit/>
          </a:bodyPr>
          <a:lstStyle/>
          <a:p>
            <a:r>
              <a:rPr kumimoji="1" lang="ja-JP" altLang="en-US" sz="4000" dirty="0">
                <a:latin typeface="BIZ UDPゴシック" panose="020B0400000000000000" pitchFamily="50" charset="-128"/>
                <a:ea typeface="BIZ UDPゴシック" panose="020B0400000000000000" pitchFamily="50" charset="-128"/>
              </a:rPr>
              <a:t>制作作品　</a:t>
            </a:r>
            <a:r>
              <a:rPr kumimoji="1" lang="en-US" altLang="ja-JP" sz="4000" dirty="0">
                <a:latin typeface="BIZ UDPゴシック" panose="020B0400000000000000" pitchFamily="50" charset="-128"/>
                <a:ea typeface="BIZ UDPゴシック" panose="020B0400000000000000" pitchFamily="50" charset="-128"/>
              </a:rPr>
              <a:t>(</a:t>
            </a:r>
            <a:r>
              <a:rPr kumimoji="1" lang="ja-JP" altLang="en-US" sz="4000" dirty="0">
                <a:latin typeface="BIZ UDPゴシック" panose="020B0400000000000000" pitchFamily="50" charset="-128"/>
                <a:ea typeface="BIZ UDPゴシック" panose="020B0400000000000000" pitchFamily="50" charset="-128"/>
              </a:rPr>
              <a:t>アピールポイント</a:t>
            </a:r>
            <a:r>
              <a:rPr kumimoji="1" lang="en-US" altLang="ja-JP" sz="4000" dirty="0">
                <a:latin typeface="BIZ UDPゴシック" panose="020B0400000000000000" pitchFamily="50" charset="-128"/>
                <a:ea typeface="BIZ UDPゴシック" panose="020B0400000000000000" pitchFamily="50" charset="-128"/>
              </a:rPr>
              <a:t>)</a:t>
            </a:r>
            <a:endParaRPr kumimoji="1" lang="ja-JP" altLang="en-US" sz="4000"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450CA013-275B-4893-8B1C-B5D18BC85CF3}"/>
              </a:ext>
            </a:extLst>
          </p:cNvPr>
          <p:cNvSpPr txBox="1"/>
          <p:nvPr/>
        </p:nvSpPr>
        <p:spPr>
          <a:xfrm>
            <a:off x="686889" y="1524000"/>
            <a:ext cx="7101624" cy="1292662"/>
          </a:xfrm>
          <a:prstGeom prst="rect">
            <a:avLst/>
          </a:prstGeom>
          <a:noFill/>
        </p:spPr>
        <p:txBody>
          <a:bodyPr wrap="none" rtlCol="0">
            <a:spAutoFit/>
          </a:bodyPr>
          <a:lstStyle/>
          <a:p>
            <a:r>
              <a:rPr kumimoji="1" lang="ja-JP" altLang="en-US" sz="2400" dirty="0">
                <a:latin typeface="BIZ UDPゴシック" panose="020B0400000000000000" pitchFamily="50" charset="-128"/>
                <a:ea typeface="BIZ UDPゴシック" panose="020B0400000000000000" pitchFamily="50" charset="-128"/>
              </a:rPr>
              <a:t>プレイヤーのプレハブ制作</a:t>
            </a:r>
            <a:endParaRPr kumimoji="1" lang="en-US" altLang="ja-JP" sz="2400" dirty="0">
              <a:latin typeface="BIZ UDPゴシック" panose="020B0400000000000000" pitchFamily="50" charset="-128"/>
              <a:ea typeface="BIZ UDPゴシック" panose="020B0400000000000000" pitchFamily="50" charset="-128"/>
            </a:endParaRPr>
          </a:p>
          <a:p>
            <a:r>
              <a:rPr kumimoji="1" lang="en-US" altLang="ja-JP" dirty="0">
                <a:latin typeface="BIZ UDPゴシック" panose="020B0400000000000000" pitchFamily="50" charset="-128"/>
                <a:ea typeface="BIZ UDPゴシック" panose="020B0400000000000000" pitchFamily="50" charset="-128"/>
              </a:rPr>
              <a:t>2D,3D</a:t>
            </a:r>
            <a:r>
              <a:rPr kumimoji="1" lang="ja-JP" altLang="en-US" dirty="0">
                <a:latin typeface="BIZ UDPゴシック" panose="020B0400000000000000" pitchFamily="50" charset="-128"/>
                <a:ea typeface="BIZ UDPゴシック" panose="020B0400000000000000" pitchFamily="50" charset="-128"/>
              </a:rPr>
              <a:t>それぞれの視点のギミックに対応しやすいように</a:t>
            </a:r>
            <a:endParaRPr kumimoji="1" lang="en-US" altLang="ja-JP" dirty="0">
              <a:latin typeface="BIZ UDPゴシック" panose="020B0400000000000000" pitchFamily="50" charset="-128"/>
              <a:ea typeface="BIZ UDPゴシック" panose="020B0400000000000000" pitchFamily="50" charset="-128"/>
            </a:endParaRPr>
          </a:p>
          <a:p>
            <a:r>
              <a:rPr kumimoji="1" lang="ja-JP" altLang="en-US" dirty="0">
                <a:latin typeface="BIZ UDPゴシック" panose="020B0400000000000000" pitchFamily="50" charset="-128"/>
                <a:ea typeface="BIZ UDPゴシック" panose="020B0400000000000000" pitchFamily="50" charset="-128"/>
              </a:rPr>
              <a:t>各ギミックの担当者からの希望にすべて答えわかりやすいように制作</a:t>
            </a:r>
            <a:endParaRPr kumimoji="1" lang="en-US" altLang="ja-JP" dirty="0">
              <a:latin typeface="BIZ UDPゴシック" panose="020B0400000000000000" pitchFamily="50" charset="-128"/>
              <a:ea typeface="BIZ UDPゴシック" panose="020B0400000000000000" pitchFamily="50" charset="-128"/>
            </a:endParaRPr>
          </a:p>
          <a:p>
            <a:endParaRPr kumimoji="1" lang="en-US" altLang="ja-JP"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839351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B46EE2E-4951-4E82-BCC2-2A1A29B96D14}"/>
              </a:ext>
            </a:extLst>
          </p:cNvPr>
          <p:cNvSpPr txBox="1"/>
          <p:nvPr/>
        </p:nvSpPr>
        <p:spPr>
          <a:xfrm>
            <a:off x="686889" y="516528"/>
            <a:ext cx="8351966" cy="707886"/>
          </a:xfrm>
          <a:prstGeom prst="rect">
            <a:avLst/>
          </a:prstGeom>
          <a:noFill/>
        </p:spPr>
        <p:txBody>
          <a:bodyPr wrap="none" rtlCol="0">
            <a:spAutoFit/>
          </a:bodyPr>
          <a:lstStyle/>
          <a:p>
            <a:r>
              <a:rPr kumimoji="1" lang="ja-JP" altLang="en-US" sz="4000" dirty="0">
                <a:latin typeface="BIZ UDPゴシック" panose="020B0400000000000000" pitchFamily="50" charset="-128"/>
                <a:ea typeface="BIZ UDPゴシック" panose="020B0400000000000000" pitchFamily="50" charset="-128"/>
              </a:rPr>
              <a:t>制作作品　</a:t>
            </a:r>
            <a:r>
              <a:rPr kumimoji="1" lang="en-US" altLang="ja-JP" sz="4000" dirty="0">
                <a:latin typeface="BIZ UDPゴシック" panose="020B0400000000000000" pitchFamily="50" charset="-128"/>
                <a:ea typeface="BIZ UDPゴシック" panose="020B0400000000000000" pitchFamily="50" charset="-128"/>
              </a:rPr>
              <a:t>(</a:t>
            </a:r>
            <a:r>
              <a:rPr kumimoji="1" lang="ja-JP" altLang="en-US" sz="4000" dirty="0">
                <a:latin typeface="BIZ UDPゴシック" panose="020B0400000000000000" pitchFamily="50" charset="-128"/>
                <a:ea typeface="BIZ UDPゴシック" panose="020B0400000000000000" pitchFamily="50" charset="-128"/>
              </a:rPr>
              <a:t>アピールポイントその</a:t>
            </a:r>
            <a:r>
              <a:rPr kumimoji="1" lang="en-US" altLang="ja-JP" sz="4000" dirty="0">
                <a:latin typeface="BIZ UDPゴシック" panose="020B0400000000000000" pitchFamily="50" charset="-128"/>
                <a:ea typeface="BIZ UDPゴシック" panose="020B0400000000000000" pitchFamily="50" charset="-128"/>
              </a:rPr>
              <a:t>2)</a:t>
            </a:r>
            <a:endParaRPr kumimoji="1" lang="ja-JP" altLang="en-US" sz="4000"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7D51808B-2206-4B0D-96CF-2D79CCAD8D63}"/>
              </a:ext>
            </a:extLst>
          </p:cNvPr>
          <p:cNvSpPr txBox="1"/>
          <p:nvPr/>
        </p:nvSpPr>
        <p:spPr>
          <a:xfrm>
            <a:off x="686889" y="1524000"/>
            <a:ext cx="8420895" cy="1015663"/>
          </a:xfrm>
          <a:prstGeom prst="rect">
            <a:avLst/>
          </a:prstGeom>
          <a:noFill/>
        </p:spPr>
        <p:txBody>
          <a:bodyPr wrap="none" rtlCol="0">
            <a:spAutoFit/>
          </a:bodyPr>
          <a:lstStyle/>
          <a:p>
            <a:r>
              <a:rPr kumimoji="1" lang="ja-JP" altLang="en-US" sz="2400" dirty="0">
                <a:latin typeface="BIZ UDPゴシック" panose="020B0400000000000000" pitchFamily="50" charset="-128"/>
                <a:ea typeface="BIZ UDPゴシック" panose="020B0400000000000000" pitchFamily="50" charset="-128"/>
              </a:rPr>
              <a:t>制作作品のバージョン管理</a:t>
            </a:r>
            <a:endParaRPr kumimoji="1" lang="en-US" altLang="ja-JP" sz="2400" dirty="0">
              <a:latin typeface="BIZ UDPゴシック" panose="020B0400000000000000" pitchFamily="50" charset="-128"/>
              <a:ea typeface="BIZ UDPゴシック" panose="020B0400000000000000" pitchFamily="50" charset="-128"/>
            </a:endParaRPr>
          </a:p>
          <a:p>
            <a:r>
              <a:rPr kumimoji="1" lang="en-US" altLang="ja-JP" dirty="0">
                <a:latin typeface="BIZ UDPゴシック" panose="020B0400000000000000" pitchFamily="50" charset="-128"/>
                <a:ea typeface="BIZ UDPゴシック" panose="020B0400000000000000" pitchFamily="50" charset="-128"/>
              </a:rPr>
              <a:t>GitHub Desktop</a:t>
            </a:r>
            <a:r>
              <a:rPr kumimoji="1" lang="ja-JP" altLang="en-US" dirty="0">
                <a:latin typeface="BIZ UDPゴシック" panose="020B0400000000000000" pitchFamily="50" charset="-128"/>
                <a:ea typeface="BIZ UDPゴシック" panose="020B0400000000000000" pitchFamily="50" charset="-128"/>
              </a:rPr>
              <a:t>を使用した際にバージョンを戻すことのできないエラーが発生</a:t>
            </a:r>
            <a:endParaRPr kumimoji="1" lang="en-US" altLang="ja-JP" dirty="0">
              <a:latin typeface="BIZ UDPゴシック" panose="020B0400000000000000" pitchFamily="50" charset="-128"/>
              <a:ea typeface="BIZ UDPゴシック" panose="020B0400000000000000" pitchFamily="50" charset="-128"/>
            </a:endParaRPr>
          </a:p>
          <a:p>
            <a:r>
              <a:rPr kumimoji="1" lang="ja-JP" altLang="en-US" dirty="0">
                <a:latin typeface="BIZ UDPゴシック" panose="020B0400000000000000" pitchFamily="50" charset="-128"/>
                <a:ea typeface="BIZ UDPゴシック" panose="020B0400000000000000" pitchFamily="50" charset="-128"/>
              </a:rPr>
              <a:t>エラーをネットなどで検索しても</a:t>
            </a:r>
            <a:endParaRPr kumimoji="1" lang="en-US" altLang="ja-JP"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71206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8890BA2-147B-4C3F-853F-D8DB86E09C0F}"/>
              </a:ext>
            </a:extLst>
          </p:cNvPr>
          <p:cNvSpPr txBox="1"/>
          <p:nvPr/>
        </p:nvSpPr>
        <p:spPr>
          <a:xfrm>
            <a:off x="1394460" y="1703070"/>
            <a:ext cx="3877985" cy="369332"/>
          </a:xfrm>
          <a:prstGeom prst="rect">
            <a:avLst/>
          </a:prstGeom>
          <a:noFill/>
        </p:spPr>
        <p:txBody>
          <a:bodyPr wrap="none" rtlCol="0">
            <a:spAutoFit/>
          </a:bodyPr>
          <a:lstStyle/>
          <a:p>
            <a:r>
              <a:rPr kumimoji="1" lang="ja-JP" altLang="en-US" dirty="0"/>
              <a:t>一番自信のあるチーム作品の説明２</a:t>
            </a:r>
            <a:endParaRPr kumimoji="1" lang="en-US" altLang="ja-JP" dirty="0"/>
          </a:p>
        </p:txBody>
      </p:sp>
    </p:spTree>
    <p:extLst>
      <p:ext uri="{BB962C8B-B14F-4D97-AF65-F5344CB8AC3E}">
        <p14:creationId xmlns:p14="http://schemas.microsoft.com/office/powerpoint/2010/main" val="4010658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8890BA2-147B-4C3F-853F-D8DB86E09C0F}"/>
              </a:ext>
            </a:extLst>
          </p:cNvPr>
          <p:cNvSpPr txBox="1"/>
          <p:nvPr/>
        </p:nvSpPr>
        <p:spPr>
          <a:xfrm>
            <a:off x="1394460" y="1703070"/>
            <a:ext cx="3877985" cy="369332"/>
          </a:xfrm>
          <a:prstGeom prst="rect">
            <a:avLst/>
          </a:prstGeom>
          <a:noFill/>
        </p:spPr>
        <p:txBody>
          <a:bodyPr wrap="none" rtlCol="0">
            <a:spAutoFit/>
          </a:bodyPr>
          <a:lstStyle/>
          <a:p>
            <a:r>
              <a:rPr kumimoji="1" lang="ja-JP" altLang="en-US" dirty="0"/>
              <a:t>一番自信のあるチーム作品の説明３</a:t>
            </a:r>
            <a:endParaRPr kumimoji="1" lang="en-US" altLang="ja-JP" dirty="0"/>
          </a:p>
        </p:txBody>
      </p:sp>
    </p:spTree>
    <p:extLst>
      <p:ext uri="{BB962C8B-B14F-4D97-AF65-F5344CB8AC3E}">
        <p14:creationId xmlns:p14="http://schemas.microsoft.com/office/powerpoint/2010/main" val="108499358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599</TotalTime>
  <Words>461</Words>
  <Application>Microsoft Office PowerPoint</Application>
  <PresentationFormat>ユーザー設定</PresentationFormat>
  <Paragraphs>102</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BIZ UDPゴシック</vt:lpstr>
      <vt:lpstr>メイリオ</vt:lpstr>
      <vt:lpstr>Arial</vt:lpstr>
      <vt:lpstr>Calibri</vt:lpstr>
      <vt:lpstr>Calibri Light</vt:lpstr>
      <vt:lpstr>Office テーマ</vt:lpstr>
      <vt:lpstr>Portfolio</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浜松　廉斗</dc:creator>
  <cp:lastModifiedBy>浜松　廉斗</cp:lastModifiedBy>
  <cp:revision>23</cp:revision>
  <dcterms:created xsi:type="dcterms:W3CDTF">2023-10-16T06:27:47Z</dcterms:created>
  <dcterms:modified xsi:type="dcterms:W3CDTF">2024-01-19T06:26:20Z</dcterms:modified>
</cp:coreProperties>
</file>