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9" r:id="rId1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浜松　廉斗" userId="f59f8319-7696-4244-9eb9-9a7019838969" providerId="ADAL" clId="{5DC1080F-C11C-471A-87D4-3A4FAE3FE3CD}"/>
    <pc:docChg chg="modSld">
      <pc:chgData name="浜松　廉斗" userId="f59f8319-7696-4244-9eb9-9a7019838969" providerId="ADAL" clId="{5DC1080F-C11C-471A-87D4-3A4FAE3FE3CD}" dt="2023-10-16T07:40:53.537" v="34" actId="1076"/>
      <pc:docMkLst>
        <pc:docMk/>
      </pc:docMkLst>
      <pc:sldChg chg="modSp mod">
        <pc:chgData name="浜松　廉斗" userId="f59f8319-7696-4244-9eb9-9a7019838969" providerId="ADAL" clId="{5DC1080F-C11C-471A-87D4-3A4FAE3FE3CD}" dt="2023-10-16T07:40:19.280" v="0" actId="1076"/>
        <pc:sldMkLst>
          <pc:docMk/>
          <pc:sldMk cId="576450008" sldId="266"/>
        </pc:sldMkLst>
        <pc:spChg chg="mod">
          <ac:chgData name="浜松　廉斗" userId="f59f8319-7696-4244-9eb9-9a7019838969" providerId="ADAL" clId="{5DC1080F-C11C-471A-87D4-3A4FAE3FE3CD}" dt="2023-10-16T07:40:19.280" v="0" actId="1076"/>
          <ac:spMkLst>
            <pc:docMk/>
            <pc:sldMk cId="576450008" sldId="266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34.145" v="1" actId="1076"/>
        <pc:sldMkLst>
          <pc:docMk/>
          <pc:sldMk cId="2214011928" sldId="267"/>
        </pc:sldMkLst>
        <pc:spChg chg="mod">
          <ac:chgData name="浜松　廉斗" userId="f59f8319-7696-4244-9eb9-9a7019838969" providerId="ADAL" clId="{5DC1080F-C11C-471A-87D4-3A4FAE3FE3CD}" dt="2023-10-16T07:40:34.145" v="1" actId="1076"/>
          <ac:spMkLst>
            <pc:docMk/>
            <pc:sldMk cId="2214011928" sldId="267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37.111" v="2" actId="1076"/>
        <pc:sldMkLst>
          <pc:docMk/>
          <pc:sldMk cId="2620080479" sldId="268"/>
        </pc:sldMkLst>
        <pc:spChg chg="mod">
          <ac:chgData name="浜松　廉斗" userId="f59f8319-7696-4244-9eb9-9a7019838969" providerId="ADAL" clId="{5DC1080F-C11C-471A-87D4-3A4FAE3FE3CD}" dt="2023-10-16T07:40:37.111" v="2" actId="1076"/>
          <ac:spMkLst>
            <pc:docMk/>
            <pc:sldMk cId="2620080479" sldId="268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53.537" v="34" actId="1076"/>
        <pc:sldMkLst>
          <pc:docMk/>
          <pc:sldMk cId="153605002" sldId="269"/>
        </pc:sldMkLst>
        <pc:spChg chg="mod">
          <ac:chgData name="浜松　廉斗" userId="f59f8319-7696-4244-9eb9-9a7019838969" providerId="ADAL" clId="{5DC1080F-C11C-471A-87D4-3A4FAE3FE3CD}" dt="2023-10-16T07:40:53.537" v="34" actId="1076"/>
          <ac:spMkLst>
            <pc:docMk/>
            <pc:sldMk cId="153605002" sldId="269"/>
            <ac:spMk id="2" creationId="{58890BA2-147B-4C3F-853F-D8DB86E09C0F}"/>
          </ac:spMkLst>
        </pc:spChg>
      </pc:sldChg>
    </pc:docChg>
  </pc:docChgLst>
  <pc:docChgLst>
    <pc:chgData name="浜松　廉斗" userId="f59f8319-7696-4244-9eb9-9a7019838969" providerId="ADAL" clId="{1CA78E34-B41C-45AF-AD42-069C9B129575}"/>
    <pc:docChg chg="undo custSel addSld delSld modSld">
      <pc:chgData name="浜松　廉斗" userId="f59f8319-7696-4244-9eb9-9a7019838969" providerId="ADAL" clId="{1CA78E34-B41C-45AF-AD42-069C9B129575}" dt="2023-12-08T07:36:01.629" v="1041" actId="20577"/>
      <pc:docMkLst>
        <pc:docMk/>
      </pc:docMkLst>
      <pc:sldChg chg="modSp mod">
        <pc:chgData name="浜松　廉斗" userId="f59f8319-7696-4244-9eb9-9a7019838969" providerId="ADAL" clId="{1CA78E34-B41C-45AF-AD42-069C9B129575}" dt="2023-12-08T07:29:43.487" v="784" actId="20577"/>
        <pc:sldMkLst>
          <pc:docMk/>
          <pc:sldMk cId="1187153861" sldId="256"/>
        </pc:sldMkLst>
        <pc:spChg chg="mod">
          <ac:chgData name="浜松　廉斗" userId="f59f8319-7696-4244-9eb9-9a7019838969" providerId="ADAL" clId="{1CA78E34-B41C-45AF-AD42-069C9B129575}" dt="2023-12-08T07:29:43.487" v="784" actId="20577"/>
          <ac:spMkLst>
            <pc:docMk/>
            <pc:sldMk cId="1187153861" sldId="256"/>
            <ac:spMk id="2" creationId="{5822B52D-371B-4C7F-8F3B-0981CAAA93EF}"/>
          </ac:spMkLst>
        </pc:spChg>
        <pc:spChg chg="mod">
          <ac:chgData name="浜松　廉斗" userId="f59f8319-7696-4244-9eb9-9a7019838969" providerId="ADAL" clId="{1CA78E34-B41C-45AF-AD42-069C9B129575}" dt="2023-12-08T07:10:45.726" v="110" actId="1076"/>
          <ac:spMkLst>
            <pc:docMk/>
            <pc:sldMk cId="1187153861" sldId="256"/>
            <ac:spMk id="3" creationId="{1D1B5FA6-791C-4DFF-87CB-AE5E01FE492F}"/>
          </ac:spMkLst>
        </pc:spChg>
      </pc:sldChg>
      <pc:sldChg chg="addSp modSp mod">
        <pc:chgData name="浜松　廉斗" userId="f59f8319-7696-4244-9eb9-9a7019838969" providerId="ADAL" clId="{1CA78E34-B41C-45AF-AD42-069C9B129575}" dt="2023-12-08T07:24:03.471" v="400" actId="1076"/>
        <pc:sldMkLst>
          <pc:docMk/>
          <pc:sldMk cId="4119692005" sldId="257"/>
        </pc:sldMkLst>
        <pc:spChg chg="add mod">
          <ac:chgData name="浜松　廉斗" userId="f59f8319-7696-4244-9eb9-9a7019838969" providerId="ADAL" clId="{1CA78E34-B41C-45AF-AD42-069C9B129575}" dt="2023-12-08T07:24:03.471" v="400" actId="1076"/>
          <ac:spMkLst>
            <pc:docMk/>
            <pc:sldMk cId="4119692005" sldId="257"/>
            <ac:spMk id="3" creationId="{08EB59C9-C285-4C13-ACB7-BFC0CC966434}"/>
          </ac:spMkLst>
        </pc:spChg>
      </pc:sldChg>
      <pc:sldChg chg="addSp delSp modSp mod">
        <pc:chgData name="浜松　廉斗" userId="f59f8319-7696-4244-9eb9-9a7019838969" providerId="ADAL" clId="{1CA78E34-B41C-45AF-AD42-069C9B129575}" dt="2023-12-08T07:32:40.083" v="858" actId="20577"/>
        <pc:sldMkLst>
          <pc:docMk/>
          <pc:sldMk cId="696173897" sldId="258"/>
        </pc:sldMkLst>
        <pc:spChg chg="mod">
          <ac:chgData name="浜松　廉斗" userId="f59f8319-7696-4244-9eb9-9a7019838969" providerId="ADAL" clId="{1CA78E34-B41C-45AF-AD42-069C9B129575}" dt="2023-12-08T07:24:16.700" v="413" actId="20577"/>
          <ac:spMkLst>
            <pc:docMk/>
            <pc:sldMk cId="696173897" sldId="258"/>
            <ac:spMk id="3" creationId="{624D21DC-06C8-43C6-9D71-241078333FB8}"/>
          </ac:spMkLst>
        </pc:spChg>
        <pc:spChg chg="add mod">
          <ac:chgData name="浜松　廉斗" userId="f59f8319-7696-4244-9eb9-9a7019838969" providerId="ADAL" clId="{1CA78E34-B41C-45AF-AD42-069C9B129575}" dt="2023-12-08T07:32:40.083" v="858" actId="20577"/>
          <ac:spMkLst>
            <pc:docMk/>
            <pc:sldMk cId="696173897" sldId="258"/>
            <ac:spMk id="4" creationId="{926D2875-4762-49F0-AC3B-6804A67DE305}"/>
          </ac:spMkLst>
        </pc:spChg>
        <pc:spChg chg="add mod">
          <ac:chgData name="浜松　廉斗" userId="f59f8319-7696-4244-9eb9-9a7019838969" providerId="ADAL" clId="{1CA78E34-B41C-45AF-AD42-069C9B129575}" dt="2023-12-08T07:32:31.364" v="845" actId="1076"/>
          <ac:spMkLst>
            <pc:docMk/>
            <pc:sldMk cId="696173897" sldId="258"/>
            <ac:spMk id="5" creationId="{BF30EB2A-5E8F-40B8-AF44-838C30E4B91E}"/>
          </ac:spMkLst>
        </pc:spChg>
        <pc:spChg chg="add del">
          <ac:chgData name="浜松　廉斗" userId="f59f8319-7696-4244-9eb9-9a7019838969" providerId="ADAL" clId="{1CA78E34-B41C-45AF-AD42-069C9B129575}" dt="2023-12-08T07:26:21.535" v="575" actId="22"/>
          <ac:spMkLst>
            <pc:docMk/>
            <pc:sldMk cId="696173897" sldId="258"/>
            <ac:spMk id="6" creationId="{DA12EAB4-C70D-4372-BC66-FB48DDBBEC34}"/>
          </ac:spMkLst>
        </pc:spChg>
        <pc:spChg chg="add mod">
          <ac:chgData name="浜松　廉斗" userId="f59f8319-7696-4244-9eb9-9a7019838969" providerId="ADAL" clId="{1CA78E34-B41C-45AF-AD42-069C9B129575}" dt="2023-12-08T07:32:34.075" v="846" actId="1076"/>
          <ac:spMkLst>
            <pc:docMk/>
            <pc:sldMk cId="696173897" sldId="258"/>
            <ac:spMk id="7" creationId="{3258F99F-B18B-4BE5-83C9-268A135CA429}"/>
          </ac:spMkLst>
        </pc:spChg>
      </pc:sldChg>
      <pc:sldChg chg="modSp del mod">
        <pc:chgData name="浜松　廉斗" userId="f59f8319-7696-4244-9eb9-9a7019838969" providerId="ADAL" clId="{1CA78E34-B41C-45AF-AD42-069C9B129575}" dt="2023-12-08T07:22:23.823" v="253" actId="47"/>
        <pc:sldMkLst>
          <pc:docMk/>
          <pc:sldMk cId="3723878014" sldId="259"/>
        </pc:sldMkLst>
        <pc:spChg chg="mod">
          <ac:chgData name="浜松　廉斗" userId="f59f8319-7696-4244-9eb9-9a7019838969" providerId="ADAL" clId="{1CA78E34-B41C-45AF-AD42-069C9B129575}" dt="2023-12-08T07:16:52.663" v="111" actId="1076"/>
          <ac:spMkLst>
            <pc:docMk/>
            <pc:sldMk cId="3723878014" sldId="259"/>
            <ac:spMk id="2" creationId="{6AA9A78C-677B-47B9-A720-718649671E4E}"/>
          </ac:spMkLst>
        </pc:spChg>
      </pc:sldChg>
      <pc:sldChg chg="addSp delSp modSp mod">
        <pc:chgData name="浜松　廉斗" userId="f59f8319-7696-4244-9eb9-9a7019838969" providerId="ADAL" clId="{1CA78E34-B41C-45AF-AD42-069C9B129575}" dt="2023-12-08T07:34:15.876" v="941" actId="20577"/>
        <pc:sldMkLst>
          <pc:docMk/>
          <pc:sldMk cId="4163678441" sldId="260"/>
        </pc:sldMkLst>
        <pc:spChg chg="mod">
          <ac:chgData name="浜松　廉斗" userId="f59f8319-7696-4244-9eb9-9a7019838969" providerId="ADAL" clId="{1CA78E34-B41C-45AF-AD42-069C9B129575}" dt="2023-12-08T07:33:06.568" v="859" actId="1076"/>
          <ac:spMkLst>
            <pc:docMk/>
            <pc:sldMk cId="4163678441" sldId="260"/>
            <ac:spMk id="2" creationId="{58890BA2-147B-4C3F-853F-D8DB86E09C0F}"/>
          </ac:spMkLst>
        </pc:spChg>
        <pc:spChg chg="add mod">
          <ac:chgData name="浜松　廉斗" userId="f59f8319-7696-4244-9eb9-9a7019838969" providerId="ADAL" clId="{1CA78E34-B41C-45AF-AD42-069C9B129575}" dt="2023-12-08T07:33:09.484" v="861" actId="1076"/>
          <ac:spMkLst>
            <pc:docMk/>
            <pc:sldMk cId="4163678441" sldId="260"/>
            <ac:spMk id="3" creationId="{081B8CF0-F6DE-4113-AAB7-4236DDBBECFE}"/>
          </ac:spMkLst>
        </pc:spChg>
        <pc:spChg chg="add mod">
          <ac:chgData name="浜松　廉斗" userId="f59f8319-7696-4244-9eb9-9a7019838969" providerId="ADAL" clId="{1CA78E34-B41C-45AF-AD42-069C9B129575}" dt="2023-12-08T07:33:36.026" v="888" actId="1076"/>
          <ac:spMkLst>
            <pc:docMk/>
            <pc:sldMk cId="4163678441" sldId="260"/>
            <ac:spMk id="4" creationId="{ACC4C0AB-0A1F-4E75-AC98-BAF6E806AEF8}"/>
          </ac:spMkLst>
        </pc:spChg>
        <pc:spChg chg="add del mod">
          <ac:chgData name="浜松　廉斗" userId="f59f8319-7696-4244-9eb9-9a7019838969" providerId="ADAL" clId="{1CA78E34-B41C-45AF-AD42-069C9B129575}" dt="2023-12-08T07:33:43.343" v="891" actId="478"/>
          <ac:spMkLst>
            <pc:docMk/>
            <pc:sldMk cId="4163678441" sldId="260"/>
            <ac:spMk id="5" creationId="{A40CFFBC-B334-4136-9C2F-6F3FBF1B697E}"/>
          </ac:spMkLst>
        </pc:spChg>
        <pc:spChg chg="add mod">
          <ac:chgData name="浜松　廉斗" userId="f59f8319-7696-4244-9eb9-9a7019838969" providerId="ADAL" clId="{1CA78E34-B41C-45AF-AD42-069C9B129575}" dt="2023-12-08T07:34:15.876" v="941" actId="20577"/>
          <ac:spMkLst>
            <pc:docMk/>
            <pc:sldMk cId="4163678441" sldId="260"/>
            <ac:spMk id="6" creationId="{35A1C17F-A5F0-4BF0-A6A8-22D93BFF92E9}"/>
          </ac:spMkLst>
        </pc:spChg>
      </pc:sldChg>
      <pc:sldChg chg="modSp mod">
        <pc:chgData name="浜松　廉斗" userId="f59f8319-7696-4244-9eb9-9a7019838969" providerId="ADAL" clId="{1CA78E34-B41C-45AF-AD42-069C9B129575}" dt="2023-12-08T07:34:10.047" v="924" actId="20577"/>
        <pc:sldMkLst>
          <pc:docMk/>
          <pc:sldMk cId="1206623494" sldId="261"/>
        </pc:sldMkLst>
        <pc:spChg chg="mod">
          <ac:chgData name="浜松　廉斗" userId="f59f8319-7696-4244-9eb9-9a7019838969" providerId="ADAL" clId="{1CA78E34-B41C-45AF-AD42-069C9B129575}" dt="2023-12-08T07:34:10.047" v="924" actId="20577"/>
          <ac:spMkLst>
            <pc:docMk/>
            <pc:sldMk cId="1206623494" sldId="261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1CA78E34-B41C-45AF-AD42-069C9B129575}" dt="2023-12-08T07:35:03.257" v="974" actId="20577"/>
        <pc:sldMkLst>
          <pc:docMk/>
          <pc:sldMk cId="839351059" sldId="262"/>
        </pc:sldMkLst>
        <pc:spChg chg="mod">
          <ac:chgData name="浜松　廉斗" userId="f59f8319-7696-4244-9eb9-9a7019838969" providerId="ADAL" clId="{1CA78E34-B41C-45AF-AD42-069C9B129575}" dt="2023-12-08T07:35:03.257" v="974" actId="20577"/>
          <ac:spMkLst>
            <pc:docMk/>
            <pc:sldMk cId="839351059" sldId="262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1CA78E34-B41C-45AF-AD42-069C9B129575}" dt="2023-12-08T07:36:01.629" v="1041" actId="20577"/>
        <pc:sldMkLst>
          <pc:docMk/>
          <pc:sldMk cId="712062972" sldId="263"/>
        </pc:sldMkLst>
        <pc:spChg chg="mod">
          <ac:chgData name="浜松　廉斗" userId="f59f8319-7696-4244-9eb9-9a7019838969" providerId="ADAL" clId="{1CA78E34-B41C-45AF-AD42-069C9B129575}" dt="2023-12-08T07:36:01.629" v="1041" actId="20577"/>
          <ac:spMkLst>
            <pc:docMk/>
            <pc:sldMk cId="712062972" sldId="263"/>
            <ac:spMk id="2" creationId="{58890BA2-147B-4C3F-853F-D8DB86E09C0F}"/>
          </ac:spMkLst>
        </pc:spChg>
      </pc:sldChg>
      <pc:sldChg chg="addSp modSp mod">
        <pc:chgData name="浜松　廉斗" userId="f59f8319-7696-4244-9eb9-9a7019838969" providerId="ADAL" clId="{1CA78E34-B41C-45AF-AD42-069C9B129575}" dt="2023-12-08T07:21:41.282" v="211" actId="1076"/>
        <pc:sldMkLst>
          <pc:docMk/>
          <pc:sldMk cId="576450008" sldId="266"/>
        </pc:sldMkLst>
        <pc:spChg chg="add mod">
          <ac:chgData name="浜松　廉斗" userId="f59f8319-7696-4244-9eb9-9a7019838969" providerId="ADAL" clId="{1CA78E34-B41C-45AF-AD42-069C9B129575}" dt="2023-12-08T07:09:05.299" v="19" actId="20577"/>
          <ac:spMkLst>
            <pc:docMk/>
            <pc:sldMk cId="576450008" sldId="266"/>
            <ac:spMk id="3" creationId="{51C27040-C434-4283-A381-EA27DCDDEA17}"/>
          </ac:spMkLst>
        </pc:spChg>
        <pc:spChg chg="add mod">
          <ac:chgData name="浜松　廉斗" userId="f59f8319-7696-4244-9eb9-9a7019838969" providerId="ADAL" clId="{1CA78E34-B41C-45AF-AD42-069C9B129575}" dt="2023-12-08T07:09:00.215" v="16" actId="1076"/>
          <ac:spMkLst>
            <pc:docMk/>
            <pc:sldMk cId="576450008" sldId="266"/>
            <ac:spMk id="4" creationId="{0E21A147-0C79-40ED-963F-C4259945323E}"/>
          </ac:spMkLst>
        </pc:spChg>
        <pc:spChg chg="add mod">
          <ac:chgData name="浜松　廉斗" userId="f59f8319-7696-4244-9eb9-9a7019838969" providerId="ADAL" clId="{1CA78E34-B41C-45AF-AD42-069C9B129575}" dt="2023-12-08T07:18:22.027" v="137" actId="1076"/>
          <ac:spMkLst>
            <pc:docMk/>
            <pc:sldMk cId="576450008" sldId="266"/>
            <ac:spMk id="5" creationId="{E9CF6073-1E8B-4106-A9B1-5E6450D659D8}"/>
          </ac:spMkLst>
        </pc:spChg>
        <pc:spChg chg="add mod">
          <ac:chgData name="浜松　廉斗" userId="f59f8319-7696-4244-9eb9-9a7019838969" providerId="ADAL" clId="{1CA78E34-B41C-45AF-AD42-069C9B129575}" dt="2023-12-08T07:18:28.157" v="139" actId="1076"/>
          <ac:spMkLst>
            <pc:docMk/>
            <pc:sldMk cId="576450008" sldId="266"/>
            <ac:spMk id="6" creationId="{F6F2CD01-C918-428A-B6F0-1B665F589E83}"/>
          </ac:spMkLst>
        </pc:spChg>
        <pc:spChg chg="add mod">
          <ac:chgData name="浜松　廉斗" userId="f59f8319-7696-4244-9eb9-9a7019838969" providerId="ADAL" clId="{1CA78E34-B41C-45AF-AD42-069C9B129575}" dt="2023-12-08T07:21:31.966" v="209" actId="1076"/>
          <ac:spMkLst>
            <pc:docMk/>
            <pc:sldMk cId="576450008" sldId="266"/>
            <ac:spMk id="7" creationId="{491CE403-E128-4CCF-8775-8749A0A20407}"/>
          </ac:spMkLst>
        </pc:spChg>
        <pc:spChg chg="add mod">
          <ac:chgData name="浜松　廉斗" userId="f59f8319-7696-4244-9eb9-9a7019838969" providerId="ADAL" clId="{1CA78E34-B41C-45AF-AD42-069C9B129575}" dt="2023-12-08T07:21:41.282" v="211" actId="1076"/>
          <ac:spMkLst>
            <pc:docMk/>
            <pc:sldMk cId="576450008" sldId="266"/>
            <ac:spMk id="8" creationId="{0729269A-5B57-4CB7-B90E-B37A8F1C61E1}"/>
          </ac:spMkLst>
        </pc:spChg>
      </pc:sldChg>
      <pc:sldChg chg="del">
        <pc:chgData name="浜松　廉斗" userId="f59f8319-7696-4244-9eb9-9a7019838969" providerId="ADAL" clId="{1CA78E34-B41C-45AF-AD42-069C9B129575}" dt="2023-12-08T07:09:16.921" v="20" actId="47"/>
        <pc:sldMkLst>
          <pc:docMk/>
          <pc:sldMk cId="2214011928" sldId="267"/>
        </pc:sldMkLst>
      </pc:sldChg>
      <pc:sldChg chg="del">
        <pc:chgData name="浜松　廉斗" userId="f59f8319-7696-4244-9eb9-9a7019838969" providerId="ADAL" clId="{1CA78E34-B41C-45AF-AD42-069C9B129575}" dt="2023-12-08T07:09:18.825" v="21" actId="47"/>
        <pc:sldMkLst>
          <pc:docMk/>
          <pc:sldMk cId="2620080479" sldId="268"/>
        </pc:sldMkLst>
      </pc:sldChg>
      <pc:sldChg chg="modSp mod">
        <pc:chgData name="浜松　廉斗" userId="f59f8319-7696-4244-9eb9-9a7019838969" providerId="ADAL" clId="{1CA78E34-B41C-45AF-AD42-069C9B129575}" dt="2023-12-08T07:23:36.083" v="371" actId="1076"/>
        <pc:sldMkLst>
          <pc:docMk/>
          <pc:sldMk cId="153605002" sldId="269"/>
        </pc:sldMkLst>
        <pc:spChg chg="mod">
          <ac:chgData name="浜松　廉斗" userId="f59f8319-7696-4244-9eb9-9a7019838969" providerId="ADAL" clId="{1CA78E34-B41C-45AF-AD42-069C9B129575}" dt="2023-12-08T07:23:36.083" v="371" actId="1076"/>
          <ac:spMkLst>
            <pc:docMk/>
            <pc:sldMk cId="153605002" sldId="269"/>
            <ac:spMk id="2" creationId="{58890BA2-147B-4C3F-853F-D8DB86E09C0F}"/>
          </ac:spMkLst>
        </pc:spChg>
      </pc:sldChg>
      <pc:sldChg chg="addSp delSp modSp add mod">
        <pc:chgData name="浜松　廉斗" userId="f59f8319-7696-4244-9eb9-9a7019838969" providerId="ADAL" clId="{1CA78E34-B41C-45AF-AD42-069C9B129575}" dt="2023-12-08T07:21:44.406" v="212"/>
        <pc:sldMkLst>
          <pc:docMk/>
          <pc:sldMk cId="2760715441" sldId="270"/>
        </pc:sldMkLst>
        <pc:spChg chg="mod">
          <ac:chgData name="浜松　廉斗" userId="f59f8319-7696-4244-9eb9-9a7019838969" providerId="ADAL" clId="{1CA78E34-B41C-45AF-AD42-069C9B129575}" dt="2023-12-08T07:09:28.036" v="26" actId="20577"/>
          <ac:spMkLst>
            <pc:docMk/>
            <pc:sldMk cId="2760715441" sldId="270"/>
            <ac:spMk id="3" creationId="{51C27040-C434-4283-A381-EA27DCDDEA17}"/>
          </ac:spMkLst>
        </pc:spChg>
        <pc:spChg chg="mod">
          <ac:chgData name="浜松　廉斗" userId="f59f8319-7696-4244-9eb9-9a7019838969" providerId="ADAL" clId="{1CA78E34-B41C-45AF-AD42-069C9B129575}" dt="2023-12-08T07:09:31.247" v="29" actId="20577"/>
          <ac:spMkLst>
            <pc:docMk/>
            <pc:sldMk cId="2760715441" sldId="270"/>
            <ac:spMk id="4" creationId="{0E21A147-0C79-40ED-963F-C4259945323E}"/>
          </ac:spMkLst>
        </pc:spChg>
        <pc:spChg chg="add del">
          <ac:chgData name="浜松　廉斗" userId="f59f8319-7696-4244-9eb9-9a7019838969" providerId="ADAL" clId="{1CA78E34-B41C-45AF-AD42-069C9B129575}" dt="2023-12-08T07:18:47.106" v="141" actId="22"/>
          <ac:spMkLst>
            <pc:docMk/>
            <pc:sldMk cId="2760715441" sldId="270"/>
            <ac:spMk id="6" creationId="{AD5FA875-F8BB-4BD8-8C0D-9F09264AA589}"/>
          </ac:spMkLst>
        </pc:spChg>
        <pc:spChg chg="add mod">
          <ac:chgData name="浜松　廉斗" userId="f59f8319-7696-4244-9eb9-9a7019838969" providerId="ADAL" clId="{1CA78E34-B41C-45AF-AD42-069C9B129575}" dt="2023-12-08T07:19:32.693" v="142"/>
          <ac:spMkLst>
            <pc:docMk/>
            <pc:sldMk cId="2760715441" sldId="270"/>
            <ac:spMk id="7" creationId="{DC8DAFEB-50C0-4315-9AC6-62DA011E7C2F}"/>
          </ac:spMkLst>
        </pc:spChg>
        <pc:spChg chg="add mod">
          <ac:chgData name="浜松　廉斗" userId="f59f8319-7696-4244-9eb9-9a7019838969" providerId="ADAL" clId="{1CA78E34-B41C-45AF-AD42-069C9B129575}" dt="2023-12-08T07:19:32.693" v="142"/>
          <ac:spMkLst>
            <pc:docMk/>
            <pc:sldMk cId="2760715441" sldId="270"/>
            <ac:spMk id="8" creationId="{AE132045-6FEE-48A5-9747-4F5491DDB9BE}"/>
          </ac:spMkLst>
        </pc:spChg>
        <pc:spChg chg="add mod">
          <ac:chgData name="浜松　廉斗" userId="f59f8319-7696-4244-9eb9-9a7019838969" providerId="ADAL" clId="{1CA78E34-B41C-45AF-AD42-069C9B129575}" dt="2023-12-08T07:21:44.406" v="212"/>
          <ac:spMkLst>
            <pc:docMk/>
            <pc:sldMk cId="2760715441" sldId="270"/>
            <ac:spMk id="9" creationId="{20448B1C-08E9-46DC-846B-A629F716AD9C}"/>
          </ac:spMkLst>
        </pc:spChg>
        <pc:spChg chg="add mod">
          <ac:chgData name="浜松　廉斗" userId="f59f8319-7696-4244-9eb9-9a7019838969" providerId="ADAL" clId="{1CA78E34-B41C-45AF-AD42-069C9B129575}" dt="2023-12-08T07:21:44.406" v="212"/>
          <ac:spMkLst>
            <pc:docMk/>
            <pc:sldMk cId="2760715441" sldId="270"/>
            <ac:spMk id="10" creationId="{BFD0DAB4-6CCC-476F-9286-E5B048F3383C}"/>
          </ac:spMkLst>
        </pc:spChg>
      </pc:sldChg>
      <pc:sldChg chg="addSp modSp add mod">
        <pc:chgData name="浜松　廉斗" userId="f59f8319-7696-4244-9eb9-9a7019838969" providerId="ADAL" clId="{1CA78E34-B41C-45AF-AD42-069C9B129575}" dt="2023-12-08T07:21:45.137" v="213"/>
        <pc:sldMkLst>
          <pc:docMk/>
          <pc:sldMk cId="3084507272" sldId="271"/>
        </pc:sldMkLst>
        <pc:spChg chg="mod">
          <ac:chgData name="浜松　廉斗" userId="f59f8319-7696-4244-9eb9-9a7019838969" providerId="ADAL" clId="{1CA78E34-B41C-45AF-AD42-069C9B129575}" dt="2023-12-08T07:09:35.230" v="32" actId="20577"/>
          <ac:spMkLst>
            <pc:docMk/>
            <pc:sldMk cId="3084507272" sldId="271"/>
            <ac:spMk id="3" creationId="{51C27040-C434-4283-A381-EA27DCDDEA17}"/>
          </ac:spMkLst>
        </pc:spChg>
        <pc:spChg chg="mod">
          <ac:chgData name="浜松　廉斗" userId="f59f8319-7696-4244-9eb9-9a7019838969" providerId="ADAL" clId="{1CA78E34-B41C-45AF-AD42-069C9B129575}" dt="2023-12-08T07:09:39.057" v="35" actId="20577"/>
          <ac:spMkLst>
            <pc:docMk/>
            <pc:sldMk cId="3084507272" sldId="271"/>
            <ac:spMk id="4" creationId="{0E21A147-0C79-40ED-963F-C4259945323E}"/>
          </ac:spMkLst>
        </pc:spChg>
        <pc:spChg chg="add mod">
          <ac:chgData name="浜松　廉斗" userId="f59f8319-7696-4244-9eb9-9a7019838969" providerId="ADAL" clId="{1CA78E34-B41C-45AF-AD42-069C9B129575}" dt="2023-12-08T07:19:33.406" v="143"/>
          <ac:spMkLst>
            <pc:docMk/>
            <pc:sldMk cId="3084507272" sldId="271"/>
            <ac:spMk id="5" creationId="{8A6303D7-29C2-494A-97FC-6A8BBF5D57AA}"/>
          </ac:spMkLst>
        </pc:spChg>
        <pc:spChg chg="add mod">
          <ac:chgData name="浜松　廉斗" userId="f59f8319-7696-4244-9eb9-9a7019838969" providerId="ADAL" clId="{1CA78E34-B41C-45AF-AD42-069C9B129575}" dt="2023-12-08T07:19:33.406" v="143"/>
          <ac:spMkLst>
            <pc:docMk/>
            <pc:sldMk cId="3084507272" sldId="271"/>
            <ac:spMk id="6" creationId="{F16C6D58-A5EB-4D18-B3C6-6818D96B938A}"/>
          </ac:spMkLst>
        </pc:spChg>
        <pc:spChg chg="add mod">
          <ac:chgData name="浜松　廉斗" userId="f59f8319-7696-4244-9eb9-9a7019838969" providerId="ADAL" clId="{1CA78E34-B41C-45AF-AD42-069C9B129575}" dt="2023-12-08T07:21:45.137" v="213"/>
          <ac:spMkLst>
            <pc:docMk/>
            <pc:sldMk cId="3084507272" sldId="271"/>
            <ac:spMk id="7" creationId="{B214C022-FD08-4D9E-9FF5-21E9AD148730}"/>
          </ac:spMkLst>
        </pc:spChg>
        <pc:spChg chg="add mod">
          <ac:chgData name="浜松　廉斗" userId="f59f8319-7696-4244-9eb9-9a7019838969" providerId="ADAL" clId="{1CA78E34-B41C-45AF-AD42-069C9B129575}" dt="2023-12-08T07:21:45.137" v="213"/>
          <ac:spMkLst>
            <pc:docMk/>
            <pc:sldMk cId="3084507272" sldId="271"/>
            <ac:spMk id="8" creationId="{395D2054-40EF-47AF-9243-72274C8EC4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2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33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56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9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5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8BE-D444-4AA4-A2AB-2E35F8924030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5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2B52D-371B-4C7F-8F3B-0981CAAA9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後で背景、フォント変更</a:t>
            </a:r>
            <a:br>
              <a:rPr kumimoji="1" lang="en-US" altLang="ja-JP" dirty="0"/>
            </a:br>
            <a:r>
              <a:rPr kumimoji="1" lang="ja-JP" altLang="en-US" dirty="0"/>
              <a:t>ポートフォリオ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1B5FA6-791C-4DFF-87CB-AE5E01FE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67" y="5125010"/>
            <a:ext cx="8018860" cy="1825171"/>
          </a:xfrm>
        </p:spPr>
        <p:txBody>
          <a:bodyPr/>
          <a:lstStyle/>
          <a:p>
            <a:pPr algn="r"/>
            <a:r>
              <a:rPr kumimoji="1" lang="ja-JP" altLang="en-US" dirty="0"/>
              <a:t>福岡情報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クリエイター専門学校</a:t>
            </a:r>
            <a:endParaRPr kumimoji="1" lang="en-US" altLang="ja-JP" dirty="0"/>
          </a:p>
          <a:p>
            <a:pPr algn="r"/>
            <a:r>
              <a:rPr lang="ja-JP" altLang="en-US" dirty="0"/>
              <a:t>浜松　廉斗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715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491490" y="4114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ゲーム作品一覧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27040-C434-4283-A381-EA27DCDDEA17}"/>
              </a:ext>
            </a:extLst>
          </p:cNvPr>
          <p:cNvSpPr txBox="1"/>
          <p:nvPr/>
        </p:nvSpPr>
        <p:spPr>
          <a:xfrm>
            <a:off x="491489" y="9067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ゲーム作品１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21A147-0C79-40ED-963F-C4259945323E}"/>
              </a:ext>
            </a:extLst>
          </p:cNvPr>
          <p:cNvSpPr txBox="1"/>
          <p:nvPr/>
        </p:nvSpPr>
        <p:spPr>
          <a:xfrm>
            <a:off x="491490" y="4533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ゲーム作品２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2181731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F2CD01-C918-428A-B6F0-1B665F589E83}"/>
              </a:ext>
            </a:extLst>
          </p:cNvPr>
          <p:cNvSpPr txBox="1"/>
          <p:nvPr/>
        </p:nvSpPr>
        <p:spPr>
          <a:xfrm>
            <a:off x="491489" y="5427851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9" y="207645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作品名</a:t>
            </a:r>
            <a:endParaRPr kumimoji="1" lang="en-US" altLang="ja-JP" dirty="0"/>
          </a:p>
          <a:p>
            <a:r>
              <a:rPr kumimoji="1" lang="ja-JP" altLang="en-US" dirty="0"/>
              <a:t>製作期間</a:t>
            </a:r>
            <a:endParaRPr kumimoji="1" lang="en-US" altLang="ja-JP" dirty="0"/>
          </a:p>
          <a:p>
            <a:r>
              <a:rPr kumimoji="1" lang="ja-JP" altLang="en-US" dirty="0"/>
              <a:t>制作環境</a:t>
            </a:r>
            <a:endParaRPr kumimoji="1" lang="en-US" altLang="ja-JP" dirty="0"/>
          </a:p>
          <a:p>
            <a:r>
              <a:rPr kumimoji="1" lang="ja-JP" altLang="en-US" dirty="0"/>
              <a:t>アピールポイント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29269A-5B57-4CB7-B90E-B37A8F1C61E1}"/>
              </a:ext>
            </a:extLst>
          </p:cNvPr>
          <p:cNvSpPr txBox="1"/>
          <p:nvPr/>
        </p:nvSpPr>
        <p:spPr>
          <a:xfrm>
            <a:off x="4530088" y="542785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作品名</a:t>
            </a:r>
            <a:endParaRPr kumimoji="1" lang="en-US" altLang="ja-JP" dirty="0"/>
          </a:p>
          <a:p>
            <a:r>
              <a:rPr kumimoji="1" lang="ja-JP" altLang="en-US" dirty="0"/>
              <a:t>製作期間</a:t>
            </a:r>
            <a:endParaRPr kumimoji="1" lang="en-US" altLang="ja-JP" dirty="0"/>
          </a:p>
          <a:p>
            <a:r>
              <a:rPr kumimoji="1" lang="ja-JP" altLang="en-US" dirty="0"/>
              <a:t>制作環境</a:t>
            </a:r>
            <a:endParaRPr kumimoji="1" lang="en-US" altLang="ja-JP" dirty="0"/>
          </a:p>
          <a:p>
            <a:r>
              <a:rPr kumimoji="1" lang="ja-JP" altLang="en-US" dirty="0"/>
              <a:t>アピールポイント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645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491490" y="4114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ゲーム作品一覧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27040-C434-4283-A381-EA27DCDDEA17}"/>
              </a:ext>
            </a:extLst>
          </p:cNvPr>
          <p:cNvSpPr txBox="1"/>
          <p:nvPr/>
        </p:nvSpPr>
        <p:spPr>
          <a:xfrm>
            <a:off x="491489" y="9067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ゲーム作品３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21A147-0C79-40ED-963F-C4259945323E}"/>
              </a:ext>
            </a:extLst>
          </p:cNvPr>
          <p:cNvSpPr txBox="1"/>
          <p:nvPr/>
        </p:nvSpPr>
        <p:spPr>
          <a:xfrm>
            <a:off x="491490" y="4533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ゲーム作品４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8DAFEB-50C0-4315-9AC6-62DA011E7C2F}"/>
              </a:ext>
            </a:extLst>
          </p:cNvPr>
          <p:cNvSpPr txBox="1"/>
          <p:nvPr/>
        </p:nvSpPr>
        <p:spPr>
          <a:xfrm>
            <a:off x="582929" y="2181731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132045-6FEE-48A5-9747-4F5491DDB9BE}"/>
              </a:ext>
            </a:extLst>
          </p:cNvPr>
          <p:cNvSpPr txBox="1"/>
          <p:nvPr/>
        </p:nvSpPr>
        <p:spPr>
          <a:xfrm>
            <a:off x="491489" y="5427851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448B1C-08E9-46DC-846B-A629F716AD9C}"/>
              </a:ext>
            </a:extLst>
          </p:cNvPr>
          <p:cNvSpPr txBox="1"/>
          <p:nvPr/>
        </p:nvSpPr>
        <p:spPr>
          <a:xfrm>
            <a:off x="4530089" y="207645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作品名</a:t>
            </a:r>
            <a:endParaRPr kumimoji="1" lang="en-US" altLang="ja-JP" dirty="0"/>
          </a:p>
          <a:p>
            <a:r>
              <a:rPr kumimoji="1" lang="ja-JP" altLang="en-US" dirty="0"/>
              <a:t>製作期間</a:t>
            </a:r>
            <a:endParaRPr kumimoji="1" lang="en-US" altLang="ja-JP" dirty="0"/>
          </a:p>
          <a:p>
            <a:r>
              <a:rPr kumimoji="1" lang="ja-JP" altLang="en-US" dirty="0"/>
              <a:t>制作環境</a:t>
            </a:r>
            <a:endParaRPr kumimoji="1" lang="en-US" altLang="ja-JP" dirty="0"/>
          </a:p>
          <a:p>
            <a:r>
              <a:rPr kumimoji="1" lang="ja-JP" altLang="en-US" dirty="0"/>
              <a:t>アピールポイント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D0DAB4-6CCC-476F-9286-E5B048F3383C}"/>
              </a:ext>
            </a:extLst>
          </p:cNvPr>
          <p:cNvSpPr txBox="1"/>
          <p:nvPr/>
        </p:nvSpPr>
        <p:spPr>
          <a:xfrm>
            <a:off x="4530088" y="542785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作品名</a:t>
            </a:r>
            <a:endParaRPr kumimoji="1" lang="en-US" altLang="ja-JP" dirty="0"/>
          </a:p>
          <a:p>
            <a:r>
              <a:rPr kumimoji="1" lang="ja-JP" altLang="en-US" dirty="0"/>
              <a:t>製作期間</a:t>
            </a:r>
            <a:endParaRPr kumimoji="1" lang="en-US" altLang="ja-JP" dirty="0"/>
          </a:p>
          <a:p>
            <a:r>
              <a:rPr kumimoji="1" lang="ja-JP" altLang="en-US" dirty="0"/>
              <a:t>制作環境</a:t>
            </a:r>
            <a:endParaRPr kumimoji="1" lang="en-US" altLang="ja-JP" dirty="0"/>
          </a:p>
          <a:p>
            <a:r>
              <a:rPr kumimoji="1" lang="ja-JP" altLang="en-US" dirty="0"/>
              <a:t>アピールポイント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071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491490" y="4114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ゲーム作品一覧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27040-C434-4283-A381-EA27DCDDEA17}"/>
              </a:ext>
            </a:extLst>
          </p:cNvPr>
          <p:cNvSpPr txBox="1"/>
          <p:nvPr/>
        </p:nvSpPr>
        <p:spPr>
          <a:xfrm>
            <a:off x="491489" y="9067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ゲーム作品５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21A147-0C79-40ED-963F-C4259945323E}"/>
              </a:ext>
            </a:extLst>
          </p:cNvPr>
          <p:cNvSpPr txBox="1"/>
          <p:nvPr/>
        </p:nvSpPr>
        <p:spPr>
          <a:xfrm>
            <a:off x="491490" y="4533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ゲーム作品６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6303D7-29C2-494A-97FC-6A8BBF5D57AA}"/>
              </a:ext>
            </a:extLst>
          </p:cNvPr>
          <p:cNvSpPr txBox="1"/>
          <p:nvPr/>
        </p:nvSpPr>
        <p:spPr>
          <a:xfrm>
            <a:off x="582929" y="2181731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6C6D58-A5EB-4D18-B3C6-6818D96B938A}"/>
              </a:ext>
            </a:extLst>
          </p:cNvPr>
          <p:cNvSpPr txBox="1"/>
          <p:nvPr/>
        </p:nvSpPr>
        <p:spPr>
          <a:xfrm>
            <a:off x="491489" y="5427851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14C022-FD08-4D9E-9FF5-21E9AD148730}"/>
              </a:ext>
            </a:extLst>
          </p:cNvPr>
          <p:cNvSpPr txBox="1"/>
          <p:nvPr/>
        </p:nvSpPr>
        <p:spPr>
          <a:xfrm>
            <a:off x="4530089" y="207645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作品名</a:t>
            </a:r>
            <a:endParaRPr kumimoji="1" lang="en-US" altLang="ja-JP" dirty="0"/>
          </a:p>
          <a:p>
            <a:r>
              <a:rPr kumimoji="1" lang="ja-JP" altLang="en-US" dirty="0"/>
              <a:t>製作期間</a:t>
            </a:r>
            <a:endParaRPr kumimoji="1" lang="en-US" altLang="ja-JP" dirty="0"/>
          </a:p>
          <a:p>
            <a:r>
              <a:rPr kumimoji="1" lang="ja-JP" altLang="en-US" dirty="0"/>
              <a:t>制作環境</a:t>
            </a:r>
            <a:endParaRPr kumimoji="1" lang="en-US" altLang="ja-JP" dirty="0"/>
          </a:p>
          <a:p>
            <a:r>
              <a:rPr kumimoji="1" lang="ja-JP" altLang="en-US" dirty="0"/>
              <a:t>アピールポイント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5D2054-40EF-47AF-9243-72274C8EC429}"/>
              </a:ext>
            </a:extLst>
          </p:cNvPr>
          <p:cNvSpPr txBox="1"/>
          <p:nvPr/>
        </p:nvSpPr>
        <p:spPr>
          <a:xfrm>
            <a:off x="4530088" y="542785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作品名</a:t>
            </a:r>
            <a:endParaRPr kumimoji="1" lang="en-US" altLang="ja-JP" dirty="0"/>
          </a:p>
          <a:p>
            <a:r>
              <a:rPr kumimoji="1" lang="ja-JP" altLang="en-US" dirty="0"/>
              <a:t>製作期間</a:t>
            </a:r>
            <a:endParaRPr kumimoji="1" lang="en-US" altLang="ja-JP" dirty="0"/>
          </a:p>
          <a:p>
            <a:r>
              <a:rPr kumimoji="1" lang="ja-JP" altLang="en-US" dirty="0"/>
              <a:t>制作環境</a:t>
            </a:r>
            <a:endParaRPr kumimoji="1" lang="en-US" altLang="ja-JP" dirty="0"/>
          </a:p>
          <a:p>
            <a:r>
              <a:rPr kumimoji="1" lang="ja-JP" altLang="en-US" dirty="0"/>
              <a:t>アピールポイント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450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3983994" y="35951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今後の目標や目的を書く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9E8A29-BFA4-4757-8FDC-0847025AF631}"/>
              </a:ext>
            </a:extLst>
          </p:cNvPr>
          <p:cNvSpPr txBox="1"/>
          <p:nvPr/>
        </p:nvSpPr>
        <p:spPr>
          <a:xfrm>
            <a:off x="1303020" y="1120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B59C9-C285-4C13-ACB7-BFC0CC966434}"/>
              </a:ext>
            </a:extLst>
          </p:cNvPr>
          <p:cNvSpPr txBox="1"/>
          <p:nvPr/>
        </p:nvSpPr>
        <p:spPr>
          <a:xfrm>
            <a:off x="502919" y="2038330"/>
            <a:ext cx="53142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・自己紹介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・自信ある作品の紹介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・作品一覧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・これからの目標</a:t>
            </a:r>
          </a:p>
        </p:txBody>
      </p:sp>
    </p:spTree>
    <p:extLst>
      <p:ext uri="{BB962C8B-B14F-4D97-AF65-F5344CB8AC3E}">
        <p14:creationId xmlns:p14="http://schemas.microsoft.com/office/powerpoint/2010/main" val="41196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4D21DC-06C8-43C6-9D71-241078333FB8}"/>
              </a:ext>
            </a:extLst>
          </p:cNvPr>
          <p:cNvSpPr txBox="1"/>
          <p:nvPr/>
        </p:nvSpPr>
        <p:spPr>
          <a:xfrm>
            <a:off x="902970" y="6515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6D2875-4762-49F0-AC3B-6804A67DE305}"/>
              </a:ext>
            </a:extLst>
          </p:cNvPr>
          <p:cNvSpPr txBox="1"/>
          <p:nvPr/>
        </p:nvSpPr>
        <p:spPr>
          <a:xfrm>
            <a:off x="800100" y="1581150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名前：浜松　廉斗</a:t>
            </a:r>
            <a:endParaRPr kumimoji="1" lang="en-US" altLang="ja-JP" sz="2800" dirty="0"/>
          </a:p>
          <a:p>
            <a:r>
              <a:rPr kumimoji="1" lang="ja-JP" altLang="en-US" sz="2800" dirty="0"/>
              <a:t>趣味、特技：ピアノ演奏、ゲーム、外食、モンハン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30EB2A-5E8F-40B8-AF44-838C30E4B91E}"/>
              </a:ext>
            </a:extLst>
          </p:cNvPr>
          <p:cNvSpPr txBox="1"/>
          <p:nvPr/>
        </p:nvSpPr>
        <p:spPr>
          <a:xfrm>
            <a:off x="800100" y="4639697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ステータス</a:t>
            </a:r>
            <a:endParaRPr kumimoji="1" lang="en-US" altLang="ja-JP" sz="2800" dirty="0"/>
          </a:p>
          <a:p>
            <a:r>
              <a:rPr kumimoji="1" lang="en-US" altLang="ja-JP" sz="2800" dirty="0"/>
              <a:t>C++		</a:t>
            </a:r>
            <a:r>
              <a:rPr kumimoji="1" lang="ja-JP" altLang="en-US" sz="2800" dirty="0"/>
              <a:t>：★ ★ ★ ★ ★</a:t>
            </a:r>
            <a:endParaRPr kumimoji="1" lang="en-US" altLang="ja-JP" sz="2800" dirty="0"/>
          </a:p>
          <a:p>
            <a:r>
              <a:rPr kumimoji="1" lang="en-US" altLang="ja-JP" sz="2800" dirty="0"/>
              <a:t>Unity/C#	</a:t>
            </a:r>
            <a:r>
              <a:rPr kumimoji="1" lang="ja-JP" altLang="en-US" sz="2800" dirty="0"/>
              <a:t>：★ ★ ★ ★</a:t>
            </a:r>
            <a:endParaRPr kumimoji="1" lang="en-US" altLang="ja-JP" sz="2800" dirty="0"/>
          </a:p>
          <a:p>
            <a:r>
              <a:rPr kumimoji="1" lang="en-US" altLang="ja-JP" sz="2800" dirty="0"/>
              <a:t>GitHub	</a:t>
            </a:r>
            <a:r>
              <a:rPr kumimoji="1" lang="ja-JP" altLang="en-US" sz="2800" dirty="0"/>
              <a:t>：★ ★ ★ ★</a:t>
            </a:r>
            <a:endParaRPr kumimoji="1" lang="en-US" altLang="ja-JP" sz="2800" dirty="0"/>
          </a:p>
          <a:p>
            <a:r>
              <a:rPr kumimoji="1" lang="en-US" altLang="ja-JP" sz="2800" dirty="0"/>
              <a:t>PHP		</a:t>
            </a:r>
            <a:r>
              <a:rPr kumimoji="1" lang="ja-JP" altLang="en-US" sz="2800" dirty="0"/>
              <a:t>：★ ★ ★</a:t>
            </a:r>
            <a:br>
              <a:rPr kumimoji="1" lang="en-US" altLang="ja-JP" sz="2800" dirty="0"/>
            </a:br>
            <a:r>
              <a:rPr kumimoji="1" lang="en-US" altLang="ja-JP" sz="2800" dirty="0"/>
              <a:t>SQL		</a:t>
            </a:r>
            <a:r>
              <a:rPr kumimoji="1" lang="ja-JP" altLang="en-US" sz="2800" dirty="0"/>
              <a:t>：★ ★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58F99F-B18B-4BE5-83C9-268A135CA429}"/>
              </a:ext>
            </a:extLst>
          </p:cNvPr>
          <p:cNvSpPr txBox="1"/>
          <p:nvPr/>
        </p:nvSpPr>
        <p:spPr>
          <a:xfrm>
            <a:off x="800100" y="2679536"/>
            <a:ext cx="19287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SNS</a:t>
            </a:r>
            <a:r>
              <a:rPr kumimoji="1" lang="ja-JP" altLang="en-US" sz="2800" dirty="0"/>
              <a:t>等</a:t>
            </a:r>
            <a:endParaRPr kumimoji="1" lang="en-US" altLang="ja-JP" sz="2800" dirty="0"/>
          </a:p>
          <a:p>
            <a:r>
              <a:rPr kumimoji="1" lang="ja-JP" altLang="en-US" sz="2800" dirty="0"/>
              <a:t>メール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  <a:p>
            <a:r>
              <a:rPr kumimoji="1" lang="en-US" altLang="ja-JP" sz="2800" dirty="0"/>
              <a:t>ⅹ			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  <a:p>
            <a:r>
              <a:rPr kumimoji="1" lang="en-US" altLang="ja-JP" sz="2800" dirty="0" err="1"/>
              <a:t>GitURL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9617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914400" y="84582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一番自信のある個人作品の説明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1B8CF0-F6DE-4113-AAB7-4236DDBBECFE}"/>
              </a:ext>
            </a:extLst>
          </p:cNvPr>
          <p:cNvSpPr txBox="1"/>
          <p:nvPr/>
        </p:nvSpPr>
        <p:spPr>
          <a:xfrm>
            <a:off x="754379" y="1861691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C4C0AB-0A1F-4E75-AC98-BAF6E806AEF8}"/>
              </a:ext>
            </a:extLst>
          </p:cNvPr>
          <p:cNvSpPr txBox="1"/>
          <p:nvPr/>
        </p:nvSpPr>
        <p:spPr>
          <a:xfrm>
            <a:off x="754378" y="4662041"/>
            <a:ext cx="2526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動画</a:t>
            </a:r>
            <a:endParaRPr kumimoji="1" lang="en-US" altLang="ja-JP" sz="4000" dirty="0"/>
          </a:p>
          <a:p>
            <a:r>
              <a:rPr kumimoji="1" lang="en-US" altLang="ja-JP" sz="4000" dirty="0"/>
              <a:t>(URL)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1C17F-A5F0-4BF0-A6A8-22D93BFF92E9}"/>
              </a:ext>
            </a:extLst>
          </p:cNvPr>
          <p:cNvSpPr txBox="1"/>
          <p:nvPr/>
        </p:nvSpPr>
        <p:spPr>
          <a:xfrm>
            <a:off x="5345906" y="1861691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作品名</a:t>
            </a:r>
            <a:endParaRPr kumimoji="1" lang="en-US" altLang="ja-JP" dirty="0"/>
          </a:p>
          <a:p>
            <a:r>
              <a:rPr kumimoji="1" lang="ja-JP" altLang="en-US" dirty="0"/>
              <a:t>製作期間</a:t>
            </a:r>
            <a:endParaRPr kumimoji="1" lang="en-US" altLang="ja-JP" dirty="0"/>
          </a:p>
          <a:p>
            <a:r>
              <a:rPr kumimoji="1" lang="ja-JP" altLang="en-US" dirty="0"/>
              <a:t>制作環境</a:t>
            </a:r>
            <a:endParaRPr kumimoji="1" lang="en-US" altLang="ja-JP" dirty="0"/>
          </a:p>
          <a:p>
            <a:r>
              <a:rPr kumimoji="1" lang="ja-JP" altLang="en-US" dirty="0"/>
              <a:t>アピールポイント</a:t>
            </a:r>
            <a:endParaRPr kumimoji="1" lang="en-US" altLang="ja-JP" dirty="0"/>
          </a:p>
          <a:p>
            <a:r>
              <a:rPr kumimoji="1" lang="ja-JP" altLang="en-US" dirty="0"/>
              <a:t>詳細説明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36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1394460" y="170307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一番自信のある個人作品の説明２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一番頑張ったこと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6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1394460" y="170307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一番自信のある個人作品の説明３</a:t>
            </a:r>
            <a:endParaRPr kumimoji="1" lang="en-US" altLang="ja-JP" dirty="0"/>
          </a:p>
          <a:p>
            <a:r>
              <a:rPr kumimoji="1" lang="ja-JP" altLang="en-US" dirty="0"/>
              <a:t>何がやりたいかをわかりやすく</a:t>
            </a:r>
          </a:p>
        </p:txBody>
      </p:sp>
    </p:spTree>
    <p:extLst>
      <p:ext uri="{BB962C8B-B14F-4D97-AF65-F5344CB8AC3E}">
        <p14:creationId xmlns:p14="http://schemas.microsoft.com/office/powerpoint/2010/main" val="8393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1394460" y="170307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一番自信のあるチーム作品の説明</a:t>
            </a:r>
            <a:endParaRPr kumimoji="1" lang="en-US" altLang="ja-JP" dirty="0"/>
          </a:p>
          <a:p>
            <a:r>
              <a:rPr kumimoji="1" lang="ja-JP" altLang="en-US" dirty="0"/>
              <a:t>流れや構成は個人製作と一緒にする予定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206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1394460" y="17030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一番自信のあるチーム作品の説明２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065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1394460" y="17030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一番自信のあるチーム作品の説明３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49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275</Words>
  <Application>Microsoft Office PowerPoint</Application>
  <PresentationFormat>ユーザー設定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テーマ</vt:lpstr>
      <vt:lpstr>後で背景、フォント変更 ポートフォリオ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6</cp:revision>
  <dcterms:created xsi:type="dcterms:W3CDTF">2023-10-16T06:27:47Z</dcterms:created>
  <dcterms:modified xsi:type="dcterms:W3CDTF">2023-12-08T07:36:03Z</dcterms:modified>
</cp:coreProperties>
</file>