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4" r:id="rId2"/>
    <p:sldId id="266" r:id="rId3"/>
    <p:sldId id="265" r:id="rId4"/>
    <p:sldId id="257" r:id="rId5"/>
    <p:sldId id="258" r:id="rId6"/>
    <p:sldId id="259" r:id="rId7"/>
    <p:sldId id="260" r:id="rId8"/>
    <p:sldId id="272" r:id="rId9"/>
    <p:sldId id="281" r:id="rId10"/>
    <p:sldId id="282" r:id="rId11"/>
    <p:sldId id="283" r:id="rId12"/>
    <p:sldId id="284" r:id="rId13"/>
    <p:sldId id="285" r:id="rId14"/>
    <p:sldId id="286" r:id="rId15"/>
    <p:sldId id="261" r:id="rId16"/>
    <p:sldId id="262" r:id="rId17"/>
    <p:sldId id="263"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90DA85-B8D8-44B3-9DA6-432B9D1A32C1}" type="datetimeFigureOut">
              <a:rPr lang="en-US" smtClean="0"/>
              <a:pPr/>
              <a:t>11/21/2022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5E76E2-CB42-44FD-9362-ECE867891B5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1520E-79AE-457A-B50B-CF9A60767EEB}" type="datetimeFigureOut">
              <a:rPr lang="en-US" smtClean="0"/>
              <a:pPr/>
              <a:t>11/21/2022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2BEB27-E909-46E3-ADDD-86CF61C6A3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2BEB27-E909-46E3-ADDD-86CF61C6A37B}"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092466-2538-44E6-A469-AF9DD34C6AF4}" type="datetime1">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8923F7-CDD7-48A2-A185-5CADF8B46213}" type="datetime1">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A01C4-6FB5-4209-8275-5E1CF45737E3}" type="datetime1">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4B687-E08A-499A-A67C-5E0450C4B211}" type="datetime1">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AC4E02-F4A9-4EFE-B972-3FE004DE085D}" type="datetime1">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25FFD8-6C4B-444B-8B4A-F39E92933CFA}" type="datetime1">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BDB40-7176-4413-8047-F0D20973F787}" type="datetime1">
              <a:rPr lang="en-US" smtClean="0"/>
              <a:pPr/>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D9D1F8-D003-491C-9AD6-F280E31D8595}" type="datetime1">
              <a:rPr lang="en-US" smtClean="0"/>
              <a:pPr/>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FAC9F-1F0E-4EB5-A7B9-A027840316E5}" type="datetime1">
              <a:rPr lang="en-US" smtClean="0"/>
              <a:pPr/>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2B72A-62A7-42B6-AFC9-F6991AE46E17}" type="datetime1">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0B1B3-ABD5-4BE5-B5E1-52FCB9770DD6}" type="datetime1">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76AA4-3A43-4CB2-BBC1-8E384D4A6E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6DE7E-CCEE-4FE4-B607-A8FA042EF5EB}" type="datetime1">
              <a:rPr lang="en-US" smtClean="0"/>
              <a:pPr/>
              <a:t>11/21/2022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76AA4-3A43-4CB2-BBC1-8E384D4A6E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UNIVERSITY OF COMPUTER STUDIES (MONYWA)</a:t>
            </a:r>
          </a:p>
        </p:txBody>
      </p:sp>
      <p:sp>
        <p:nvSpPr>
          <p:cNvPr id="3" name="Content Placeholder 2"/>
          <p:cNvSpPr>
            <a:spLocks noGrp="1"/>
          </p:cNvSpPr>
          <p:nvPr>
            <p:ph idx="1"/>
          </p:nvPr>
        </p:nvSpPr>
        <p:spPr/>
        <p:txBody>
          <a:bodyPr/>
          <a:lstStyle/>
          <a:p>
            <a:pPr algn="ctr">
              <a:buNone/>
            </a:pPr>
            <a:endParaRPr lang="en-US" sz="2800" b="1" dirty="0">
              <a:latin typeface="Times New Roman" pitchFamily="18" charset="0"/>
              <a:cs typeface="Times New Roman" pitchFamily="18" charset="0"/>
            </a:endParaRPr>
          </a:p>
          <a:p>
            <a:pPr algn="ctr">
              <a:buNone/>
            </a:pPr>
            <a:endParaRPr lang="en-US" sz="2800" b="1" dirty="0">
              <a:latin typeface="Times New Roman" pitchFamily="18" charset="0"/>
              <a:cs typeface="Times New Roman" pitchFamily="18" charset="0"/>
            </a:endParaRPr>
          </a:p>
          <a:p>
            <a:pPr algn="ctr">
              <a:buNone/>
            </a:pPr>
            <a:r>
              <a:rPr lang="en-US" sz="2800" b="1" dirty="0">
                <a:latin typeface="Times New Roman" pitchFamily="18" charset="0"/>
                <a:cs typeface="Times New Roman" pitchFamily="18" charset="0"/>
              </a:rPr>
              <a:t>JAVASCRIPT PROJECT (CS-2254)</a:t>
            </a:r>
          </a:p>
          <a:p>
            <a:pPr algn="ctr">
              <a:buNone/>
            </a:pPr>
            <a:endParaRPr lang="en-US" sz="2800" b="1" dirty="0">
              <a:latin typeface="Times New Roman" pitchFamily="18" charset="0"/>
              <a:cs typeface="Times New Roman" pitchFamily="18" charset="0"/>
            </a:endParaRPr>
          </a:p>
          <a:p>
            <a:pPr algn="ctr">
              <a:buNone/>
            </a:pPr>
            <a:endParaRPr lang="en-US" sz="2800" b="1" dirty="0">
              <a:latin typeface="Times New Roman" pitchFamily="18" charset="0"/>
              <a:cs typeface="Times New Roman" pitchFamily="18" charset="0"/>
            </a:endParaRPr>
          </a:p>
          <a:p>
            <a:pPr algn="ctr">
              <a:buNone/>
            </a:pPr>
            <a:endParaRPr lang="en-US" sz="2800" b="1" dirty="0">
              <a:latin typeface="Times New Roman" pitchFamily="18" charset="0"/>
              <a:cs typeface="Times New Roman" pitchFamily="18" charset="0"/>
            </a:endParaRPr>
          </a:p>
          <a:p>
            <a:pPr algn="ctr">
              <a:buNone/>
            </a:pPr>
            <a:r>
              <a:rPr lang="en-US" sz="2800" b="1" dirty="0">
                <a:latin typeface="Times New Roman" pitchFamily="18" charset="0"/>
                <a:cs typeface="Times New Roman" pitchFamily="18" charset="0"/>
              </a:rPr>
              <a:t>EXCHANGE RATE CALCULATOR</a:t>
            </a:r>
          </a:p>
          <a:p>
            <a:pPr algn="ctr">
              <a:buNone/>
            </a:pPr>
            <a:endParaRPr lang="en-US" sz="2800" b="1" dirty="0">
              <a:latin typeface="Times New Roman" pitchFamily="18" charset="0"/>
              <a:cs typeface="Times New Roman" pitchFamily="18" charset="0"/>
            </a:endParaRPr>
          </a:p>
          <a:p>
            <a:pPr algn="ctr">
              <a:buNone/>
            </a:pPr>
            <a:endParaRPr lang="en-US" dirty="0"/>
          </a:p>
        </p:txBody>
      </p:sp>
      <p:sp>
        <p:nvSpPr>
          <p:cNvPr id="4" name="Slide Number Placeholder 3"/>
          <p:cNvSpPr>
            <a:spLocks noGrp="1"/>
          </p:cNvSpPr>
          <p:nvPr>
            <p:ph type="sldNum" sz="quarter" idx="12"/>
          </p:nvPr>
        </p:nvSpPr>
        <p:spPr/>
        <p:txBody>
          <a:bodyPr/>
          <a:lstStyle/>
          <a:p>
            <a:fld id="{B4676AA4-3A43-4CB2-BBC1-8E384D4A6EDE}" type="slidenum">
              <a:rPr lang="en-US" smtClean="0"/>
              <a:pPr/>
              <a:t>1</a:t>
            </a:fld>
            <a:endParaRPr lang="en-US"/>
          </a:p>
        </p:txBody>
      </p:sp>
      <p:pic>
        <p:nvPicPr>
          <p:cNvPr id="7" name="Audio 6">
            <a:hlinkClick r:id="" action="ppaction://media"/>
            <a:extLst>
              <a:ext uri="{FF2B5EF4-FFF2-40B4-BE49-F238E27FC236}">
                <a16:creationId xmlns:a16="http://schemas.microsoft.com/office/drawing/2014/main" id="{2E693A9C-66E1-7D21-82CA-B9A26B62601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85200" y="62992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429"/>
    </mc:Choice>
    <mc:Fallback>
      <p:transition spd="slow" advTm="24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990600"/>
          </a:xfrm>
        </p:spPr>
        <p:txBody>
          <a:bodyPr>
            <a:normAutofit fontScale="90000"/>
          </a:bodyPr>
          <a:lstStyle/>
          <a:p>
            <a:r>
              <a:rPr lang="en-US" sz="2700" dirty="0">
                <a:latin typeface="Times New Roman" pitchFamily="18" charset="0"/>
                <a:cs typeface="Times New Roman" pitchFamily="18" charset="0"/>
              </a:rPr>
              <a:t>If the user click the </a:t>
            </a:r>
            <a:r>
              <a:rPr lang="en-US" sz="2700" b="1" dirty="0">
                <a:latin typeface="Times New Roman" pitchFamily="18" charset="0"/>
                <a:cs typeface="Times New Roman" pitchFamily="18" charset="0"/>
              </a:rPr>
              <a:t>dark/light</a:t>
            </a:r>
            <a:r>
              <a:rPr lang="en-US" sz="2700" dirty="0">
                <a:latin typeface="Times New Roman" pitchFamily="18" charset="0"/>
                <a:cs typeface="Times New Roman" pitchFamily="18" charset="0"/>
              </a:rPr>
              <a:t> mode, the user will see like this.</a:t>
            </a:r>
            <a:br>
              <a:rPr lang="en-US" dirty="0"/>
            </a:br>
            <a:endParaRPr lang="en-US" dirty="0"/>
          </a:p>
        </p:txBody>
      </p:sp>
      <p:pic>
        <p:nvPicPr>
          <p:cNvPr id="4" name="Content Placeholder 3" descr="Capture2.PNG"/>
          <p:cNvPicPr>
            <a:picLocks noGrp="1"/>
          </p:cNvPicPr>
          <p:nvPr>
            <p:ph idx="1"/>
          </p:nvPr>
        </p:nvPicPr>
        <p:blipFill>
          <a:blip r:embed="rId2"/>
          <a:stretch>
            <a:fillRect/>
          </a:stretch>
        </p:blipFill>
        <p:spPr>
          <a:xfrm>
            <a:off x="762000" y="1223299"/>
            <a:ext cx="7924800" cy="4263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p:cNvSpPr>
            <a:spLocks noGrp="1"/>
          </p:cNvSpPr>
          <p:nvPr>
            <p:ph type="sldNum" sz="quarter" idx="12"/>
          </p:nvPr>
        </p:nvSpPr>
        <p:spPr/>
        <p:txBody>
          <a:bodyPr/>
          <a:lstStyle/>
          <a:p>
            <a:fld id="{B4676AA4-3A43-4CB2-BBC1-8E384D4A6EDE}" type="slidenum">
              <a:rPr lang="en-US" smtClean="0"/>
              <a:pPr/>
              <a:t>10</a:t>
            </a:fld>
            <a:endParaRPr lang="en-US"/>
          </a:p>
        </p:txBody>
      </p:sp>
      <p:sp>
        <p:nvSpPr>
          <p:cNvPr id="12290" name="Rectangle 2"/>
          <p:cNvSpPr>
            <a:spLocks noChangeArrowheads="1"/>
          </p:cNvSpPr>
          <p:nvPr/>
        </p:nvSpPr>
        <p:spPr bwMode="auto">
          <a:xfrm>
            <a:off x="1981200" y="5791200"/>
            <a:ext cx="547701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Figure 3 Calculate Page with dark mode</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This is the results for the calculated rates.</a:t>
            </a:r>
            <a:br>
              <a:rPr lang="en-US" dirty="0"/>
            </a:br>
            <a:endParaRPr lang="en-US" dirty="0"/>
          </a:p>
        </p:txBody>
      </p:sp>
      <p:sp>
        <p:nvSpPr>
          <p:cNvPr id="5" name="Slide Number Placeholder 4"/>
          <p:cNvSpPr>
            <a:spLocks noGrp="1"/>
          </p:cNvSpPr>
          <p:nvPr>
            <p:ph type="sldNum" sz="quarter" idx="12"/>
          </p:nvPr>
        </p:nvSpPr>
        <p:spPr/>
        <p:txBody>
          <a:bodyPr/>
          <a:lstStyle/>
          <a:p>
            <a:fld id="{B4676AA4-3A43-4CB2-BBC1-8E384D4A6EDE}" type="slidenum">
              <a:rPr lang="en-US" smtClean="0"/>
              <a:pPr/>
              <a:t>11</a:t>
            </a:fld>
            <a:endParaRPr lang="en-US"/>
          </a:p>
        </p:txBody>
      </p:sp>
      <p:pic>
        <p:nvPicPr>
          <p:cNvPr id="7" name="Content Placeholder 6" descr="Capture33.PNG"/>
          <p:cNvPicPr>
            <a:picLocks noGrp="1" noChangeAspect="1"/>
          </p:cNvPicPr>
          <p:nvPr>
            <p:ph idx="1"/>
          </p:nvPr>
        </p:nvPicPr>
        <p:blipFill>
          <a:blip r:embed="rId2"/>
          <a:stretch>
            <a:fillRect/>
          </a:stretch>
        </p:blipFill>
        <p:spPr>
          <a:xfrm>
            <a:off x="720568" y="1295400"/>
            <a:ext cx="7966232" cy="4050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265" name="Rectangle 1"/>
          <p:cNvSpPr>
            <a:spLocks noChangeArrowheads="1"/>
          </p:cNvSpPr>
          <p:nvPr/>
        </p:nvSpPr>
        <p:spPr bwMode="auto">
          <a:xfrm>
            <a:off x="0" y="563880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400" b="1" dirty="0">
                <a:latin typeface="Times New Roman" pitchFamily="18" charset="0"/>
                <a:cs typeface="Times New Roman" pitchFamily="18" charset="0"/>
              </a:rPr>
              <a:t>Figure 3 Calculate Page with dark mode</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fontScale="90000"/>
          </a:bodyPr>
          <a:lstStyle/>
          <a:p>
            <a:r>
              <a:rPr lang="en-US" sz="3100" b="1" dirty="0">
                <a:latin typeface="Times New Roman" pitchFamily="18" charset="0"/>
                <a:cs typeface="Times New Roman" pitchFamily="18" charset="0"/>
              </a:rPr>
              <a:t>Rates</a:t>
            </a:r>
            <a:br>
              <a:rPr lang="en-US" sz="3100" dirty="0">
                <a:latin typeface="Times New Roman" pitchFamily="18" charset="0"/>
                <a:cs typeface="Times New Roman" pitchFamily="18" charset="0"/>
              </a:rPr>
            </a:br>
            <a:r>
              <a:rPr lang="en-US" sz="2700" dirty="0">
                <a:latin typeface="Times New Roman" pitchFamily="18" charset="0"/>
                <a:cs typeface="Times New Roman" pitchFamily="18" charset="0"/>
              </a:rPr>
              <a:t>In this page, the user can check the exchange rates.</a:t>
            </a:r>
            <a:br>
              <a:rPr lang="en-US" sz="2700" dirty="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pic>
        <p:nvPicPr>
          <p:cNvPr id="4" name="Content Placeholder 3" descr="Capture4.PNG"/>
          <p:cNvPicPr>
            <a:picLocks noGrp="1"/>
          </p:cNvPicPr>
          <p:nvPr>
            <p:ph idx="1"/>
          </p:nvPr>
        </p:nvPicPr>
        <p:blipFill>
          <a:blip r:embed="rId2"/>
          <a:stretch>
            <a:fillRect/>
          </a:stretch>
        </p:blipFill>
        <p:spPr>
          <a:xfrm>
            <a:off x="2103914" y="1189037"/>
            <a:ext cx="4936171" cy="4525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p:cNvSpPr>
            <a:spLocks noGrp="1"/>
          </p:cNvSpPr>
          <p:nvPr>
            <p:ph type="sldNum" sz="quarter" idx="12"/>
          </p:nvPr>
        </p:nvSpPr>
        <p:spPr/>
        <p:txBody>
          <a:bodyPr/>
          <a:lstStyle/>
          <a:p>
            <a:fld id="{B4676AA4-3A43-4CB2-BBC1-8E384D4A6EDE}" type="slidenum">
              <a:rPr lang="en-US" smtClean="0"/>
              <a:pPr/>
              <a:t>12</a:t>
            </a:fld>
            <a:endParaRPr lang="en-US"/>
          </a:p>
        </p:txBody>
      </p:sp>
      <p:sp>
        <p:nvSpPr>
          <p:cNvPr id="6" name="Title 1"/>
          <p:cNvSpPr txBox="1">
            <a:spLocks/>
          </p:cNvSpPr>
          <p:nvPr/>
        </p:nvSpPr>
        <p:spPr>
          <a:xfrm>
            <a:off x="1905000" y="5867400"/>
            <a:ext cx="5486400" cy="566738"/>
          </a:xfrm>
          <a:prstGeom prst="rect">
            <a:avLst/>
          </a:prstGeom>
        </p:spPr>
        <p:txBody>
          <a:bodyPr vert="horz" lIns="91440" tIns="45720" rIns="91440" bIns="45720" rtlCol="0" anchor="ctr">
            <a:normAutofit/>
          </a:bodyPr>
          <a:lstStyle/>
          <a:p>
            <a:pPr algn="ctr"/>
            <a:r>
              <a:rPr lang="en-US" sz="2400" b="1" dirty="0">
                <a:latin typeface="Times New Roman" pitchFamily="18" charset="0"/>
                <a:cs typeface="Times New Roman" pitchFamily="18" charset="0"/>
              </a:rPr>
              <a:t>Figure 4 Calculate Page with results</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752600"/>
          </a:xfrm>
        </p:spPr>
        <p:txBody>
          <a:bodyPr>
            <a:normAutofit fontScale="90000"/>
          </a:bodyPr>
          <a:lstStyle/>
          <a:p>
            <a:pPr algn="ctr"/>
            <a:r>
              <a:rPr lang="en-US" sz="4000" b="1" dirty="0">
                <a:latin typeface="Times New Roman" pitchFamily="18" charset="0"/>
                <a:cs typeface="Times New Roman" pitchFamily="18" charset="0"/>
              </a:rPr>
              <a:t>About </a:t>
            </a:r>
            <a:br>
              <a:rPr lang="en-US" sz="2800" dirty="0"/>
            </a:br>
            <a:r>
              <a:rPr lang="en-US" sz="2700" b="0" dirty="0">
                <a:latin typeface="Times New Roman" pitchFamily="18" charset="0"/>
                <a:cs typeface="Times New Roman" pitchFamily="18" charset="0"/>
              </a:rPr>
              <a:t>This page is about us. It describes about the members and launched time of this project.</a:t>
            </a:r>
            <a:br>
              <a:rPr lang="en-US" sz="2700" b="0" dirty="0">
                <a:latin typeface="Times New Roman" pitchFamily="18" charset="0"/>
                <a:cs typeface="Times New Roman" pitchFamily="18" charset="0"/>
              </a:rPr>
            </a:br>
            <a:endParaRPr lang="en-US" sz="2700" b="0" dirty="0">
              <a:latin typeface="Times New Roman" pitchFamily="18" charset="0"/>
              <a:cs typeface="Times New Roman" pitchFamily="18" charset="0"/>
            </a:endParaRPr>
          </a:p>
        </p:txBody>
      </p:sp>
      <p:sp>
        <p:nvSpPr>
          <p:cNvPr id="6" name="Text Placeholder 5"/>
          <p:cNvSpPr>
            <a:spLocks noGrp="1"/>
          </p:cNvSpPr>
          <p:nvPr>
            <p:ph type="body" sz="half" idx="2"/>
          </p:nvPr>
        </p:nvSpPr>
        <p:spPr>
          <a:xfrm>
            <a:off x="1905000" y="6053138"/>
            <a:ext cx="5486400" cy="804862"/>
          </a:xfrm>
        </p:spPr>
        <p:txBody>
          <a:bodyPr/>
          <a:lstStyle/>
          <a:p>
            <a:pPr algn="ctr"/>
            <a:r>
              <a:rPr lang="en-US" sz="2400" b="1" dirty="0">
                <a:latin typeface="Times New Roman" pitchFamily="18" charset="0"/>
                <a:cs typeface="Times New Roman" pitchFamily="18" charset="0"/>
              </a:rPr>
              <a:t>Figure 6 About Page</a:t>
            </a:r>
          </a:p>
          <a:p>
            <a:endParaRPr lang="en-US" dirty="0"/>
          </a:p>
        </p:txBody>
      </p:sp>
      <p:sp>
        <p:nvSpPr>
          <p:cNvPr id="5" name="Slide Number Placeholder 4"/>
          <p:cNvSpPr>
            <a:spLocks noGrp="1"/>
          </p:cNvSpPr>
          <p:nvPr>
            <p:ph type="sldNum" sz="quarter" idx="12"/>
          </p:nvPr>
        </p:nvSpPr>
        <p:spPr/>
        <p:txBody>
          <a:bodyPr/>
          <a:lstStyle/>
          <a:p>
            <a:fld id="{B4676AA4-3A43-4CB2-BBC1-8E384D4A6EDE}" type="slidenum">
              <a:rPr lang="en-US" smtClean="0"/>
              <a:pPr/>
              <a:t>13</a:t>
            </a:fld>
            <a:endParaRPr lang="en-US"/>
          </a:p>
        </p:txBody>
      </p:sp>
      <p:pic>
        <p:nvPicPr>
          <p:cNvPr id="8" name="Picture Placeholder 7" descr="Capture5.PNG"/>
          <p:cNvPicPr>
            <a:picLocks noGrp="1"/>
          </p:cNvPicPr>
          <p:nvPr>
            <p:ph type="pic" idx="1"/>
          </p:nvPr>
        </p:nvPicPr>
        <p:blipFill>
          <a:blip r:embed="rId2"/>
          <a:srcRect l="885" r="885"/>
          <a:stretch>
            <a:fillRect/>
          </a:stretch>
        </p:blipFill>
        <p:spPr>
          <a:xfrm>
            <a:off x="914400" y="1524000"/>
            <a:ext cx="7772400" cy="4343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normAutofit fontScale="90000"/>
          </a:bodyPr>
          <a:lstStyle/>
          <a:p>
            <a:r>
              <a:rPr lang="en-US" sz="3100" b="1" dirty="0">
                <a:latin typeface="Times New Roman" pitchFamily="18" charset="0"/>
                <a:cs typeface="Times New Roman" pitchFamily="18" charset="0"/>
              </a:rPr>
              <a:t>Contact Us</a:t>
            </a:r>
            <a:br>
              <a:rPr lang="en-US" sz="3100" dirty="0">
                <a:latin typeface="Times New Roman" pitchFamily="18" charset="0"/>
                <a:cs typeface="Times New Roman" pitchFamily="18" charset="0"/>
              </a:rPr>
            </a:br>
            <a:r>
              <a:rPr lang="en-US" sz="2700" dirty="0">
                <a:latin typeface="Times New Roman" pitchFamily="18" charset="0"/>
                <a:cs typeface="Times New Roman" pitchFamily="18" charset="0"/>
              </a:rPr>
              <a:t>The user can contact us in this page if the user have something to say and ask for us.</a:t>
            </a:r>
            <a:br>
              <a:rPr lang="en-US" sz="2700" dirty="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pic>
        <p:nvPicPr>
          <p:cNvPr id="8" name="Content Placeholder 7" descr="Capture6.PNG"/>
          <p:cNvPicPr>
            <a:picLocks noGrp="1"/>
          </p:cNvPicPr>
          <p:nvPr>
            <p:ph idx="1"/>
          </p:nvPr>
        </p:nvPicPr>
        <p:blipFill>
          <a:blip r:embed="rId2"/>
          <a:stretch>
            <a:fillRect/>
          </a:stretch>
        </p:blipFill>
        <p:spPr>
          <a:xfrm>
            <a:off x="838200" y="1447800"/>
            <a:ext cx="7772400" cy="3984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B4676AA4-3A43-4CB2-BBC1-8E384D4A6EDE}" type="slidenum">
              <a:rPr lang="en-US" smtClean="0"/>
              <a:pPr/>
              <a:t>14</a:t>
            </a:fld>
            <a:endParaRPr lang="en-US"/>
          </a:p>
        </p:txBody>
      </p:sp>
      <p:sp>
        <p:nvSpPr>
          <p:cNvPr id="8193" name="Rectangle 1"/>
          <p:cNvSpPr>
            <a:spLocks noChangeArrowheads="1"/>
          </p:cNvSpPr>
          <p:nvPr/>
        </p:nvSpPr>
        <p:spPr bwMode="auto">
          <a:xfrm>
            <a:off x="0" y="5791200"/>
            <a:ext cx="7772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400" b="1" dirty="0">
                <a:latin typeface="Times New Roman" pitchFamily="18" charset="0"/>
                <a:cs typeface="Times New Roman" pitchFamily="18" charset="0"/>
              </a:rPr>
              <a:t>Figure 7 Contact Us Page</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381000" y="1447800"/>
            <a:ext cx="8229600" cy="4525963"/>
          </a:xfrm>
        </p:spPr>
        <p:txBody>
          <a:bodyPr>
            <a:normAutofit/>
          </a:bodyPr>
          <a:lstStyle/>
          <a:p>
            <a:pPr algn="just">
              <a:buNone/>
            </a:pPr>
            <a:r>
              <a:rPr lang="en-US" sz="2400" dirty="0">
                <a:latin typeface="Times New Roman" pitchFamily="18" charset="0"/>
                <a:cs typeface="Times New Roman" pitchFamily="18" charset="0"/>
              </a:rPr>
              <a:t>    		This project is exchange rate calculator. It helps to check the amount the users want to change and convert the desired currency directly. So, this project will be useful for everyone.</a:t>
            </a:r>
          </a:p>
          <a:p>
            <a:pPr algn="just">
              <a:buNone/>
            </a:pPr>
            <a:r>
              <a:rPr lang="en-US" sz="2400" dirty="0">
                <a:latin typeface="Times New Roman" pitchFamily="18" charset="0"/>
                <a:cs typeface="Times New Roman" pitchFamily="18" charset="0"/>
              </a:rPr>
              <a:t> </a:t>
            </a:r>
          </a:p>
          <a:p>
            <a:pPr>
              <a:buNone/>
            </a:pPr>
            <a:r>
              <a:rPr lang="en-US" sz="2400" dirty="0"/>
              <a:t> </a:t>
            </a:r>
          </a:p>
          <a:p>
            <a:pPr>
              <a:buNone/>
            </a:pPr>
            <a:r>
              <a:rPr lang="en-US" sz="2400" dirty="0"/>
              <a:t> </a:t>
            </a:r>
          </a:p>
        </p:txBody>
      </p:sp>
      <p:sp>
        <p:nvSpPr>
          <p:cNvPr id="4" name="Slide Number Placeholder 3"/>
          <p:cNvSpPr>
            <a:spLocks noGrp="1"/>
          </p:cNvSpPr>
          <p:nvPr>
            <p:ph type="sldNum" sz="quarter" idx="12"/>
          </p:nvPr>
        </p:nvSpPr>
        <p:spPr/>
        <p:txBody>
          <a:bodyPr/>
          <a:lstStyle/>
          <a:p>
            <a:fld id="{B4676AA4-3A43-4CB2-BBC1-8E384D4A6ED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Lesson Learned</a:t>
            </a:r>
          </a:p>
        </p:txBody>
      </p:sp>
      <p:sp>
        <p:nvSpPr>
          <p:cNvPr id="3" name="Content Placeholder 2"/>
          <p:cNvSpPr>
            <a:spLocks noGrp="1"/>
          </p:cNvSpPr>
          <p:nvPr>
            <p:ph idx="1"/>
          </p:nvPr>
        </p:nvSpPr>
        <p:spPr/>
        <p:txBody>
          <a:bodyPr>
            <a:normAutofit/>
          </a:bodyPr>
          <a:lstStyle/>
          <a:p>
            <a:pPr>
              <a:buNone/>
            </a:pPr>
            <a:r>
              <a:rPr lang="en-US" sz="2400" dirty="0"/>
              <a:t>		</a:t>
            </a:r>
            <a:r>
              <a:rPr lang="en-US" sz="2400" dirty="0">
                <a:latin typeface="Times New Roman" pitchFamily="18" charset="0"/>
                <a:cs typeface="Times New Roman" pitchFamily="18" charset="0"/>
              </a:rPr>
              <a:t>We have got many experiences and advantages by creating this project. They are:</a:t>
            </a:r>
          </a:p>
          <a:p>
            <a:pPr lvl="0"/>
            <a:r>
              <a:rPr lang="en-US" sz="2400" dirty="0">
                <a:latin typeface="Times New Roman" pitchFamily="18" charset="0"/>
                <a:cs typeface="Times New Roman" pitchFamily="18" charset="0"/>
              </a:rPr>
              <a:t>Understanding the overview of project planning and scheduling</a:t>
            </a:r>
          </a:p>
          <a:p>
            <a:pPr lvl="0"/>
            <a:r>
              <a:rPr lang="en-US" sz="2400" dirty="0">
                <a:latin typeface="Times New Roman" pitchFamily="18" charset="0"/>
                <a:cs typeface="Times New Roman" pitchFamily="18" charset="0"/>
              </a:rPr>
              <a:t>Knowing the principal tasks of project to complete rapidly</a:t>
            </a:r>
          </a:p>
          <a:p>
            <a:pPr lvl="0"/>
            <a:r>
              <a:rPr lang="en-US" sz="2400" dirty="0">
                <a:latin typeface="Times New Roman" pitchFamily="18" charset="0"/>
                <a:cs typeface="Times New Roman" pitchFamily="18" charset="0"/>
              </a:rPr>
              <a:t>Good skills for time management</a:t>
            </a:r>
          </a:p>
          <a:p>
            <a:pPr lvl="0"/>
            <a:r>
              <a:rPr lang="en-US" sz="2400" dirty="0">
                <a:latin typeface="Times New Roman" pitchFamily="18" charset="0"/>
                <a:cs typeface="Times New Roman" pitchFamily="18" charset="0"/>
              </a:rPr>
              <a:t>Improving teamwork skills</a:t>
            </a:r>
          </a:p>
          <a:p>
            <a:pPr lvl="0"/>
            <a:r>
              <a:rPr lang="en-US" sz="2400" dirty="0">
                <a:latin typeface="Times New Roman" pitchFamily="18" charset="0"/>
                <a:cs typeface="Times New Roman" pitchFamily="18" charset="0"/>
              </a:rPr>
              <a:t>Realizing and applying the use of HTML, CSS and JavaScript</a:t>
            </a:r>
          </a:p>
          <a:p>
            <a:pPr lvl="0"/>
            <a:r>
              <a:rPr lang="en-US" sz="2400" dirty="0">
                <a:latin typeface="Times New Roman" pitchFamily="18" charset="0"/>
                <a:cs typeface="Times New Roman" pitchFamily="18" charset="0"/>
              </a:rPr>
              <a:t>Getting problem solving skills</a:t>
            </a:r>
          </a:p>
          <a:p>
            <a:pPr lvl="0"/>
            <a:r>
              <a:rPr lang="en-US" sz="2400" dirty="0">
                <a:latin typeface="Times New Roman" pitchFamily="18" charset="0"/>
                <a:cs typeface="Times New Roman" pitchFamily="18" charset="0"/>
              </a:rPr>
              <a:t>Applying creative thinking skills for project design</a:t>
            </a:r>
            <a:r>
              <a:rPr lang="en-US" sz="2400" dirty="0"/>
              <a:t> </a:t>
            </a:r>
          </a:p>
          <a:p>
            <a:pPr>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4676AA4-3A43-4CB2-BBC1-8E384D4A6ED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a:latin typeface="Times New Roman" pitchFamily="18" charset="0"/>
                <a:cs typeface="Times New Roman" pitchFamily="18" charset="0"/>
              </a:rPr>
              <a:t>Nicholas C. </a:t>
            </a:r>
            <a:r>
              <a:rPr lang="en-US" sz="2400" dirty="0" err="1">
                <a:latin typeface="Times New Roman" pitchFamily="18" charset="0"/>
                <a:cs typeface="Times New Roman" pitchFamily="18" charset="0"/>
              </a:rPr>
              <a:t>Zakas</a:t>
            </a:r>
            <a:r>
              <a:rPr lang="en-US" sz="2400" dirty="0">
                <a:latin typeface="Times New Roman" pitchFamily="18" charset="0"/>
                <a:cs typeface="Times New Roman" pitchFamily="18" charset="0"/>
              </a:rPr>
              <a:t>, “Professional JavaScript for Web Developers”</a:t>
            </a:r>
          </a:p>
          <a:p>
            <a:pPr>
              <a:buFont typeface="Wingdings" pitchFamily="2" charset="2"/>
              <a:buChar char="§"/>
            </a:pPr>
            <a:r>
              <a:rPr lang="en-US" sz="2400" u="sng" dirty="0">
                <a:latin typeface="Times New Roman" pitchFamily="18" charset="0"/>
                <a:cs typeface="Times New Roman" pitchFamily="18" charset="0"/>
                <a:hlinkClick r:id="rId2"/>
              </a:rPr>
              <a:t>http://www.google.com</a:t>
            </a:r>
            <a:endParaRPr lang="en-US" sz="2400" dirty="0">
              <a:latin typeface="Times New Roman" pitchFamily="18" charset="0"/>
              <a:cs typeface="Times New Roman" pitchFamily="18" charset="0"/>
            </a:endParaRPr>
          </a:p>
          <a:p>
            <a:pPr>
              <a:buFont typeface="Wingdings" pitchFamily="2" charset="2"/>
              <a:buChar char="§"/>
            </a:pPr>
            <a:r>
              <a:rPr lang="en-US" sz="2400" dirty="0">
                <a:latin typeface="Times New Roman" pitchFamily="18" charset="0"/>
                <a:cs typeface="Times New Roman" pitchFamily="18" charset="0"/>
              </a:rPr>
              <a:t>http://www.developer.mozilla.org</a:t>
            </a:r>
          </a:p>
          <a:p>
            <a:pPr>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4676AA4-3A43-4CB2-BBC1-8E384D4A6ED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normAutofit/>
          </a:bodyPr>
          <a:lstStyle/>
          <a:p>
            <a:r>
              <a:rPr lang="en-US" sz="3600" b="1" dirty="0">
                <a:latin typeface="Times New Roman" pitchFamily="18" charset="0"/>
                <a:cs typeface="Times New Roman" pitchFamily="18" charset="0"/>
              </a:rPr>
              <a:t>Thank You!!!</a:t>
            </a:r>
          </a:p>
        </p:txBody>
      </p:sp>
      <p:sp>
        <p:nvSpPr>
          <p:cNvPr id="3" name="Slide Number Placeholder 2"/>
          <p:cNvSpPr>
            <a:spLocks noGrp="1"/>
          </p:cNvSpPr>
          <p:nvPr>
            <p:ph type="sldNum" sz="quarter" idx="12"/>
          </p:nvPr>
        </p:nvSpPr>
        <p:spPr/>
        <p:txBody>
          <a:bodyPr/>
          <a:lstStyle/>
          <a:p>
            <a:fld id="{B4676AA4-3A43-4CB2-BBC1-8E384D4A6EDE}" type="slidenum">
              <a:rPr lang="en-US" smtClean="0"/>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itchFamily="18" charset="0"/>
                <a:cs typeface="Times New Roman" pitchFamily="18" charset="0"/>
              </a:rPr>
              <a:t>Supervised By</a:t>
            </a:r>
            <a:br>
              <a:rPr lang="en-US" sz="2800" dirty="0">
                <a:latin typeface="Times New Roman" pitchFamily="18" charset="0"/>
                <a:cs typeface="Times New Roman" pitchFamily="18" charset="0"/>
              </a:rPr>
            </a:br>
            <a:r>
              <a:rPr lang="en-US" sz="2800" dirty="0" err="1">
                <a:latin typeface="Times New Roman" pitchFamily="18" charset="0"/>
                <a:cs typeface="Times New Roman" pitchFamily="18" charset="0"/>
              </a:rPr>
              <a:t>Daw</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Myat</a:t>
            </a:r>
            <a:r>
              <a:rPr lang="en-US" sz="2800" dirty="0">
                <a:latin typeface="Times New Roman" pitchFamily="18" charset="0"/>
                <a:cs typeface="Times New Roman" pitchFamily="18" charset="0"/>
              </a:rPr>
              <a:t> San </a:t>
            </a:r>
            <a:r>
              <a:rPr lang="en-US" sz="2800" dirty="0" err="1">
                <a:latin typeface="Times New Roman" pitchFamily="18" charset="0"/>
                <a:cs typeface="Times New Roman" pitchFamily="18" charset="0"/>
              </a:rPr>
              <a:t>Nwe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2400" b="1" dirty="0">
                <a:latin typeface="Times New Roman" pitchFamily="18" charset="0"/>
                <a:cs typeface="Times New Roman" pitchFamily="18" charset="0"/>
              </a:rPr>
              <a:t>MEMBER LISTS</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2CS-43: Mg Hein </a:t>
            </a:r>
            <a:r>
              <a:rPr lang="en-US" sz="2400" dirty="0" err="1">
                <a:latin typeface="Times New Roman" pitchFamily="18" charset="0"/>
                <a:cs typeface="Times New Roman" pitchFamily="18" charset="0"/>
              </a:rPr>
              <a:t>Htet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Aung</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2CS-204: Mg </a:t>
            </a:r>
            <a:r>
              <a:rPr lang="en-US" sz="2400" dirty="0" err="1">
                <a:latin typeface="Times New Roman" pitchFamily="18" charset="0"/>
                <a:cs typeface="Times New Roman" pitchFamily="18" charset="0"/>
              </a:rPr>
              <a:t>Hmue</a:t>
            </a:r>
            <a:r>
              <a:rPr lang="en-US" sz="2400" dirty="0">
                <a:latin typeface="Times New Roman" pitchFamily="18" charset="0"/>
                <a:cs typeface="Times New Roman" pitchFamily="18" charset="0"/>
              </a:rPr>
              <a:t> Set San</a:t>
            </a:r>
          </a:p>
          <a:p>
            <a:pPr>
              <a:buNone/>
            </a:pPr>
            <a:r>
              <a:rPr lang="en-US" sz="2400" dirty="0">
                <a:latin typeface="Times New Roman" pitchFamily="18" charset="0"/>
                <a:cs typeface="Times New Roman" pitchFamily="18" charset="0"/>
              </a:rPr>
              <a:t>2CS-205: Mg </a:t>
            </a:r>
            <a:r>
              <a:rPr lang="en-US" sz="2400" dirty="0" err="1">
                <a:latin typeface="Times New Roman" pitchFamily="18" charset="0"/>
                <a:cs typeface="Times New Roman" pitchFamily="18" charset="0"/>
              </a:rPr>
              <a:t>Aung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Kyaw</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Thein</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2CS-206: Mg </a:t>
            </a:r>
            <a:r>
              <a:rPr lang="en-US" sz="2400" dirty="0" err="1">
                <a:latin typeface="Times New Roman" pitchFamily="18" charset="0"/>
                <a:cs typeface="Times New Roman" pitchFamily="18" charset="0"/>
              </a:rPr>
              <a:t>Thet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Zin</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2CS-8: Ma </a:t>
            </a:r>
            <a:r>
              <a:rPr lang="en-US" sz="2400" dirty="0" err="1">
                <a:latin typeface="Times New Roman" pitchFamily="18" charset="0"/>
                <a:cs typeface="Times New Roman" pitchFamily="18" charset="0"/>
              </a:rPr>
              <a:t>Phyo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Thiri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Kyaw</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2CS-29: Ma </a:t>
            </a:r>
            <a:r>
              <a:rPr lang="en-US" sz="2400" dirty="0" err="1">
                <a:latin typeface="Times New Roman" pitchFamily="18" charset="0"/>
                <a:cs typeface="Times New Roman" pitchFamily="18" charset="0"/>
              </a:rPr>
              <a:t>Ingyin</a:t>
            </a:r>
            <a:r>
              <a:rPr lang="en-US" sz="2400" dirty="0">
                <a:latin typeface="Times New Roman" pitchFamily="18" charset="0"/>
                <a:cs typeface="Times New Roman" pitchFamily="18" charset="0"/>
              </a:rPr>
              <a:t> San</a:t>
            </a: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4676AA4-3A43-4CB2-BBC1-8E384D4A6EDE}" type="slidenum">
              <a:rPr lang="en-US" smtClean="0"/>
              <a:pPr/>
              <a:t>2</a:t>
            </a:fld>
            <a:endParaRPr lang="en-US"/>
          </a:p>
        </p:txBody>
      </p:sp>
      <p:pic>
        <p:nvPicPr>
          <p:cNvPr id="6" name="Audio 5">
            <a:hlinkClick r:id="" action="ppaction://media"/>
            <a:extLst>
              <a:ext uri="{FF2B5EF4-FFF2-40B4-BE49-F238E27FC236}">
                <a16:creationId xmlns:a16="http://schemas.microsoft.com/office/drawing/2014/main" id="{C1D7F1E7-5EAE-6991-8C26-22E7D7E767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85200" y="62992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47"/>
    </mc:Choice>
    <mc:Fallback>
      <p:transition spd="slow" advTm="20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Outlines</a:t>
            </a:r>
          </a:p>
        </p:txBody>
      </p:sp>
      <p:sp>
        <p:nvSpPr>
          <p:cNvPr id="3" name="Content Placeholder 2"/>
          <p:cNvSpPr>
            <a:spLocks noGrp="1"/>
          </p:cNvSpPr>
          <p:nvPr>
            <p:ph idx="1"/>
          </p:nvPr>
        </p:nvSpPr>
        <p:spPr/>
        <p:txBody>
          <a:bodyPr>
            <a:normAutofit/>
          </a:bodyPr>
          <a:lstStyle/>
          <a:p>
            <a:pPr>
              <a:buNone/>
            </a:pPr>
            <a:r>
              <a:rPr lang="en-US" sz="2400" dirty="0">
                <a:latin typeface="Times New Roman" pitchFamily="18" charset="0"/>
                <a:cs typeface="Times New Roman" pitchFamily="18" charset="0"/>
              </a:rPr>
              <a:t>1. Abstract				</a:t>
            </a:r>
          </a:p>
          <a:p>
            <a:pPr>
              <a:buNone/>
            </a:pPr>
            <a:r>
              <a:rPr lang="en-US" sz="2400" dirty="0">
                <a:latin typeface="Times New Roman" pitchFamily="18" charset="0"/>
                <a:cs typeface="Times New Roman" pitchFamily="18" charset="0"/>
              </a:rPr>
              <a:t>2. Introduction				</a:t>
            </a:r>
          </a:p>
          <a:p>
            <a:pPr>
              <a:buNone/>
            </a:pPr>
            <a:r>
              <a:rPr lang="en-US" sz="2400" dirty="0">
                <a:latin typeface="Times New Roman" pitchFamily="18" charset="0"/>
                <a:cs typeface="Times New Roman" pitchFamily="18" charset="0"/>
              </a:rPr>
              <a:t>3. Objectives				</a:t>
            </a:r>
          </a:p>
          <a:p>
            <a:pPr>
              <a:buNone/>
            </a:pPr>
            <a:r>
              <a:rPr lang="en-US" sz="2400" dirty="0">
                <a:latin typeface="Times New Roman" pitchFamily="18" charset="0"/>
                <a:cs typeface="Times New Roman" pitchFamily="18" charset="0"/>
              </a:rPr>
              <a:t>4. Implementation of the project		</a:t>
            </a:r>
          </a:p>
          <a:p>
            <a:pPr>
              <a:buNone/>
            </a:pPr>
            <a:r>
              <a:rPr lang="en-US" sz="2400" dirty="0">
                <a:latin typeface="Times New Roman" pitchFamily="18" charset="0"/>
                <a:cs typeface="Times New Roman" pitchFamily="18" charset="0"/>
              </a:rPr>
              <a:t>5. Conclusion				</a:t>
            </a:r>
          </a:p>
          <a:p>
            <a:pPr>
              <a:buNone/>
            </a:pPr>
            <a:r>
              <a:rPr lang="en-US" sz="2400" dirty="0">
                <a:latin typeface="Times New Roman" pitchFamily="18" charset="0"/>
                <a:cs typeface="Times New Roman" pitchFamily="18" charset="0"/>
              </a:rPr>
              <a:t>6. Lesson Learned				</a:t>
            </a:r>
          </a:p>
          <a:p>
            <a:pPr>
              <a:buNone/>
            </a:pPr>
            <a:r>
              <a:rPr lang="en-US" sz="2400" dirty="0">
                <a:latin typeface="Times New Roman" pitchFamily="18" charset="0"/>
                <a:cs typeface="Times New Roman" pitchFamily="18" charset="0"/>
              </a:rPr>
              <a:t>7. References				</a:t>
            </a:r>
          </a:p>
          <a:p>
            <a:pPr>
              <a:buNone/>
            </a:pP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6477000" y="6172200"/>
            <a:ext cx="2133600" cy="365125"/>
          </a:xfrm>
        </p:spPr>
        <p:txBody>
          <a:bodyPr/>
          <a:lstStyle/>
          <a:p>
            <a:r>
              <a:rPr lang="en-US" dirty="0"/>
              <a:t>3</a:t>
            </a:r>
          </a:p>
        </p:txBody>
      </p:sp>
      <p:pic>
        <p:nvPicPr>
          <p:cNvPr id="7" name="Audio 6">
            <a:hlinkClick r:id="" action="ppaction://media"/>
            <a:extLst>
              <a:ext uri="{FF2B5EF4-FFF2-40B4-BE49-F238E27FC236}">
                <a16:creationId xmlns:a16="http://schemas.microsoft.com/office/drawing/2014/main" id="{C5AB6DB9-409B-F358-0B90-808DDE527B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62992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901"/>
    </mc:Choice>
    <mc:Fallback>
      <p:transition spd="slow" advTm="19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rmAutofit/>
          </a:bodyPr>
          <a:lstStyle/>
          <a:p>
            <a:pPr algn="just"/>
            <a:r>
              <a:rPr lang="en-US" sz="2400">
                <a:latin typeface="Times New Roman" pitchFamily="18" charset="0"/>
                <a:cs typeface="Times New Roman" pitchFamily="18" charset="0"/>
              </a:rPr>
              <a:t>This </a:t>
            </a:r>
            <a:r>
              <a:rPr lang="en-US" sz="2400" dirty="0">
                <a:latin typeface="Times New Roman" pitchFamily="18" charset="0"/>
                <a:cs typeface="Times New Roman" pitchFamily="18" charset="0"/>
              </a:rPr>
              <a:t>project can exchange currency that uses throughout the world. </a:t>
            </a:r>
            <a:endParaRPr lang="my-MM"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usage is aim for the people who works in the fields related to business enterprises such as banking, trading, stock market etc. </a:t>
            </a:r>
            <a:endParaRPr lang="my-MM"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user can check the exchange rates in this project. Therefore, not only the user can view the exchange rate but also the user can calculate the desired exchange rate.</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4676AA4-3A43-4CB2-BBC1-8E384D4A6EDE}" type="slidenum">
              <a:rPr lang="en-US" smtClean="0"/>
              <a:pPr/>
              <a:t>4</a:t>
            </a:fld>
            <a:endParaRPr lang="en-US"/>
          </a:p>
        </p:txBody>
      </p:sp>
      <p:pic>
        <p:nvPicPr>
          <p:cNvPr id="6" name="Audio 5">
            <a:hlinkClick r:id="" action="ppaction://media"/>
            <a:extLst>
              <a:ext uri="{FF2B5EF4-FFF2-40B4-BE49-F238E27FC236}">
                <a16:creationId xmlns:a16="http://schemas.microsoft.com/office/drawing/2014/main" id="{D01D03A5-8FC6-128E-C05C-DB19C6C748D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85200" y="62992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239"/>
    </mc:Choice>
    <mc:Fallback>
      <p:transition spd="slow" advTm="22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a:bodyPr>
          <a:lstStyle/>
          <a:p>
            <a:pPr algn="just">
              <a:buNone/>
            </a:pPr>
            <a:r>
              <a:rPr lang="en-US" sz="2400" dirty="0">
                <a:latin typeface="Times New Roman" pitchFamily="18" charset="0"/>
                <a:cs typeface="Times New Roman" pitchFamily="18" charset="0"/>
              </a:rPr>
              <a:t>		This project can exchange currency that uses throughout the world. For instance, the user can exchange from MMK (Myanmar Kyat) to JPY (Japanese Yen) vice versa can also exchange JPY to MMK. And then, this project include history list so that the user can view the list that exchange from one to another. This history list is made by using Date &amp; Time to review the specific amount of time and currency fluctuations. Finally, the project makes responsive for all devices and creates dark &amp; light mode as user interface.</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4676AA4-3A43-4CB2-BBC1-8E384D4A6EDE}" type="slidenum">
              <a:rPr lang="en-US" smtClean="0"/>
              <a:pPr/>
              <a:t>5</a:t>
            </a:fld>
            <a:endParaRPr lang="en-US"/>
          </a:p>
        </p:txBody>
      </p:sp>
      <p:pic>
        <p:nvPicPr>
          <p:cNvPr id="5" name="Audio 4">
            <a:hlinkClick r:id="" action="ppaction://media"/>
            <a:extLst>
              <a:ext uri="{FF2B5EF4-FFF2-40B4-BE49-F238E27FC236}">
                <a16:creationId xmlns:a16="http://schemas.microsoft.com/office/drawing/2014/main" id="{2F285B8A-5A9C-CC70-6906-B027CD536D3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85200" y="62992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201"/>
    </mc:Choice>
    <mc:Fallback>
      <p:transition spd="slow" advTm="32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Objectives</a:t>
            </a:r>
          </a:p>
        </p:txBody>
      </p:sp>
      <p:sp>
        <p:nvSpPr>
          <p:cNvPr id="3" name="Content Placeholder 2"/>
          <p:cNvSpPr>
            <a:spLocks noGrp="1"/>
          </p:cNvSpPr>
          <p:nvPr>
            <p:ph idx="1"/>
          </p:nvPr>
        </p:nvSpPr>
        <p:spPr/>
        <p:txBody>
          <a:bodyPr>
            <a:normAutofit/>
          </a:bodyPr>
          <a:lstStyle/>
          <a:p>
            <a:pPr lvl="0"/>
            <a:r>
              <a:rPr lang="en-US" sz="2400" dirty="0">
                <a:latin typeface="Times New Roman" pitchFamily="18" charset="0"/>
                <a:cs typeface="Times New Roman" pitchFamily="18" charset="0"/>
              </a:rPr>
              <a:t>To convert quickly between different foreign currencies </a:t>
            </a:r>
          </a:p>
          <a:p>
            <a:r>
              <a:rPr lang="en-US" sz="2400" dirty="0">
                <a:latin typeface="Times New Roman" pitchFamily="18" charset="0"/>
                <a:cs typeface="Times New Roman" pitchFamily="18" charset="0"/>
              </a:rPr>
              <a:t>To check the exchange rates</a:t>
            </a:r>
          </a:p>
          <a:p>
            <a:pPr lvl="0"/>
            <a:r>
              <a:rPr lang="en-US" sz="2400" dirty="0">
                <a:latin typeface="Times New Roman" pitchFamily="18" charset="0"/>
                <a:cs typeface="Times New Roman" pitchFamily="18" charset="0"/>
              </a:rPr>
              <a:t>To make easily the user calculate the exchange rates</a:t>
            </a:r>
          </a:p>
          <a:p>
            <a:pPr lvl="0"/>
            <a:r>
              <a:rPr lang="en-US" sz="2400" dirty="0">
                <a:latin typeface="Times New Roman" pitchFamily="18" charset="0"/>
                <a:cs typeface="Times New Roman" pitchFamily="18" charset="0"/>
              </a:rPr>
              <a:t>To review the history calculated</a:t>
            </a:r>
          </a:p>
          <a:p>
            <a:pPr>
              <a:buNone/>
            </a:pP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4676AA4-3A43-4CB2-BBC1-8E384D4A6ED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38200"/>
          </a:xfrm>
        </p:spPr>
        <p:txBody>
          <a:bodyPr>
            <a:normAutofit/>
          </a:bodyPr>
          <a:lstStyle/>
          <a:p>
            <a:r>
              <a:rPr lang="en-US" sz="3600" b="1" dirty="0">
                <a:latin typeface="Times New Roman" pitchFamily="18" charset="0"/>
                <a:cs typeface="Times New Roman" pitchFamily="18" charset="0"/>
              </a:rPr>
              <a:t>Implementation of the Project</a:t>
            </a:r>
          </a:p>
        </p:txBody>
      </p:sp>
      <p:sp>
        <p:nvSpPr>
          <p:cNvPr id="3" name="Content Placeholder 2"/>
          <p:cNvSpPr>
            <a:spLocks noGrp="1"/>
          </p:cNvSpPr>
          <p:nvPr>
            <p:ph idx="1"/>
          </p:nvPr>
        </p:nvSpPr>
        <p:spPr>
          <a:xfrm>
            <a:off x="457200" y="1295400"/>
            <a:ext cx="8229600" cy="5105400"/>
          </a:xfrm>
        </p:spPr>
        <p:txBody>
          <a:bodyPr>
            <a:noAutofit/>
          </a:bodyPr>
          <a:lstStyle/>
          <a:p>
            <a:pPr>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Using HTML, CSS </a:t>
            </a:r>
          </a:p>
          <a:p>
            <a:pPr lvl="0"/>
            <a:r>
              <a:rPr lang="en-US" sz="2400" dirty="0">
                <a:latin typeface="Times New Roman" pitchFamily="18" charset="0"/>
                <a:cs typeface="Times New Roman" pitchFamily="18" charset="0"/>
              </a:rPr>
              <a:t>Pages are created by using HTML.</a:t>
            </a:r>
          </a:p>
          <a:p>
            <a:pPr lvl="0"/>
            <a:r>
              <a:rPr lang="en-US" sz="2400" dirty="0">
                <a:latin typeface="Times New Roman" pitchFamily="18" charset="0"/>
                <a:cs typeface="Times New Roman" pitchFamily="18" charset="0"/>
              </a:rPr>
              <a:t>User interface designs are used with CSS like inserting images, background, font-style, table layout and responsive (media-query) etc.</a:t>
            </a:r>
          </a:p>
          <a:p>
            <a:pPr>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Using JavaScript</a:t>
            </a:r>
          </a:p>
          <a:p>
            <a:pPr lvl="0"/>
            <a:r>
              <a:rPr lang="en-US" sz="2400" dirty="0">
                <a:latin typeface="Times New Roman" pitchFamily="18" charset="0"/>
                <a:cs typeface="Times New Roman" pitchFamily="18" charset="0"/>
              </a:rPr>
              <a:t>Buttons are created by using DOM Event Handlers.</a:t>
            </a:r>
          </a:p>
          <a:p>
            <a:pPr lvl="0"/>
            <a:r>
              <a:rPr lang="en-US" sz="2400" dirty="0">
                <a:latin typeface="Times New Roman" pitchFamily="18" charset="0"/>
                <a:cs typeface="Times New Roman" pitchFamily="18" charset="0"/>
              </a:rPr>
              <a:t>Table rows are created by using DOM (Document Object Model)</a:t>
            </a:r>
          </a:p>
          <a:p>
            <a:pPr lvl="0"/>
            <a:r>
              <a:rPr lang="en-US" sz="2400" dirty="0">
                <a:latin typeface="Times New Roman" pitchFamily="18" charset="0"/>
                <a:cs typeface="Times New Roman" pitchFamily="18" charset="0"/>
              </a:rPr>
              <a:t>Functions are created to calculate the operations of tasks.</a:t>
            </a:r>
          </a:p>
          <a:p>
            <a:pPr lvl="0"/>
            <a:r>
              <a:rPr lang="en-US" sz="2400" dirty="0">
                <a:latin typeface="Times New Roman" pitchFamily="18" charset="0"/>
                <a:cs typeface="Times New Roman" pitchFamily="18" charset="0"/>
              </a:rPr>
              <a:t>Object array is used to store the currency rates</a:t>
            </a:r>
          </a:p>
          <a:p>
            <a:pPr lvl="0"/>
            <a:r>
              <a:rPr lang="en-US" sz="2400" dirty="0">
                <a:latin typeface="Times New Roman" pitchFamily="18" charset="0"/>
                <a:cs typeface="Times New Roman" pitchFamily="18" charset="0"/>
              </a:rPr>
              <a:t>Date object is used to get the current date of time</a:t>
            </a:r>
          </a:p>
          <a:p>
            <a:pPr>
              <a:buNone/>
            </a:pP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4676AA4-3A43-4CB2-BBC1-8E384D4A6ED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Home </a:t>
            </a:r>
          </a:p>
        </p:txBody>
      </p:sp>
      <p:sp>
        <p:nvSpPr>
          <p:cNvPr id="7" name="Content Placeholder 6"/>
          <p:cNvSpPr>
            <a:spLocks noGrp="1"/>
          </p:cNvSpPr>
          <p:nvPr>
            <p:ph idx="1"/>
          </p:nvPr>
        </p:nvSpPr>
        <p:spPr>
          <a:xfrm>
            <a:off x="685800" y="1295400"/>
            <a:ext cx="8229600" cy="5181600"/>
          </a:xfrm>
        </p:spPr>
        <p:txBody>
          <a:bodyPr>
            <a:normAutofit/>
          </a:bodyPr>
          <a:lstStyle/>
          <a:p>
            <a:pPr algn="ctr">
              <a:buNone/>
            </a:pPr>
            <a:r>
              <a:rPr lang="en-US" sz="2400" dirty="0">
                <a:latin typeface="Times New Roman" pitchFamily="18" charset="0"/>
                <a:cs typeface="Times New Roman" pitchFamily="18" charset="0"/>
              </a:rPr>
              <a:t>This is our home page.</a:t>
            </a:r>
          </a:p>
          <a:p>
            <a:pPr>
              <a:buNone/>
            </a:pPr>
            <a:endParaRPr lang="en-US" sz="2400" dirty="0">
              <a:latin typeface="Times New Roman" pitchFamily="18" charset="0"/>
              <a:cs typeface="Times New Roman" pitchFamily="18" charset="0"/>
            </a:endParaRPr>
          </a:p>
        </p:txBody>
      </p:sp>
      <p:pic>
        <p:nvPicPr>
          <p:cNvPr id="8" name="Content Placeholder 5" descr="Capture.PNG"/>
          <p:cNvPicPr>
            <a:picLocks noChangeAspect="1"/>
          </p:cNvPicPr>
          <p:nvPr/>
        </p:nvPicPr>
        <p:blipFill>
          <a:blip r:embed="rId2"/>
          <a:stretch>
            <a:fillRect/>
          </a:stretch>
        </p:blipFill>
        <p:spPr>
          <a:xfrm>
            <a:off x="762000" y="1981200"/>
            <a:ext cx="7806240" cy="3962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p:cNvSpPr>
            <a:spLocks noGrp="1"/>
          </p:cNvSpPr>
          <p:nvPr>
            <p:ph type="sldNum" sz="quarter" idx="12"/>
          </p:nvPr>
        </p:nvSpPr>
        <p:spPr/>
        <p:txBody>
          <a:bodyPr/>
          <a:lstStyle/>
          <a:p>
            <a:fld id="{B4676AA4-3A43-4CB2-BBC1-8E384D4A6EDE}" type="slidenum">
              <a:rPr lang="en-US" smtClean="0"/>
              <a:pPr/>
              <a:t>8</a:t>
            </a:fld>
            <a:endParaRPr lang="en-US"/>
          </a:p>
        </p:txBody>
      </p:sp>
      <p:sp>
        <p:nvSpPr>
          <p:cNvPr id="6" name="Title 1"/>
          <p:cNvSpPr txBox="1">
            <a:spLocks/>
          </p:cNvSpPr>
          <p:nvPr/>
        </p:nvSpPr>
        <p:spPr>
          <a:xfrm>
            <a:off x="1600200" y="6019800"/>
            <a:ext cx="5486400" cy="566738"/>
          </a:xfrm>
          <a:prstGeom prst="rect">
            <a:avLst/>
          </a:prstGeom>
        </p:spPr>
        <p:txBody>
          <a:bodyPr vert="horz" lIns="91440" tIns="45720" rIns="91440" bIns="45720" rtlCol="0" anchor="ctr">
            <a:normAutofit/>
          </a:bodyPr>
          <a:lstStyle/>
          <a:p>
            <a:pPr algn="ctr"/>
            <a:r>
              <a:rPr lang="en-US" sz="2400" b="1" dirty="0">
                <a:latin typeface="Times New Roman" pitchFamily="18" charset="0"/>
                <a:cs typeface="Times New Roman" pitchFamily="18" charset="0"/>
              </a:rPr>
              <a:t>Figure 1 Home Page</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2400" dirty="0">
                <a:latin typeface="Times New Roman" pitchFamily="18" charset="0"/>
                <a:cs typeface="Times New Roman" pitchFamily="18" charset="0"/>
              </a:rPr>
              <a:t>If  the user click on the </a:t>
            </a:r>
            <a:r>
              <a:rPr lang="en-US" sz="2400" b="1" dirty="0">
                <a:latin typeface="Times New Roman" pitchFamily="18" charset="0"/>
                <a:cs typeface="Times New Roman" pitchFamily="18" charset="0"/>
              </a:rPr>
              <a:t>GET STARTED</a:t>
            </a:r>
            <a:r>
              <a:rPr lang="en-US" sz="2400" dirty="0">
                <a:latin typeface="Times New Roman" pitchFamily="18" charset="0"/>
                <a:cs typeface="Times New Roman" pitchFamily="18" charset="0"/>
              </a:rPr>
              <a:t> button, the user will see this calculate page.</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Content Placeholder 3" descr="Capture1.PNG"/>
          <p:cNvPicPr>
            <a:picLocks noGrp="1"/>
          </p:cNvPicPr>
          <p:nvPr>
            <p:ph idx="1"/>
          </p:nvPr>
        </p:nvPicPr>
        <p:blipFill>
          <a:blip r:embed="rId2"/>
          <a:stretch>
            <a:fillRect/>
          </a:stretch>
        </p:blipFill>
        <p:spPr>
          <a:xfrm>
            <a:off x="457200" y="1524000"/>
            <a:ext cx="8229600" cy="3971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p:cNvSpPr>
            <a:spLocks noGrp="1"/>
          </p:cNvSpPr>
          <p:nvPr>
            <p:ph type="sldNum" sz="quarter" idx="12"/>
          </p:nvPr>
        </p:nvSpPr>
        <p:spPr/>
        <p:txBody>
          <a:bodyPr/>
          <a:lstStyle/>
          <a:p>
            <a:fld id="{B4676AA4-3A43-4CB2-BBC1-8E384D4A6EDE}" type="slidenum">
              <a:rPr lang="en-US" smtClean="0"/>
              <a:pPr/>
              <a:t>9</a:t>
            </a:fld>
            <a:endParaRPr lang="en-US"/>
          </a:p>
        </p:txBody>
      </p:sp>
      <p:sp>
        <p:nvSpPr>
          <p:cNvPr id="6" name="Title 1"/>
          <p:cNvSpPr txBox="1">
            <a:spLocks/>
          </p:cNvSpPr>
          <p:nvPr/>
        </p:nvSpPr>
        <p:spPr>
          <a:xfrm>
            <a:off x="1905000" y="5715000"/>
            <a:ext cx="5486400" cy="566738"/>
          </a:xfrm>
          <a:prstGeom prst="rect">
            <a:avLst/>
          </a:prstGeom>
        </p:spPr>
        <p:txBody>
          <a:bodyPr vert="horz" lIns="91440" tIns="45720" rIns="91440" bIns="45720" rtlCol="0" anchor="ctr">
            <a:normAutofit/>
          </a:bodyPr>
          <a:lstStyle/>
          <a:p>
            <a:pPr algn="ctr"/>
            <a:r>
              <a:rPr lang="en-US" sz="2400" b="1" dirty="0">
                <a:latin typeface="Times New Roman" pitchFamily="18" charset="0"/>
                <a:cs typeface="Times New Roman" pitchFamily="18" charset="0"/>
              </a:rPr>
              <a:t>Figure 2 Calculate Page</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722</Words>
  <Application>Microsoft Office PowerPoint</Application>
  <PresentationFormat>On-screen Show (4:3)</PresentationFormat>
  <Paragraphs>102</Paragraphs>
  <Slides>18</Slides>
  <Notes>1</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UNIVERSITY OF COMPUTER STUDIES (MONYWA)</vt:lpstr>
      <vt:lpstr>Supervised By Daw Myat San Nwe</vt:lpstr>
      <vt:lpstr>Outlines</vt:lpstr>
      <vt:lpstr>Abstract</vt:lpstr>
      <vt:lpstr>Introduction</vt:lpstr>
      <vt:lpstr>Objectives</vt:lpstr>
      <vt:lpstr>Implementation of the Project</vt:lpstr>
      <vt:lpstr>Home </vt:lpstr>
      <vt:lpstr>If  the user click on the GET STARTED button, the user will see this calculate page. </vt:lpstr>
      <vt:lpstr>If the user click the dark/light mode, the user will see like this. </vt:lpstr>
      <vt:lpstr> This is the results for the calculated rates. </vt:lpstr>
      <vt:lpstr>Rates In this page, the user can check the exchange rates. </vt:lpstr>
      <vt:lpstr>About  This page is about us. It describes about the members and launched time of this project. </vt:lpstr>
      <vt:lpstr>Contact Us The user can contact us in this page if the user have something to say and ask for us. </vt:lpstr>
      <vt:lpstr>Conclusion</vt:lpstr>
      <vt:lpstr>Lesson Learned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 RATE CALCULATOR</dc:title>
  <dc:creator>acer</dc:creator>
  <cp:lastModifiedBy>Hmue Gyi</cp:lastModifiedBy>
  <cp:revision>49</cp:revision>
  <dcterms:created xsi:type="dcterms:W3CDTF">2022-08-16T23:48:34Z</dcterms:created>
  <dcterms:modified xsi:type="dcterms:W3CDTF">2022-11-21T10:12:55Z</dcterms:modified>
</cp:coreProperties>
</file>