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BF72F-4693-4C9E-8608-294429D587DC}"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BBC4D-B71F-4E00-AFF5-27249B3C6AA9}" type="slidenum">
              <a:rPr lang="en-US" smtClean="0"/>
              <a:t>‹#›</a:t>
            </a:fld>
            <a:endParaRPr lang="en-US"/>
          </a:p>
        </p:txBody>
      </p:sp>
    </p:spTree>
    <p:extLst>
      <p:ext uri="{BB962C8B-B14F-4D97-AF65-F5344CB8AC3E}">
        <p14:creationId xmlns:p14="http://schemas.microsoft.com/office/powerpoint/2010/main" val="309021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0BBC4D-B71F-4E00-AFF5-27249B3C6AA9}" type="slidenum">
              <a:rPr lang="en-US" smtClean="0"/>
              <a:t>2</a:t>
            </a:fld>
            <a:endParaRPr lang="en-US"/>
          </a:p>
        </p:txBody>
      </p:sp>
    </p:spTree>
    <p:extLst>
      <p:ext uri="{BB962C8B-B14F-4D97-AF65-F5344CB8AC3E}">
        <p14:creationId xmlns:p14="http://schemas.microsoft.com/office/powerpoint/2010/main" val="3581194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019919B-9F45-4A51-8CD2-57596D00CD51}" type="datetime1">
              <a:rPr lang="en-US" smtClean="0"/>
              <a:t>8/28/2023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304619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5EC0DA-1244-4944-BE96-B755044E3052}" type="datetime1">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189947146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5EC0DA-1244-4944-BE96-B755044E3052}" type="datetime1">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203560136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5EC0DA-1244-4944-BE96-B755044E3052}" type="datetime1">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0743-493C-4378-8F2B-92BA6148D7A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987617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5EC0DA-1244-4944-BE96-B755044E3052}" type="datetime1">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9090257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5EC0DA-1244-4944-BE96-B755044E3052}" type="datetime1">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202797779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5EC0DA-1244-4944-BE96-B755044E3052}" type="datetime1">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192421115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D01A2-2481-475F-BDA4-195FA9726915}" type="datetime1">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3773081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7B40D7-FFFA-4C72-AED7-C7A6541DA2E5}" type="datetime1">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1599277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C993BE-5435-4FAC-8470-5EEE4E2A0AA9}" type="datetime1">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57505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18402-8841-44EB-88EA-0C6A2FA6E813}" type="datetime1">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173774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FB0172-8239-4FF1-8573-429E460C0013}" type="datetime1">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193917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8C2BA-0619-42C8-8D63-584E74AB77D4}" type="datetime1">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88896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7961CE-AA68-44E0-949B-D51A6A448427}" type="datetime1">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407785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1C5B7-0B2A-4405-B3CE-484EE4F7FDD8}" type="datetime1">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127792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25BE2A-B62B-4EA9-9760-CE0AFD231B29}" type="datetime1">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402212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E90E86-20F1-4A76-9164-966F0FF1B879}" type="datetime1">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40743-493C-4378-8F2B-92BA6148D7A5}" type="slidenum">
              <a:rPr lang="en-US" smtClean="0"/>
              <a:t>‹#›</a:t>
            </a:fld>
            <a:endParaRPr lang="en-US"/>
          </a:p>
        </p:txBody>
      </p:sp>
    </p:spTree>
    <p:extLst>
      <p:ext uri="{BB962C8B-B14F-4D97-AF65-F5344CB8AC3E}">
        <p14:creationId xmlns:p14="http://schemas.microsoft.com/office/powerpoint/2010/main" val="1948611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5EC0DA-1244-4944-BE96-B755044E3052}" type="datetime1">
              <a:rPr lang="en-US" smtClean="0"/>
              <a:t>8/28/2023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040743-493C-4378-8F2B-92BA6148D7A5}" type="slidenum">
              <a:rPr lang="en-US" smtClean="0"/>
              <a:t>‹#›</a:t>
            </a:fld>
            <a:endParaRPr lang="en-US"/>
          </a:p>
        </p:txBody>
      </p:sp>
    </p:spTree>
    <p:extLst>
      <p:ext uri="{BB962C8B-B14F-4D97-AF65-F5344CB8AC3E}">
        <p14:creationId xmlns:p14="http://schemas.microsoft.com/office/powerpoint/2010/main" val="171359912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tackoverflow.com/" TargetMode="External"/><Relationship Id="rId2" Type="http://schemas.openxmlformats.org/officeDocument/2006/relationships/hyperlink" Target="http://www.w3resource.com/" TargetMode="External"/><Relationship Id="rId1" Type="http://schemas.openxmlformats.org/officeDocument/2006/relationships/slideLayout" Target="../slideLayouts/slideLayout2.xml"/><Relationship Id="rId4" Type="http://schemas.openxmlformats.org/officeDocument/2006/relationships/hyperlink" Target="http://www.c-sharpcorn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7"/>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UNIVERSITY OF COMPUTER STUDIES (MONYWA)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3510" y="1496043"/>
            <a:ext cx="2745497" cy="2745497"/>
          </a:xfrm>
          <a:prstGeom prst="rect">
            <a:avLst/>
          </a:prstGeom>
        </p:spPr>
      </p:pic>
      <p:sp>
        <p:nvSpPr>
          <p:cNvPr id="6" name="TextBox 5"/>
          <p:cNvSpPr txBox="1"/>
          <p:nvPr/>
        </p:nvSpPr>
        <p:spPr>
          <a:xfrm>
            <a:off x="3513910" y="4177523"/>
            <a:ext cx="4924698"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QUIZ FOR GENIUS</a:t>
            </a:r>
          </a:p>
        </p:txBody>
      </p:sp>
      <p:sp>
        <p:nvSpPr>
          <p:cNvPr id="7" name="TextBox 6"/>
          <p:cNvSpPr txBox="1"/>
          <p:nvPr/>
        </p:nvSpPr>
        <p:spPr>
          <a:xfrm>
            <a:off x="429492" y="5529085"/>
            <a:ext cx="1103217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Group Presentation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Date: 28.8.2023 (Monday)</a:t>
            </a:r>
          </a:p>
        </p:txBody>
      </p:sp>
    </p:spTree>
    <p:extLst>
      <p:ext uri="{BB962C8B-B14F-4D97-AF65-F5344CB8AC3E}">
        <p14:creationId xmlns:p14="http://schemas.microsoft.com/office/powerpoint/2010/main" val="55553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577" y="2820942"/>
            <a:ext cx="10515600" cy="1325563"/>
          </a:xfrm>
        </p:spPr>
        <p:txBody>
          <a:bodyPr>
            <a:normAutofit/>
          </a:bodyPr>
          <a:lstStyle/>
          <a:p>
            <a:pPr algn="ctr"/>
            <a:r>
              <a:rPr lang="en-US"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8452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100000"/>
              </a:lnSpc>
              <a:spcAft>
                <a:spcPts val="1200"/>
              </a:spcAft>
            </a:pPr>
            <a:r>
              <a:rPr lang="en-US" sz="3200" b="1" u="sng" spc="100" dirty="0">
                <a:latin typeface="Times New Roman" panose="02020603050405020304" pitchFamily="18" charset="0"/>
                <a:cs typeface="Times New Roman" panose="02020603050405020304" pitchFamily="18" charset="0"/>
              </a:rPr>
              <a:t>Supervised By</a:t>
            </a:r>
            <a:br>
              <a:rPr lang="en-US" sz="3200" b="1" u="sng" spc="100" dirty="0">
                <a:latin typeface="Times New Roman" panose="02020603050405020304" pitchFamily="18" charset="0"/>
                <a:cs typeface="Times New Roman" panose="02020603050405020304" pitchFamily="18" charset="0"/>
              </a:rPr>
            </a:br>
            <a:br>
              <a:rPr lang="en-US" sz="3200" b="1" u="sng" spc="100" dirty="0">
                <a:latin typeface="Times New Roman" panose="02020603050405020304" pitchFamily="18" charset="0"/>
                <a:cs typeface="Times New Roman" panose="02020603050405020304" pitchFamily="18" charset="0"/>
              </a:rPr>
            </a:br>
            <a:r>
              <a:rPr lang="en-US" sz="3200" spc="100" dirty="0">
                <a:latin typeface="Times New Roman" panose="02020603050405020304" pitchFamily="18" charset="0"/>
                <a:cs typeface="Times New Roman" panose="02020603050405020304" pitchFamily="18" charset="0"/>
              </a:rPr>
              <a:t>Daw </a:t>
            </a:r>
            <a:r>
              <a:rPr lang="en-US" sz="3200" spc="100" dirty="0" err="1">
                <a:latin typeface="Times New Roman" panose="02020603050405020304" pitchFamily="18" charset="0"/>
                <a:cs typeface="Times New Roman" panose="02020603050405020304" pitchFamily="18" charset="0"/>
              </a:rPr>
              <a:t>Phwe</a:t>
            </a:r>
            <a:r>
              <a:rPr lang="en-US" sz="3200" spc="100" dirty="0">
                <a:latin typeface="Times New Roman" panose="02020603050405020304" pitchFamily="18" charset="0"/>
                <a:cs typeface="Times New Roman" panose="02020603050405020304" pitchFamily="18" charset="0"/>
              </a:rPr>
              <a:t> Sandi Kyaw</a:t>
            </a:r>
          </a:p>
        </p:txBody>
      </p:sp>
      <p:sp>
        <p:nvSpPr>
          <p:cNvPr id="3" name="Content Placeholder 2"/>
          <p:cNvSpPr>
            <a:spLocks noGrp="1"/>
          </p:cNvSpPr>
          <p:nvPr>
            <p:ph idx="1"/>
          </p:nvPr>
        </p:nvSpPr>
        <p:spPr/>
        <p:txBody>
          <a:bodyPr>
            <a:normAutofit fontScale="92500" lnSpcReduction="20000"/>
          </a:bodyPr>
          <a:lstStyle/>
          <a:p>
            <a:pPr>
              <a:lnSpc>
                <a:spcPct val="150000"/>
              </a:lnSpc>
              <a:buNone/>
            </a:pPr>
            <a:r>
              <a:rPr lang="en-US" b="1" dirty="0">
                <a:latin typeface="Times New Roman" pitchFamily="18" charset="0"/>
                <a:cs typeface="Times New Roman" pitchFamily="18" charset="0"/>
              </a:rPr>
              <a:t>MEMBER LIST</a:t>
            </a:r>
            <a:endParaRPr lang="en-US" dirty="0">
              <a:latin typeface="Times New Roman" pitchFamily="18" charset="0"/>
              <a:cs typeface="Times New Roman" pitchFamily="18" charset="0"/>
            </a:endParaRPr>
          </a:p>
          <a:p>
            <a:pPr>
              <a:lnSpc>
                <a:spcPct val="150000"/>
              </a:lnSpc>
              <a:buNone/>
            </a:pPr>
            <a:r>
              <a:rPr lang="en-US" dirty="0">
                <a:latin typeface="Times New Roman" pitchFamily="18" charset="0"/>
                <a:cs typeface="Times New Roman" pitchFamily="18" charset="0"/>
              </a:rPr>
              <a:t>3CS-3: Mg Hein </a:t>
            </a:r>
            <a:r>
              <a:rPr lang="en-US" dirty="0" err="1">
                <a:latin typeface="Times New Roman" pitchFamily="18" charset="0"/>
                <a:cs typeface="Times New Roman" pitchFamily="18" charset="0"/>
              </a:rPr>
              <a:t>Htet</a:t>
            </a:r>
            <a:r>
              <a:rPr lang="en-US" dirty="0">
                <a:latin typeface="Times New Roman" pitchFamily="18" charset="0"/>
                <a:cs typeface="Times New Roman" pitchFamily="18" charset="0"/>
              </a:rPr>
              <a:t> Aung</a:t>
            </a:r>
          </a:p>
          <a:p>
            <a:pPr>
              <a:lnSpc>
                <a:spcPct val="150000"/>
              </a:lnSpc>
              <a:buNone/>
            </a:pPr>
            <a:r>
              <a:rPr lang="en-US" dirty="0">
                <a:latin typeface="Times New Roman" pitchFamily="18" charset="0"/>
                <a:cs typeface="Times New Roman" pitchFamily="18" charset="0"/>
              </a:rPr>
              <a:t>3CS-4: Mg </a:t>
            </a:r>
            <a:r>
              <a:rPr lang="en-US" dirty="0" err="1">
                <a:latin typeface="Times New Roman" pitchFamily="18" charset="0"/>
                <a:cs typeface="Times New Roman" pitchFamily="18" charset="0"/>
              </a:rPr>
              <a:t>Hmue</a:t>
            </a:r>
            <a:r>
              <a:rPr lang="en-US" dirty="0">
                <a:latin typeface="Times New Roman" pitchFamily="18" charset="0"/>
                <a:cs typeface="Times New Roman" pitchFamily="18" charset="0"/>
              </a:rPr>
              <a:t> Set San</a:t>
            </a:r>
          </a:p>
          <a:p>
            <a:pPr>
              <a:lnSpc>
                <a:spcPct val="150000"/>
              </a:lnSpc>
              <a:buNone/>
            </a:pPr>
            <a:r>
              <a:rPr lang="en-US" dirty="0">
                <a:latin typeface="Times New Roman" pitchFamily="18" charset="0"/>
                <a:cs typeface="Times New Roman" pitchFamily="18" charset="0"/>
              </a:rPr>
              <a:t>3CS-5: Mg </a:t>
            </a:r>
            <a:r>
              <a:rPr lang="en-US" dirty="0" err="1">
                <a:latin typeface="Times New Roman" pitchFamily="18" charset="0"/>
                <a:cs typeface="Times New Roman" pitchFamily="18" charset="0"/>
              </a:rPr>
              <a:t>Thet</a:t>
            </a:r>
            <a:r>
              <a:rPr lang="en-US" dirty="0">
                <a:latin typeface="Times New Roman" pitchFamily="18" charset="0"/>
                <a:cs typeface="Times New Roman" pitchFamily="18" charset="0"/>
              </a:rPr>
              <a:t> Aung Zin</a:t>
            </a:r>
          </a:p>
          <a:p>
            <a:pPr>
              <a:lnSpc>
                <a:spcPct val="150000"/>
              </a:lnSpc>
              <a:buNone/>
            </a:pPr>
            <a:r>
              <a:rPr lang="en-US" dirty="0">
                <a:latin typeface="Times New Roman" pitchFamily="18" charset="0"/>
                <a:cs typeface="Times New Roman" pitchFamily="18" charset="0"/>
              </a:rPr>
              <a:t>3CS-1: Ma </a:t>
            </a:r>
            <a:r>
              <a:rPr lang="en-US" dirty="0" err="1">
                <a:latin typeface="Times New Roman" pitchFamily="18" charset="0"/>
                <a:cs typeface="Times New Roman" pitchFamily="18" charset="0"/>
              </a:rPr>
              <a:t>Phyo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Kyaw</a:t>
            </a:r>
            <a:endParaRPr lang="en-US" dirty="0">
              <a:latin typeface="Times New Roman" pitchFamily="18" charset="0"/>
              <a:cs typeface="Times New Roman" pitchFamily="18" charset="0"/>
            </a:endParaRPr>
          </a:p>
          <a:p>
            <a:pPr>
              <a:lnSpc>
                <a:spcPct val="150000"/>
              </a:lnSpc>
              <a:buNone/>
            </a:pPr>
            <a:r>
              <a:rPr lang="en-US" dirty="0">
                <a:latin typeface="Times New Roman" pitchFamily="18" charset="0"/>
                <a:cs typeface="Times New Roman" pitchFamily="18" charset="0"/>
              </a:rPr>
              <a:t>3CS-2: Ma </a:t>
            </a:r>
            <a:r>
              <a:rPr lang="en-US" dirty="0" err="1">
                <a:latin typeface="Times New Roman" pitchFamily="18" charset="0"/>
                <a:cs typeface="Times New Roman" pitchFamily="18" charset="0"/>
              </a:rPr>
              <a:t>Ingyin</a:t>
            </a:r>
            <a:r>
              <a:rPr lang="en-US" dirty="0">
                <a:latin typeface="Times New Roman" pitchFamily="18" charset="0"/>
                <a:cs typeface="Times New Roman" pitchFamily="18" charset="0"/>
              </a:rPr>
              <a:t> San</a:t>
            </a:r>
          </a:p>
          <a:p>
            <a:pPr>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43769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2" y="23859"/>
            <a:ext cx="9905998" cy="1478570"/>
          </a:xfrm>
        </p:spPr>
        <p:txBody>
          <a:bodyPr>
            <a:normAutofit/>
          </a:bodyPr>
          <a:lstStyle/>
          <a:p>
            <a:r>
              <a:rPr lang="en-US" sz="3600" b="1" dirty="0">
                <a:latin typeface="Times New Roman" panose="02020603050405020304" pitchFamily="18" charset="0"/>
                <a:cs typeface="Times New Roman" panose="02020603050405020304" pitchFamily="18" charset="0"/>
              </a:rPr>
              <a:t>Outlines</a:t>
            </a:r>
          </a:p>
        </p:txBody>
      </p:sp>
      <p:sp>
        <p:nvSpPr>
          <p:cNvPr id="3" name="Content Placeholder 2"/>
          <p:cNvSpPr>
            <a:spLocks noGrp="1"/>
          </p:cNvSpPr>
          <p:nvPr>
            <p:ph idx="1"/>
          </p:nvPr>
        </p:nvSpPr>
        <p:spPr>
          <a:xfrm>
            <a:off x="838200" y="1502429"/>
            <a:ext cx="10515600" cy="4351338"/>
          </a:xfrm>
        </p:spPr>
        <p:txBody>
          <a:bodyPr>
            <a:normAutofit/>
          </a:bodyPr>
          <a:lstStyle/>
          <a:p>
            <a:pPr>
              <a:lnSpc>
                <a:spcPct val="150000"/>
              </a:lnSpc>
              <a:spcBef>
                <a:spcPts val="0"/>
              </a:spcBef>
              <a:buClr>
                <a:schemeClr val="tx1"/>
              </a:buClr>
              <a:buSzPts val="2800"/>
            </a:pPr>
            <a:r>
              <a:rPr lang="en-US" sz="2400" dirty="0">
                <a:latin typeface="Times New Roman" panose="02020603050405020304" pitchFamily="18" charset="0"/>
                <a:ea typeface="Times New Roman"/>
                <a:cs typeface="Times New Roman" panose="02020603050405020304" pitchFamily="18" charset="0"/>
                <a:sym typeface="Times New Roman"/>
              </a:rPr>
              <a:t>Abstract</a:t>
            </a:r>
          </a:p>
          <a:p>
            <a:pPr>
              <a:lnSpc>
                <a:spcPct val="150000"/>
              </a:lnSpc>
              <a:buClr>
                <a:schemeClr val="tx1"/>
              </a:buClr>
              <a:buSzPts val="2800"/>
            </a:pPr>
            <a:r>
              <a:rPr lang="en-US" sz="2400" dirty="0">
                <a:latin typeface="Times New Roman" panose="02020603050405020304" pitchFamily="18" charset="0"/>
                <a:ea typeface="Times New Roman"/>
                <a:cs typeface="Times New Roman" panose="02020603050405020304" pitchFamily="18" charset="0"/>
                <a:sym typeface="Times New Roman"/>
              </a:rPr>
              <a:t>Introduction</a:t>
            </a:r>
          </a:p>
          <a:p>
            <a:pPr>
              <a:lnSpc>
                <a:spcPct val="150000"/>
              </a:lnSpc>
              <a:buClr>
                <a:schemeClr val="tx1"/>
              </a:buClr>
              <a:buSzPts val="2800"/>
            </a:pPr>
            <a:r>
              <a:rPr lang="en-US" sz="2400" dirty="0">
                <a:latin typeface="Times New Roman" panose="02020603050405020304" pitchFamily="18" charset="0"/>
                <a:ea typeface="Times New Roman"/>
                <a:cs typeface="Times New Roman" panose="02020603050405020304" pitchFamily="18" charset="0"/>
                <a:sym typeface="Times New Roman"/>
              </a:rPr>
              <a:t>Objectives</a:t>
            </a:r>
          </a:p>
          <a:p>
            <a:pPr>
              <a:lnSpc>
                <a:spcPct val="150000"/>
              </a:lnSpc>
              <a:buClr>
                <a:schemeClr val="tx1"/>
              </a:buClr>
              <a:buSzPts val="2800"/>
            </a:pPr>
            <a:r>
              <a:rPr lang="en-US" sz="2400" dirty="0">
                <a:latin typeface="Times New Roman" panose="02020603050405020304" pitchFamily="18" charset="0"/>
                <a:ea typeface="Times New Roman"/>
                <a:cs typeface="Times New Roman" panose="02020603050405020304" pitchFamily="18" charset="0"/>
                <a:sym typeface="Times New Roman"/>
              </a:rPr>
              <a:t>Implementation of the Project</a:t>
            </a:r>
            <a:endParaRPr lang="en-US" sz="2400" dirty="0">
              <a:latin typeface="Times New Roman" panose="02020603050405020304" pitchFamily="18" charset="0"/>
              <a:cs typeface="Times New Roman" panose="02020603050405020304" pitchFamily="18" charset="0"/>
            </a:endParaRPr>
          </a:p>
          <a:p>
            <a:pPr>
              <a:lnSpc>
                <a:spcPct val="150000"/>
              </a:lnSpc>
              <a:buClr>
                <a:schemeClr val="tx1"/>
              </a:buClr>
              <a:buSzPts val="2800"/>
            </a:pPr>
            <a:r>
              <a:rPr lang="en-US" sz="2400" dirty="0">
                <a:latin typeface="Times New Roman" panose="02020603050405020304" pitchFamily="18" charset="0"/>
                <a:ea typeface="Times New Roman"/>
                <a:cs typeface="Times New Roman" panose="02020603050405020304" pitchFamily="18" charset="0"/>
                <a:sym typeface="Times New Roman"/>
              </a:rPr>
              <a:t>Conclusion</a:t>
            </a:r>
            <a:endParaRPr lang="en-US" sz="2400" dirty="0">
              <a:latin typeface="Times New Roman" panose="02020603050405020304" pitchFamily="18" charset="0"/>
              <a:cs typeface="Times New Roman" panose="02020603050405020304" pitchFamily="18" charset="0"/>
            </a:endParaRPr>
          </a:p>
          <a:p>
            <a:pPr>
              <a:lnSpc>
                <a:spcPct val="150000"/>
              </a:lnSpc>
              <a:buClr>
                <a:schemeClr val="tx1"/>
              </a:buClr>
              <a:buSzPts val="2800"/>
            </a:pPr>
            <a:r>
              <a:rPr lang="en-US" sz="2400" dirty="0">
                <a:latin typeface="Times New Roman" panose="02020603050405020304" pitchFamily="18" charset="0"/>
                <a:ea typeface="Times New Roman"/>
                <a:cs typeface="Times New Roman" panose="02020603050405020304" pitchFamily="18" charset="0"/>
                <a:sym typeface="Times New Roman"/>
              </a:rPr>
              <a:t>References</a:t>
            </a:r>
            <a:endParaRPr lang="en-US" sz="2400" dirty="0">
              <a:latin typeface="Times New Roman" panose="02020603050405020304" pitchFamily="18" charset="0"/>
              <a:cs typeface="Times New Roman" panose="02020603050405020304" pitchFamily="18" charset="0"/>
            </a:endParaRPr>
          </a:p>
          <a:p>
            <a:pPr lvl="0">
              <a:lnSpc>
                <a:spcPct val="150000"/>
              </a:lnSpc>
              <a:buClr>
                <a:schemeClr val="tx1"/>
              </a:buClr>
              <a:buSzPts val="2800"/>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lvl="0">
              <a:lnSpc>
                <a:spcPct val="150000"/>
              </a:lnSpc>
              <a:buClr>
                <a:schemeClr val="tx1"/>
              </a:buClr>
              <a:buSzPts val="2800"/>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lvl="0">
              <a:lnSpc>
                <a:spcPct val="150000"/>
              </a:lnSpc>
              <a:buClr>
                <a:schemeClr val="tx1"/>
              </a:buClr>
              <a:buSzPts val="2800"/>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a:buClr>
                <a:schemeClr val="tx1"/>
              </a:buClr>
            </a:pPr>
            <a:endParaRPr lang="en-US" sz="2400" dirty="0"/>
          </a:p>
        </p:txBody>
      </p:sp>
    </p:spTree>
    <p:extLst>
      <p:ext uri="{BB962C8B-B14F-4D97-AF65-F5344CB8AC3E}">
        <p14:creationId xmlns:p14="http://schemas.microsoft.com/office/powerpoint/2010/main" val="359330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866" y="77648"/>
            <a:ext cx="9905998" cy="1478570"/>
          </a:xfrm>
        </p:spPr>
        <p:txBody>
          <a:bodyPr>
            <a:normAutofit/>
          </a:bodyPr>
          <a:lstStyle/>
          <a:p>
            <a:r>
              <a:rPr lang="en-US" sz="36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38200" y="1556218"/>
            <a:ext cx="10515600" cy="4351338"/>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This is a collection of different types of quizzes for Mathematics, Science, Riddle, Burmese Riddle, Sports, Nature, and so on.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Users can answer with the desired category.</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This is intended to the people who want to get knowledge and pleasure by answering knowledgeable questions.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By this system, the user can learn additional knowledge.  </a:t>
            </a:r>
          </a:p>
        </p:txBody>
      </p:sp>
      <p:sp>
        <p:nvSpPr>
          <p:cNvPr id="4" name="Slide Number Placeholder 3"/>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2779667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2" name="Google Shape;12;p1"/>
          <p:cNvSpPr txBox="1">
            <a:spLocks noGrp="1"/>
          </p:cNvSpPr>
          <p:nvPr>
            <p:ph type="title"/>
          </p:nvPr>
        </p:nvSpPr>
        <p:spPr>
          <a:xfrm>
            <a:off x="838200" y="136991"/>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dirty="0">
                <a:latin typeface="Times New Roman"/>
                <a:ea typeface="Times New Roman"/>
                <a:cs typeface="Times New Roman"/>
                <a:sym typeface="Times New Roman"/>
              </a:rPr>
              <a:t>	Introduction</a:t>
            </a:r>
            <a:endParaRPr dirty="0"/>
          </a:p>
        </p:txBody>
      </p:sp>
      <p:sp>
        <p:nvSpPr>
          <p:cNvPr id="13" name="Google Shape;13;p1"/>
          <p:cNvSpPr txBox="1">
            <a:spLocks noGrp="1"/>
          </p:cNvSpPr>
          <p:nvPr>
            <p:ph idx="1"/>
          </p:nvPr>
        </p:nvSpPr>
        <p:spPr>
          <a:xfrm>
            <a:off x="838200" y="1196788"/>
            <a:ext cx="10515600" cy="5284800"/>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150000"/>
              </a:lnSpc>
              <a:spcBef>
                <a:spcPts val="0"/>
              </a:spcBef>
              <a:spcAft>
                <a:spcPts val="0"/>
              </a:spcAft>
              <a:buClr>
                <a:schemeClr val="tx1"/>
              </a:buClr>
              <a:buSzPts val="2400"/>
              <a:buChar char="•"/>
            </a:pPr>
            <a:r>
              <a:rPr lang="en-US" sz="2400" dirty="0">
                <a:latin typeface="Times New Roman"/>
                <a:ea typeface="Times New Roman"/>
                <a:cs typeface="Times New Roman"/>
                <a:sym typeface="Times New Roman"/>
              </a:rPr>
              <a:t>“Quiz for Genius” is a web-based system.</a:t>
            </a:r>
            <a:endParaRPr dirty="0"/>
          </a:p>
          <a:p>
            <a:pPr marL="228600" lvl="0" indent="-228600" algn="just" rtl="0">
              <a:lnSpc>
                <a:spcPct val="150000"/>
              </a:lnSpc>
              <a:spcBef>
                <a:spcPts val="1000"/>
              </a:spcBef>
              <a:spcAft>
                <a:spcPts val="0"/>
              </a:spcAft>
              <a:buClr>
                <a:schemeClr val="tx1"/>
              </a:buClr>
              <a:buSzPts val="2400"/>
              <a:buChar char="•"/>
            </a:pPr>
            <a:r>
              <a:rPr lang="en-US" sz="2400" dirty="0">
                <a:latin typeface="Times New Roman"/>
                <a:ea typeface="Times New Roman"/>
                <a:cs typeface="Times New Roman"/>
                <a:sym typeface="Times New Roman"/>
              </a:rPr>
              <a:t>In this system, user can choose the desired one of the categories, pick out the appropriate level (Easy to Hard) from the chosen category, and then answer the quizzes based on the user selected category and the level in the given limited time.</a:t>
            </a:r>
            <a:endParaRPr dirty="0">
              <a:latin typeface="Times New Roman"/>
              <a:ea typeface="Times New Roman"/>
              <a:cs typeface="Times New Roman"/>
              <a:sym typeface="Times New Roman"/>
            </a:endParaRPr>
          </a:p>
          <a:p>
            <a:pPr marL="228600" lvl="0" indent="-228600" algn="just" rtl="0">
              <a:lnSpc>
                <a:spcPct val="150000"/>
              </a:lnSpc>
              <a:spcBef>
                <a:spcPts val="1000"/>
              </a:spcBef>
              <a:spcAft>
                <a:spcPts val="0"/>
              </a:spcAft>
              <a:buClr>
                <a:schemeClr val="tx1"/>
              </a:buClr>
              <a:buSzPts val="2400"/>
              <a:buChar char="•"/>
            </a:pPr>
            <a:r>
              <a:rPr lang="en-US" sz="2400" dirty="0">
                <a:latin typeface="Times New Roman"/>
                <a:ea typeface="Times New Roman"/>
                <a:cs typeface="Times New Roman"/>
                <a:sym typeface="Times New Roman"/>
              </a:rPr>
              <a:t>So, users can improve general knowledge. </a:t>
            </a:r>
            <a:endParaRPr dirty="0"/>
          </a:p>
          <a:p>
            <a:pPr marL="228600" lvl="0" indent="-228600" algn="just" rtl="0">
              <a:lnSpc>
                <a:spcPct val="150000"/>
              </a:lnSpc>
              <a:spcBef>
                <a:spcPts val="1000"/>
              </a:spcBef>
              <a:spcAft>
                <a:spcPts val="0"/>
              </a:spcAft>
              <a:buClr>
                <a:schemeClr val="tx1"/>
              </a:buClr>
              <a:buSzPts val="2400"/>
              <a:buChar char="•"/>
            </a:pPr>
            <a:r>
              <a:rPr lang="en-US" sz="2400" dirty="0">
                <a:latin typeface="Times New Roman"/>
                <a:ea typeface="Times New Roman"/>
                <a:cs typeface="Times New Roman"/>
                <a:sym typeface="Times New Roman"/>
              </a:rPr>
              <a:t>New questions can be added to the system by the authorized administrator of the page. </a:t>
            </a:r>
            <a:endParaRPr dirty="0"/>
          </a:p>
          <a:p>
            <a:pPr marL="228600" lvl="0" indent="-228600" algn="just" rtl="0">
              <a:lnSpc>
                <a:spcPct val="150000"/>
              </a:lnSpc>
              <a:spcBef>
                <a:spcPts val="1000"/>
              </a:spcBef>
              <a:spcAft>
                <a:spcPts val="0"/>
              </a:spcAft>
              <a:buClr>
                <a:schemeClr val="tx1"/>
              </a:buClr>
              <a:buSzPts val="2400"/>
              <a:buChar char="•"/>
            </a:pPr>
            <a:r>
              <a:rPr lang="en-US" sz="2400" dirty="0">
                <a:latin typeface="Times New Roman"/>
                <a:ea typeface="Times New Roman"/>
                <a:cs typeface="Times New Roman"/>
                <a:sym typeface="Times New Roman"/>
              </a:rPr>
              <a:t>Administrator can update and delete the questions and answers.</a:t>
            </a:r>
          </a:p>
          <a:p>
            <a:pPr marL="228600" lvl="0" indent="-228600" algn="just" rtl="0">
              <a:lnSpc>
                <a:spcPct val="150000"/>
              </a:lnSpc>
              <a:spcBef>
                <a:spcPts val="1000"/>
              </a:spcBef>
              <a:spcAft>
                <a:spcPts val="0"/>
              </a:spcAft>
              <a:buClr>
                <a:schemeClr val="tx1"/>
              </a:buClr>
              <a:buSzPts val="2400"/>
              <a:buChar char="•"/>
            </a:pPr>
            <a:r>
              <a:rPr lang="en-US" sz="2400" dirty="0">
                <a:latin typeface="Times New Roman"/>
                <a:ea typeface="Times New Roman"/>
                <a:cs typeface="Times New Roman"/>
                <a:sym typeface="Times New Roman"/>
              </a:rPr>
              <a:t>Moreover, administrator can also add the new category   </a:t>
            </a:r>
            <a:endParaRPr dirty="0"/>
          </a:p>
        </p:txBody>
      </p:sp>
      <p:sp>
        <p:nvSpPr>
          <p:cNvPr id="14" name="Google Shape;14;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826" y="140012"/>
            <a:ext cx="9905998" cy="1478570"/>
          </a:xfrm>
        </p:spPr>
        <p:txBody>
          <a:bodyPr>
            <a:normAutofit/>
          </a:bodyPr>
          <a:lstStyle/>
          <a:p>
            <a:r>
              <a:rPr lang="en-US" sz="3600"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515877"/>
            <a:ext cx="10515600"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To evaluate the knowledge, critical thinking, and get into the habit of innovative learning</a:t>
            </a:r>
          </a:p>
          <a:p>
            <a:pPr algn="just">
              <a:lnSpc>
                <a:spcPct val="150000"/>
              </a:lnSpc>
            </a:pPr>
            <a:r>
              <a:rPr lang="en-US" sz="2400" dirty="0">
                <a:latin typeface="Times New Roman" panose="02020603050405020304" pitchFamily="18" charset="0"/>
                <a:cs typeface="Times New Roman" panose="02020603050405020304" pitchFamily="18" charset="0"/>
              </a:rPr>
              <a:t>To help people understand the weaker areas</a:t>
            </a:r>
          </a:p>
          <a:p>
            <a:pPr algn="just">
              <a:lnSpc>
                <a:spcPct val="150000"/>
              </a:lnSpc>
            </a:pPr>
            <a:r>
              <a:rPr lang="en-US" sz="2400" dirty="0">
                <a:latin typeface="Times New Roman" panose="02020603050405020304" pitchFamily="18" charset="0"/>
                <a:cs typeface="Times New Roman" panose="02020603050405020304" pitchFamily="18" charset="0"/>
              </a:rPr>
              <a:t>To help people identify what they know and what they don’t know</a:t>
            </a:r>
          </a:p>
          <a:p>
            <a:pPr algn="just">
              <a:lnSpc>
                <a:spcPct val="150000"/>
              </a:lnSpc>
            </a:pPr>
            <a:r>
              <a:rPr lang="en-US" sz="2400" dirty="0">
                <a:latin typeface="Times New Roman" panose="02020603050405020304" pitchFamily="18" charset="0"/>
                <a:cs typeface="Times New Roman" panose="02020603050405020304" pitchFamily="18" charset="0"/>
              </a:rPr>
              <a:t>To get a better idea</a:t>
            </a:r>
          </a:p>
          <a:p>
            <a:pPr algn="just">
              <a:lnSpc>
                <a:spcPct val="150000"/>
              </a:lnSpc>
            </a:pPr>
            <a:r>
              <a:rPr lang="en-US" sz="2400" dirty="0">
                <a:latin typeface="Times New Roman" panose="02020603050405020304" pitchFamily="18" charset="0"/>
                <a:cs typeface="Times New Roman" panose="02020603050405020304" pitchFamily="18" charset="0"/>
              </a:rPr>
              <a:t>To get a pleasure</a:t>
            </a:r>
          </a:p>
        </p:txBody>
      </p:sp>
      <p:sp>
        <p:nvSpPr>
          <p:cNvPr id="4" name="Slide Number Placeholder 3"/>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364390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Implementation of the Project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5162" y="2249488"/>
            <a:ext cx="7578501" cy="3541712"/>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228143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606364"/>
            <a:ext cx="10515600"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This system provides knowledgeable and exciting questions to the people who are interested in  attempting quizzes.</a:t>
            </a:r>
          </a:p>
          <a:p>
            <a:pPr algn="just">
              <a:lnSpc>
                <a:spcPct val="150000"/>
              </a:lnSpc>
            </a:pPr>
            <a:r>
              <a:rPr lang="en-US" sz="2400" dirty="0">
                <a:latin typeface="Times New Roman" panose="02020603050405020304" pitchFamily="18" charset="0"/>
                <a:cs typeface="Times New Roman" panose="02020603050405020304" pitchFamily="18" charset="0"/>
              </a:rPr>
              <a:t>So, users can gain additional knowledge and mind pleasure from this system.</a:t>
            </a:r>
          </a:p>
          <a:p>
            <a:pPr algn="just">
              <a:lnSpc>
                <a:spcPct val="150000"/>
              </a:lnSpc>
            </a:pPr>
            <a:r>
              <a:rPr lang="en-US" sz="2400" dirty="0">
                <a:latin typeface="Times New Roman" panose="02020603050405020304" pitchFamily="18" charset="0"/>
                <a:cs typeface="Times New Roman" panose="02020603050405020304" pitchFamily="18" charset="0"/>
              </a:rPr>
              <a:t>As the users answer quizzes in the precise time limit for every question, this can improve time management skills.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3964208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Rod Stephens, Programmer’s Reference</a:t>
            </a:r>
          </a:p>
          <a:p>
            <a:r>
              <a:rPr lang="en-US" u="sng" dirty="0">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http://www.w3resource.com</a:t>
            </a:r>
            <a:endParaRPr lang="en-US" u="sng" dirty="0">
              <a:latin typeface="Times New Roman" pitchFamily="18" charset="0"/>
              <a:cs typeface="Times New Roman" pitchFamily="18" charset="0"/>
            </a:endParaRPr>
          </a:p>
          <a:p>
            <a:r>
              <a:rPr lang="en-US" u="sng" dirty="0">
                <a:latin typeface="Times New Roman" pitchFamily="18" charset="0"/>
                <a:cs typeface="Times New Roman" pitchFamily="18" charset="0"/>
                <a:hlinkClick r:id="rId3">
                  <a:extLst>
                    <a:ext uri="{A12FA001-AC4F-418D-AE19-62706E023703}">
                      <ahyp:hlinkClr xmlns:ahyp="http://schemas.microsoft.com/office/drawing/2018/hyperlinkcolor" val="tx"/>
                    </a:ext>
                  </a:extLst>
                </a:hlinkClick>
              </a:rPr>
              <a:t>http://www.stackoverflow.com</a:t>
            </a:r>
            <a:endParaRPr lang="en-US" u="sng" dirty="0">
              <a:latin typeface="Times New Roman" pitchFamily="18" charset="0"/>
              <a:cs typeface="Times New Roman" pitchFamily="18" charset="0"/>
            </a:endParaRPr>
          </a:p>
          <a:p>
            <a:r>
              <a:rPr lang="en-US" u="sng" dirty="0">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http://www.C-Sharpcorner.com</a:t>
            </a:r>
            <a:endParaRPr lang="en-US" u="sng" dirty="0">
              <a:latin typeface="Times New Roman" pitchFamily="18" charset="0"/>
              <a:cs typeface="Times New Roman" pitchFamily="18" charset="0"/>
            </a:endParaRPr>
          </a:p>
          <a:p>
            <a:r>
              <a:rPr lang="en-US" sz="2400" u="sng" dirty="0">
                <a:latin typeface="Times New Roman" pitchFamily="18" charset="0"/>
                <a:cs typeface="Times New Roman" pitchFamily="18" charset="0"/>
              </a:rPr>
              <a:t>http://www.ASPSnippets.com</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15628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60</TotalTime>
  <Words>392</Words>
  <Application>Microsoft Office PowerPoint</Application>
  <PresentationFormat>Widescreen</PresentationFormat>
  <Paragraphs>55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Tw Cen MT</vt:lpstr>
      <vt:lpstr>Circuit</vt:lpstr>
      <vt:lpstr>UNIVERSITY OF COMPUTER STUDIES (MONYWA)</vt:lpstr>
      <vt:lpstr>Supervised By  Daw Phwe Sandi Kyaw</vt:lpstr>
      <vt:lpstr>Outlines</vt:lpstr>
      <vt:lpstr>Abstract</vt:lpstr>
      <vt:lpstr> Introduction</vt:lpstr>
      <vt:lpstr>Objectives</vt:lpstr>
      <vt:lpstr>Implementation of the Project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COMPUTER STUDIES (MONYWA)</dc:title>
  <dc:creator>acer</dc:creator>
  <cp:lastModifiedBy>Hmue Gyi</cp:lastModifiedBy>
  <cp:revision>6</cp:revision>
  <dcterms:modified xsi:type="dcterms:W3CDTF">2023-08-28T03:31:52Z</dcterms:modified>
</cp:coreProperties>
</file>