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34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2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9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7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2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6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71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Scribbles on a notebook">
            <a:extLst>
              <a:ext uri="{FF2B5EF4-FFF2-40B4-BE49-F238E27FC236}">
                <a16:creationId xmlns:a16="http://schemas.microsoft.com/office/drawing/2014/main" id="{333B6CB4-6C78-5A33-FD21-969CAFD2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46" b="146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ADAD18-A881-BC8B-B5CE-CD1728C51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5075853" cy="2581369"/>
          </a:xfrm>
        </p:spPr>
        <p:txBody>
          <a:bodyPr anchor="t">
            <a:normAutofit/>
          </a:bodyPr>
          <a:lstStyle/>
          <a:p>
            <a:r>
              <a:rPr lang="en-US"/>
              <a:t>To-Do APP</a:t>
            </a:r>
            <a:endParaRPr lang="tr-T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57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62ADE-C57D-402F-6A29-0C42F46D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25168"/>
            <a:ext cx="9238434" cy="857559"/>
          </a:xfrm>
        </p:spPr>
        <p:txBody>
          <a:bodyPr/>
          <a:lstStyle/>
          <a:p>
            <a:r>
              <a:rPr lang="en-US"/>
              <a:t>Delete completed tasks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DAF4E4-2EA2-BB59-3B40-995E6E52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E92C71D-8D2A-6CA1-CED2-DBDE6C22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8" y="1791478"/>
            <a:ext cx="11745993" cy="45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2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F7F232-D816-7B14-CE59-58D2CFE5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all tasks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80335D-3DD8-63BE-420D-914412AB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482D42E-5D2C-53BC-8E0B-7C5E96DB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66" y="2025024"/>
            <a:ext cx="8780106" cy="40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7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etal dumbell">
            <a:extLst>
              <a:ext uri="{FF2B5EF4-FFF2-40B4-BE49-F238E27FC236}">
                <a16:creationId xmlns:a16="http://schemas.microsoft.com/office/drawing/2014/main" id="{773FC3E8-4DB0-0612-9C3A-450751494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3668" b="28947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5E46B165-E118-452A-83D6-DE891373E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652" y="1260628"/>
            <a:ext cx="4336744" cy="4336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3B53A8-3BF7-3D57-6079-7E965236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522" y="2096563"/>
            <a:ext cx="3425005" cy="1640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/>
              <a:t>Backend part showcase</a:t>
            </a:r>
          </a:p>
        </p:txBody>
      </p:sp>
    </p:spTree>
    <p:extLst>
      <p:ext uri="{BB962C8B-B14F-4D97-AF65-F5344CB8AC3E}">
        <p14:creationId xmlns:p14="http://schemas.microsoft.com/office/powerpoint/2010/main" val="427791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DE6D93-842B-939E-3B77-4278A12A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Databas(mysql) task table</a:t>
            </a:r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6613B6A-AE55-2E7E-8D21-C530707E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85" y="2462077"/>
            <a:ext cx="9935109" cy="363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0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440779-2018-9E44-B259-73A1EA45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tests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F4D6377-9344-8958-F057-36251386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8000" y="1521860"/>
            <a:ext cx="4572000" cy="38142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93BFEA5-9242-5BC7-D9F5-2853123D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File structures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16A1890D-66DA-2E01-BF46-6E22014F97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143001"/>
            <a:ext cx="4572000" cy="4572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5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3375DFF-9ACF-B1E2-BD6E-623D4423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EE0528E2-7CD0-B24F-AF17-34AB2513A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49289" y="762001"/>
            <a:ext cx="3589421" cy="5334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3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AF51FA6-D0AB-5D72-FC8E-4A51E388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backend(layered architecture style)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2F46D47-B29F-5FBF-DB24-0A1F7FF01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0488" y="762001"/>
            <a:ext cx="3727023" cy="5334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2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 descr="Menyala multicolor desain lantai lencana">
            <a:extLst>
              <a:ext uri="{FF2B5EF4-FFF2-40B4-BE49-F238E27FC236}">
                <a16:creationId xmlns:a16="http://schemas.microsoft.com/office/drawing/2014/main" id="{035FD508-C77B-AD34-6D31-8CAE3D3EB9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668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35" name="Oval 34">
            <a:extLst>
              <a:ext uri="{FF2B5EF4-FFF2-40B4-BE49-F238E27FC236}">
                <a16:creationId xmlns:a16="http://schemas.microsoft.com/office/drawing/2014/main" id="{5E46B165-E118-452A-83D6-DE891373E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652" y="1260628"/>
            <a:ext cx="4336744" cy="4336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E09C7A-E8CF-089D-A090-455FA05D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522" y="2096563"/>
            <a:ext cx="3425005" cy="1640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/>
              <a:t>UI(User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97696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7A5864D7-401D-0217-1E86-B939E00F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33" y="549818"/>
            <a:ext cx="9771367" cy="57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1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FE893A-6DA3-B46A-BFAB-41FCB1D7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737" y="215887"/>
            <a:ext cx="9238434" cy="857559"/>
          </a:xfrm>
        </p:spPr>
        <p:txBody>
          <a:bodyPr/>
          <a:lstStyle/>
          <a:p>
            <a:r>
              <a:rPr lang="en-US"/>
              <a:t>Mark task as done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B5B3C0-8C9C-E433-D7A0-85A39FCA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1EA7AB4-F229-47F4-0FD1-A0FD5D28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7" y="1822088"/>
            <a:ext cx="12192000" cy="47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1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9F7906-A081-A4A3-BD25-005A412F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59326"/>
            <a:ext cx="9238434" cy="857559"/>
          </a:xfrm>
        </p:spPr>
        <p:txBody>
          <a:bodyPr/>
          <a:lstStyle/>
          <a:p>
            <a:r>
              <a:rPr lang="en-US"/>
              <a:t>Remove task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0C08BB-D12C-20AA-EAB7-28E097D95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347215F-D491-F837-0FEC-36C3B199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" y="1016885"/>
            <a:ext cx="12192000" cy="58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8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B024-52C4-56AE-F55B-1B5B2DA9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33995"/>
            <a:ext cx="9238434" cy="857559"/>
          </a:xfrm>
        </p:spPr>
        <p:txBody>
          <a:bodyPr/>
          <a:lstStyle/>
          <a:p>
            <a:r>
              <a:rPr lang="en-US"/>
              <a:t>Add task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16678C-75CD-B9C6-A0BD-AC749EEB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5C6F25E-8F90-52AF-401A-F6F37998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18" y="1104379"/>
            <a:ext cx="9773816" cy="56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B5A21C-DBF0-596A-E663-B5075DF4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</a:t>
            </a:r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D1A7ED1-4A69-9969-B27B-AE92BB0A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2209630"/>
            <a:ext cx="1217464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5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20EE1C-4D67-EBA2-F565-646CD863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414" y="333220"/>
            <a:ext cx="9238434" cy="857559"/>
          </a:xfrm>
        </p:spPr>
        <p:txBody>
          <a:bodyPr/>
          <a:lstStyle/>
          <a:p>
            <a:r>
              <a:rPr lang="en-US"/>
              <a:t>Todo tasks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5EE572-1099-5F26-8540-B11BE6F9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89F7873-28C0-061A-A8AD-F5068392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" y="2026689"/>
            <a:ext cx="12192000" cy="41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3240B0-D206-4AA5-5506-0E28E8CD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558" y="333220"/>
            <a:ext cx="9238434" cy="857559"/>
          </a:xfrm>
        </p:spPr>
        <p:txBody>
          <a:bodyPr/>
          <a:lstStyle/>
          <a:p>
            <a:r>
              <a:rPr lang="en-US"/>
              <a:t>Done tasks</a:t>
            </a:r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FCE8275-929A-3DA9-45B4-DE1F0033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1340"/>
            <a:ext cx="12192000" cy="40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3275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412436"/>
      </a:dk2>
      <a:lt2>
        <a:srgbClr val="E8E2E3"/>
      </a:lt2>
      <a:accent1>
        <a:srgbClr val="6CACA3"/>
      </a:accent1>
      <a:accent2>
        <a:srgbClr val="5DB082"/>
      </a:accent2>
      <a:accent3>
        <a:srgbClr val="64B166"/>
      </a:accent3>
      <a:accent4>
        <a:srgbClr val="7CAE5C"/>
      </a:accent4>
      <a:accent5>
        <a:srgbClr val="9BA769"/>
      </a:accent5>
      <a:accent6>
        <a:srgbClr val="B4A15F"/>
      </a:accent6>
      <a:hlink>
        <a:srgbClr val="AE6973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Geniş ekran</PresentationFormat>
  <Paragraphs>16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Trade Gothic Next Cond</vt:lpstr>
      <vt:lpstr>Trade Gothic Next Light</vt:lpstr>
      <vt:lpstr>PortalVTI</vt:lpstr>
      <vt:lpstr>To-Do APP</vt:lpstr>
      <vt:lpstr>UI(User Interface)</vt:lpstr>
      <vt:lpstr>PowerPoint Sunusu</vt:lpstr>
      <vt:lpstr>Mark task as done</vt:lpstr>
      <vt:lpstr>Remove task</vt:lpstr>
      <vt:lpstr>Add task</vt:lpstr>
      <vt:lpstr>Edit</vt:lpstr>
      <vt:lpstr>Todo tasks</vt:lpstr>
      <vt:lpstr>Done tasks</vt:lpstr>
      <vt:lpstr>Delete completed tasks</vt:lpstr>
      <vt:lpstr>Delete all tasks</vt:lpstr>
      <vt:lpstr>Backend part showcase</vt:lpstr>
      <vt:lpstr>Databas(mysql) task table</vt:lpstr>
      <vt:lpstr>tests</vt:lpstr>
      <vt:lpstr>File structures</vt:lpstr>
      <vt:lpstr>frontend</vt:lpstr>
      <vt:lpstr>backend(layered architecture style)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Hamza Çiçek</dc:creator>
  <cp:lastModifiedBy>Hamza Çiçek</cp:lastModifiedBy>
  <cp:revision>2</cp:revision>
  <dcterms:created xsi:type="dcterms:W3CDTF">2024-08-04T20:48:55Z</dcterms:created>
  <dcterms:modified xsi:type="dcterms:W3CDTF">2024-08-04T20:58:13Z</dcterms:modified>
</cp:coreProperties>
</file>