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53" autoAdjust="0"/>
  </p:normalViewPr>
  <p:slideViewPr>
    <p:cSldViewPr snapToGrid="0" snapToObjects="1">
      <p:cViewPr varScale="1">
        <p:scale>
          <a:sx n="104" d="100"/>
          <a:sy n="104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2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D3DF-D5BF-E24F-A1C2-CA07FC12AD49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184" y="4889146"/>
            <a:ext cx="1746367" cy="1782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IO UTILS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59854" y="5514676"/>
            <a:ext cx="1339678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SBML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67216" y="6051960"/>
            <a:ext cx="1339678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Plain Text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51906" y="4889146"/>
            <a:ext cx="3004239" cy="1782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92258" y="5282924"/>
            <a:ext cx="1233450" cy="3670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510665" y="6154043"/>
            <a:ext cx="1253717" cy="362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CBModel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971077" y="6154043"/>
            <a:ext cx="1236302" cy="362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ODEModel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86030" y="5729079"/>
            <a:ext cx="366371" cy="3532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129833" y="5729080"/>
            <a:ext cx="250608" cy="3532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3169" y="4889146"/>
            <a:ext cx="3315208" cy="1782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SOLVERS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6644800" y="5282924"/>
            <a:ext cx="1339678" cy="35109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Solver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9051" y="6162116"/>
            <a:ext cx="1339678" cy="3633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GLPKSolver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7400686" y="6162116"/>
            <a:ext cx="1446302" cy="3633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GurobiSolver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681436" y="5749363"/>
            <a:ext cx="366371" cy="3532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527543" y="5749364"/>
            <a:ext cx="250608" cy="3532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29551" y="5719494"/>
            <a:ext cx="422355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929551" y="5978519"/>
            <a:ext cx="41522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86708" y="195375"/>
            <a:ext cx="1995539" cy="2857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KINETIC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83183" y="1233311"/>
            <a:ext cx="4197257" cy="3419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413202" y="1662644"/>
            <a:ext cx="1724628" cy="1927056"/>
          </a:xfrm>
          <a:prstGeom prst="roundRect">
            <a:avLst>
              <a:gd name="adj" fmla="val 82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FBA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pFBA</a:t>
            </a:r>
            <a:endParaRPr lang="en-US" sz="16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loopless</a:t>
            </a:r>
            <a:r>
              <a:rPr lang="en-US" sz="1600" dirty="0" smtClean="0"/>
              <a:t>-FBA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MOMA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linearMOMA</a:t>
            </a:r>
            <a:endParaRPr lang="en-US" sz="16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ROOM</a:t>
            </a:r>
          </a:p>
          <a:p>
            <a:pPr algn="ctr"/>
            <a:endParaRPr lang="en-US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2472010" y="1650432"/>
            <a:ext cx="1481153" cy="890228"/>
          </a:xfrm>
          <a:prstGeom prst="roundRect">
            <a:avLst>
              <a:gd name="adj" fmla="val 10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Essentiality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gene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reaction</a:t>
            </a:r>
          </a:p>
          <a:p>
            <a:pPr algn="ctr"/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2472010" y="3591347"/>
            <a:ext cx="1481153" cy="890862"/>
          </a:xfrm>
          <a:prstGeom prst="roundRect">
            <a:avLst>
              <a:gd name="adj" fmla="val 10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Variability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FVA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PhPP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413202" y="3743747"/>
            <a:ext cx="1724628" cy="738462"/>
          </a:xfrm>
          <a:prstGeom prst="roundRect">
            <a:avLst>
              <a:gd name="adj" fmla="val 10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Plotting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Flux envelope</a:t>
            </a:r>
          </a:p>
          <a:p>
            <a:pPr algn="ctr"/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2472010" y="2627114"/>
            <a:ext cx="1481153" cy="877108"/>
          </a:xfrm>
          <a:prstGeom prst="roundRect">
            <a:avLst>
              <a:gd name="adj" fmla="val 10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Deletion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gene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reaction</a:t>
            </a:r>
          </a:p>
          <a:p>
            <a:pPr algn="ctr"/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83184" y="195376"/>
            <a:ext cx="4197257" cy="854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STRAIN DESIGN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535353" y="559123"/>
            <a:ext cx="1483802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Combinatorial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2472010" y="559123"/>
            <a:ext cx="1483802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Greedy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4685897" y="2594967"/>
            <a:ext cx="1995539" cy="20581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OMICS</a:t>
            </a:r>
            <a:endParaRPr lang="en-US" sz="16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4063" y="3052805"/>
            <a:ext cx="1483802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DataSet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4944063" y="3620879"/>
            <a:ext cx="1483802" cy="866964"/>
          </a:xfrm>
          <a:prstGeom prst="roundRect">
            <a:avLst>
              <a:gd name="adj" fmla="val 82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GIMME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E-Flux</a:t>
            </a:r>
          </a:p>
          <a:p>
            <a:pPr algn="ctr"/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685897" y="195376"/>
            <a:ext cx="1995539" cy="2210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BIOREACTOR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944063" y="621562"/>
            <a:ext cx="1483802" cy="857168"/>
          </a:xfrm>
          <a:prstGeom prst="roundRect">
            <a:avLst>
              <a:gd name="adj" fmla="val 82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dFBA</a:t>
            </a:r>
            <a:endParaRPr lang="en-US" sz="16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DyMMM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4944063" y="1610817"/>
            <a:ext cx="1483802" cy="594744"/>
          </a:xfrm>
          <a:prstGeom prst="roundRect">
            <a:avLst>
              <a:gd name="adj" fmla="val 82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Analysis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DySSc</a:t>
            </a:r>
            <a:r>
              <a:rPr lang="en-US" sz="1600" dirty="0" err="1"/>
              <a:t>O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986708" y="3211491"/>
            <a:ext cx="2003677" cy="1441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RECONSTRUCTION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7315202" y="3613807"/>
            <a:ext cx="1361146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gapFind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315201" y="4115878"/>
            <a:ext cx="1365545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gapFill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7242577" y="583545"/>
            <a:ext cx="1563020" cy="857168"/>
          </a:xfrm>
          <a:prstGeom prst="roundRect">
            <a:avLst>
              <a:gd name="adj" fmla="val 82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time-course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steady-state</a:t>
            </a:r>
          </a:p>
          <a:p>
            <a:pPr algn="ctr"/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7250476" y="1556932"/>
            <a:ext cx="1547222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Sampling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7250476" y="2026378"/>
            <a:ext cx="1547222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250476" y="2510399"/>
            <a:ext cx="1547222" cy="3555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35160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66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12</cp:revision>
  <dcterms:created xsi:type="dcterms:W3CDTF">2016-02-17T15:23:09Z</dcterms:created>
  <dcterms:modified xsi:type="dcterms:W3CDTF">2016-02-17T16:31:35Z</dcterms:modified>
</cp:coreProperties>
</file>