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68" r:id="rId3"/>
    <p:sldId id="260" r:id="rId4"/>
    <p:sldId id="261" r:id="rId5"/>
    <p:sldId id="270" r:id="rId6"/>
    <p:sldId id="262" r:id="rId7"/>
    <p:sldId id="263" r:id="rId8"/>
    <p:sldId id="271" r:id="rId9"/>
    <p:sldId id="275" r:id="rId10"/>
    <p:sldId id="265" r:id="rId11"/>
    <p:sldId id="272" r:id="rId12"/>
    <p:sldId id="266" r:id="rId13"/>
    <p:sldId id="274" r:id="rId14"/>
    <p:sldId id="264" r:id="rId15"/>
    <p:sldId id="273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2" r:id="rId24"/>
    <p:sldId id="284" r:id="rId25"/>
    <p:sldId id="285" r:id="rId26"/>
    <p:sldId id="286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75F"/>
    <a:srgbClr val="2E3446"/>
    <a:srgbClr val="AB3F7D"/>
    <a:srgbClr val="4BB6FF"/>
    <a:srgbClr val="FF4B83"/>
    <a:srgbClr val="B07853"/>
    <a:srgbClr val="294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23" autoAdjust="0"/>
  </p:normalViewPr>
  <p:slideViewPr>
    <p:cSldViewPr snapToGrid="0">
      <p:cViewPr varScale="1">
        <p:scale>
          <a:sx n="72" d="100"/>
          <a:sy n="72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38D4D-E68C-43F4-9238-3F55B63A251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97E92-3BFE-4701-8FED-42DEEF24AB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6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97E92-3BFE-4701-8FED-42DEEF24AB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9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996D-7E45-4187-B876-8B807B77E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C7EEC-BDF3-403F-A181-8736080E9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743CF-3FF6-4027-8405-3EF089B1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21AD-3B63-452E-9CC7-B7986987CAE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C61D-522D-4996-9442-62FCA46A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7C9D1-72B6-414F-9FC7-D90F42AA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C1C1-DC31-4558-BDF1-5C0C4E76AB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D5B4-57C6-4F24-96FF-0612DA3E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A7CBD-0621-4EC6-A2BB-3770B651C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B8B12-20B7-45A8-BCCF-FF0455DF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21AD-3B63-452E-9CC7-B7986987CAE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5CDB-3A4B-4D84-ADFC-D4777947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D216E-DB5F-407A-BCD8-0C879E11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C1C1-DC31-4558-BDF1-5C0C4E76AB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8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9E296-B53D-44F5-83D6-91D3B9CFA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77E63-7AED-48B6-B8D4-B2564F78A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99F00-FC09-4843-B3F2-FC9BB31C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21AD-3B63-452E-9CC7-B7986987CAE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F2CF3-B082-44B9-B81A-F15B3891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775BC-B5A0-4B83-A7DD-AD77847B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C1C1-DC31-4558-BDF1-5C0C4E76AB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1EF8-C592-48D7-8218-1782079E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2C37-C589-4876-9220-8DEC8F9B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30C5-1178-44E8-9C32-F3F096CE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21AD-3B63-452E-9CC7-B7986987CAE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0E5B3-E311-413F-8413-982395EB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20101-67E9-461B-94FC-CD49701F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C1C1-DC31-4558-BDF1-5C0C4E76AB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3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4C16-AA58-41DB-A305-3CF2FA76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D8071-A437-457B-922E-799B8A18B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1ABD9-99F0-4EC2-BE94-57FE02B4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21AD-3B63-452E-9CC7-B7986987CAE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697B-64AE-42C0-B317-0D5CA00A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93D05-B09B-49C4-A4AC-B68AE165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C1C1-DC31-4558-BDF1-5C0C4E76AB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2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DF4B-DF22-4E84-9ED2-0DDCF4BC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97F-C576-4F2F-A2D9-D42DAFBD3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20C0-BD74-452E-8E76-0538BB5F0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BC6BB-6BA9-41A3-B78C-0E0D2E1E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21AD-3B63-452E-9CC7-B7986987CAE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6FA32-5CB4-41F7-8185-220067F4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23717-1E4B-40C6-A4F1-15112DB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C1C1-DC31-4558-BDF1-5C0C4E76AB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7B21-F309-4D49-B1D2-F2386A69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761E5-978B-4033-A003-446BD2A0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217E5-1EA7-4637-BCC2-2EE373061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A2DAC-316E-4947-BEAA-154D6EDE4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A032E-0558-4502-9340-2BF288484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387CF-0B39-4E9B-9BF2-3B046556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21AD-3B63-452E-9CC7-B7986987CAE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C072E-DF78-4FF6-90FE-3C5CF9DD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AB3D5-1B16-4B48-B3E0-58038D27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C1C1-DC31-4558-BDF1-5C0C4E76AB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3ADF-FB94-4596-A822-2418C0E3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D04F5-574F-409D-A1CE-568B6642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21AD-3B63-452E-9CC7-B7986987CAE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A114E-032C-4FAF-8672-A7EE5130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2585B-D74F-446C-82DF-ACC7C7CB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C1C1-DC31-4558-BDF1-5C0C4E76AB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0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856AC-2F27-4E5C-AD22-E9DA3F9D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21AD-3B63-452E-9CC7-B7986987CAE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DD6C7-0D14-40C6-A83F-2A755D2E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E642F-7451-4C04-990A-70C3ADCF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C1C1-DC31-4558-BDF1-5C0C4E76AB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4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57A7-27B9-46AC-911C-B9880B2E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2085-7CAB-4124-988A-08344CDB0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6428E-5BC8-4F48-83EC-E9232FBE1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EBF2-B651-40C3-A218-9EE3C3FF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21AD-3B63-452E-9CC7-B7986987CAE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4741B-5305-4535-B8D8-13239427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5B1C3-FC48-4CC7-A9DC-4F8EA780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C1C1-DC31-4558-BDF1-5C0C4E76AB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9404-81C8-4F4E-8DBF-94B5FB9C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F5816-4EA8-49A7-896C-9362677F2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66C8F-FA59-4C3E-BC23-7D7D24258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DA281-D6BC-4317-8704-E51BEED7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21AD-3B63-452E-9CC7-B7986987CAE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9B403-684C-45E3-BCC1-C39020CE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51DA2-3264-46E1-A38D-694F9BF2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C1C1-DC31-4558-BDF1-5C0C4E76AB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2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4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DA795-7ED6-456E-870A-77C99E8F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018F8-EBA8-419E-84A4-E0CF00FB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FBD2-8FCE-41E3-A168-893AA8438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221AD-3B63-452E-9CC7-B7986987CAE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534AF-1708-49FE-8061-75AB16B5D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659BC-B6B1-47C6-8F2F-1A8EECEC3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FC1C1-DC31-4558-BDF1-5C0C4E76AB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hlinkHover r:id="rId4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4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06"/>
            <a:ext cx="12192000" cy="6928579"/>
          </a:xfrm>
          <a:prstGeom prst="rect">
            <a:avLst/>
          </a:prstGeom>
        </p:spPr>
      </p:pic>
      <p:sp>
        <p:nvSpPr>
          <p:cNvPr id="62" name="Flowchart: Alternate Process 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410558F-5732-4813-8603-BC0441ACD047}"/>
              </a:ext>
            </a:extLst>
          </p:cNvPr>
          <p:cNvSpPr/>
          <p:nvPr/>
        </p:nvSpPr>
        <p:spPr>
          <a:xfrm>
            <a:off x="2229513" y="1359526"/>
            <a:ext cx="7663787" cy="4241174"/>
          </a:xfrm>
          <a:prstGeom prst="flowChartAlternateProcess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Agency FB" panose="020B0503020202020204" pitchFamily="34" charset="0"/>
              </a:rPr>
              <a:t>JUGAR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65" name="jasper1">
            <a:hlinkClick r:id="" action="ppaction://media"/>
            <a:extLst>
              <a:ext uri="{FF2B5EF4-FFF2-40B4-BE49-F238E27FC236}">
                <a16:creationId xmlns:a16="http://schemas.microsoft.com/office/drawing/2014/main" id="{DA234B2E-A5CD-44FC-A4B7-65880210CB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337575" y="203680"/>
            <a:ext cx="72333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800000"/>
    </mc:Choice>
    <mc:Fallback xmlns="">
      <p:transition advClick="0" advTm="18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268"/>
            <a:ext cx="12192000" cy="6928579"/>
          </a:xfrm>
          <a:prstGeom prst="rect">
            <a:avLst/>
          </a:prstGeom>
        </p:spPr>
      </p:pic>
      <p:sp>
        <p:nvSpPr>
          <p:cNvPr id="62" name="Flowchart: Alternate Process 61">
            <a:hlinkClick r:id="rId4" action="ppaction://hlinksldjump"/>
            <a:extLst>
              <a:ext uri="{FF2B5EF4-FFF2-40B4-BE49-F238E27FC236}">
                <a16:creationId xmlns:a16="http://schemas.microsoft.com/office/drawing/2014/main" id="{B410558F-5732-4813-8603-BC0441ACD047}"/>
              </a:ext>
            </a:extLst>
          </p:cNvPr>
          <p:cNvSpPr/>
          <p:nvPr/>
        </p:nvSpPr>
        <p:spPr>
          <a:xfrm>
            <a:off x="2702754" y="3197198"/>
            <a:ext cx="7279446" cy="2204705"/>
          </a:xfrm>
          <a:prstGeom prst="flowChartAlternateProcess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Agency FB" panose="020B0503020202020204" pitchFamily="34" charset="0"/>
              </a:rPr>
              <a:t>REINTENTAR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3CEC66-8A88-458D-B67E-829B6B715F9F}"/>
              </a:ext>
            </a:extLst>
          </p:cNvPr>
          <p:cNvSpPr/>
          <p:nvPr/>
        </p:nvSpPr>
        <p:spPr>
          <a:xfrm>
            <a:off x="411463" y="745822"/>
            <a:ext cx="11369072" cy="1862048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22225">
                  <a:noFill/>
                  <a:prstDash val="solid"/>
                </a:ln>
                <a:solidFill>
                  <a:srgbClr val="FF4B83"/>
                </a:solidFill>
                <a:effectLst/>
                <a:latin typeface="Anita  Semi-square" panose="02000000000000080000" pitchFamily="2" charset="0"/>
              </a:rPr>
              <a:t>Perdiste</a:t>
            </a:r>
            <a:endParaRPr lang="en-US" sz="11500" b="1" cap="none" spc="0" dirty="0">
              <a:ln w="22225">
                <a:noFill/>
                <a:prstDash val="solid"/>
              </a:ln>
              <a:solidFill>
                <a:srgbClr val="FF4B83"/>
              </a:solidFill>
              <a:effectLst/>
              <a:latin typeface="Anita  Semi-square" panose="0200000000000008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0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800000"/>
    </mc:Choice>
    <mc:Fallback xmlns="">
      <p:transition advClick="0" advTm="180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14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364"/>
            <a:ext cx="12192000" cy="692857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515C46F-BC6B-4979-9CA1-9BDE0DA4FEA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6" y="179195"/>
            <a:ext cx="2094337" cy="2094337"/>
          </a:xfrm>
          <a:prstGeom prst="rect">
            <a:avLst/>
          </a:prstGeom>
        </p:spPr>
      </p:pic>
      <p:sp>
        <p:nvSpPr>
          <p:cNvPr id="39" name="Frame 3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4EBC987-7D2E-41B3-B48F-3A031905F0C9}"/>
              </a:ext>
            </a:extLst>
          </p:cNvPr>
          <p:cNvSpPr/>
          <p:nvPr/>
        </p:nvSpPr>
        <p:spPr>
          <a:xfrm>
            <a:off x="618771" y="693999"/>
            <a:ext cx="1272209" cy="1219200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3031891F-1844-4A8B-93F4-A6341FEBFBD3}"/>
              </a:ext>
            </a:extLst>
          </p:cNvPr>
          <p:cNvSpPr/>
          <p:nvPr/>
        </p:nvSpPr>
        <p:spPr>
          <a:xfrm rot="3037900">
            <a:off x="834904" y="834450"/>
            <a:ext cx="844120" cy="920834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067143D8-D53F-4EF1-B761-107AA07649AC}"/>
              </a:ext>
            </a:extLst>
          </p:cNvPr>
          <p:cNvSpPr/>
          <p:nvPr/>
        </p:nvSpPr>
        <p:spPr>
          <a:xfrm rot="5400000">
            <a:off x="1002927" y="1032083"/>
            <a:ext cx="490640" cy="530087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6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9" grpId="2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83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FA665E1D-E819-40C7-95D8-CF0F13AB14CB}"/>
              </a:ext>
            </a:extLst>
          </p:cNvPr>
          <p:cNvSpPr/>
          <p:nvPr/>
        </p:nvSpPr>
        <p:spPr>
          <a:xfrm>
            <a:off x="-6096000" y="2672819"/>
            <a:ext cx="12192000" cy="552117"/>
          </a:xfrm>
          <a:prstGeom prst="rect">
            <a:avLst/>
          </a:prstGeom>
          <a:solidFill>
            <a:srgbClr val="29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9B96651-04D9-4A18-8586-4B9DF27F7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01"/>
            <a:ext cx="12192000" cy="692857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515C46F-BC6B-4979-9CA1-9BDE0DA4FEA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663" y="4591940"/>
            <a:ext cx="2094337" cy="2094337"/>
          </a:xfrm>
          <a:prstGeom prst="rect">
            <a:avLst/>
          </a:prstGeom>
        </p:spPr>
      </p:pic>
      <p:sp>
        <p:nvSpPr>
          <p:cNvPr id="39" name="Frame 38">
            <a:hlinkHover r:id="rId5" action="ppaction://hlinksldjump"/>
            <a:extLst>
              <a:ext uri="{FF2B5EF4-FFF2-40B4-BE49-F238E27FC236}">
                <a16:creationId xmlns:a16="http://schemas.microsoft.com/office/drawing/2014/main" id="{04EBC987-7D2E-41B3-B48F-3A031905F0C9}"/>
              </a:ext>
            </a:extLst>
          </p:cNvPr>
          <p:cNvSpPr/>
          <p:nvPr/>
        </p:nvSpPr>
        <p:spPr>
          <a:xfrm>
            <a:off x="10508728" y="5106744"/>
            <a:ext cx="1272209" cy="1219200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3031891F-1844-4A8B-93F4-A6341FEBFBD3}"/>
              </a:ext>
            </a:extLst>
          </p:cNvPr>
          <p:cNvSpPr/>
          <p:nvPr/>
        </p:nvSpPr>
        <p:spPr>
          <a:xfrm rot="3037900">
            <a:off x="10724861" y="5247195"/>
            <a:ext cx="844120" cy="920834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067143D8-D53F-4EF1-B761-107AA07649AC}"/>
              </a:ext>
            </a:extLst>
          </p:cNvPr>
          <p:cNvSpPr/>
          <p:nvPr/>
        </p:nvSpPr>
        <p:spPr>
          <a:xfrm rot="5400000">
            <a:off x="10892884" y="5444828"/>
            <a:ext cx="490640" cy="530087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F28EE9-1655-4DDA-BBB4-898CC4B97BA2}"/>
              </a:ext>
            </a:extLst>
          </p:cNvPr>
          <p:cNvGrpSpPr/>
          <p:nvPr/>
        </p:nvGrpSpPr>
        <p:grpSpPr>
          <a:xfrm>
            <a:off x="2026324" y="332478"/>
            <a:ext cx="6713391" cy="6242465"/>
            <a:chOff x="2069811" y="158293"/>
            <a:chExt cx="6713391" cy="6242465"/>
          </a:xfrm>
        </p:grpSpPr>
        <p:sp>
          <p:nvSpPr>
            <p:cNvPr id="11" name="Star: 7 Points 10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77920C88-6DAA-4F68-9324-5F31A9CE3088}"/>
                </a:ext>
              </a:extLst>
            </p:cNvPr>
            <p:cNvSpPr/>
            <p:nvPr/>
          </p:nvSpPr>
          <p:spPr>
            <a:xfrm>
              <a:off x="2069811" y="2494836"/>
              <a:ext cx="1493822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tar: 7 Points 36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0196ACE2-F560-45E3-8077-4D5542365FD1}"/>
                </a:ext>
              </a:extLst>
            </p:cNvPr>
            <p:cNvSpPr/>
            <p:nvPr/>
          </p:nvSpPr>
          <p:spPr>
            <a:xfrm>
              <a:off x="7289380" y="2494692"/>
              <a:ext cx="1493822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tar: 7 Points 37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B8BBB67C-94FA-4D58-B249-69E874A63084}"/>
                </a:ext>
              </a:extLst>
            </p:cNvPr>
            <p:cNvSpPr/>
            <p:nvPr/>
          </p:nvSpPr>
          <p:spPr>
            <a:xfrm>
              <a:off x="4614789" y="5069899"/>
              <a:ext cx="1493822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tar: 7 Points 41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56BE6F61-B5F4-4BAE-BB35-98AF23748913}"/>
                </a:ext>
              </a:extLst>
            </p:cNvPr>
            <p:cNvSpPr/>
            <p:nvPr/>
          </p:nvSpPr>
          <p:spPr>
            <a:xfrm>
              <a:off x="4595018" y="158293"/>
              <a:ext cx="1493822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1D76944-AA5B-4168-B406-CC0463AAB0A8}"/>
              </a:ext>
            </a:extLst>
          </p:cNvPr>
          <p:cNvSpPr/>
          <p:nvPr/>
        </p:nvSpPr>
        <p:spPr>
          <a:xfrm>
            <a:off x="3668383" y="1736426"/>
            <a:ext cx="3436235" cy="3313994"/>
          </a:xfrm>
          <a:prstGeom prst="ellipse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0644C6C-400E-4F10-8BEA-BA8A0E6529BC}"/>
              </a:ext>
            </a:extLst>
          </p:cNvPr>
          <p:cNvSpPr/>
          <p:nvPr/>
        </p:nvSpPr>
        <p:spPr>
          <a:xfrm>
            <a:off x="3925412" y="1940490"/>
            <a:ext cx="2915216" cy="2896944"/>
          </a:xfrm>
          <a:prstGeom prst="ellipse">
            <a:avLst/>
          </a:prstGeom>
          <a:solidFill>
            <a:srgbClr val="2E34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5F05F1-0DAA-44D5-BC89-458EBCA2973C}"/>
              </a:ext>
            </a:extLst>
          </p:cNvPr>
          <p:cNvGrpSpPr/>
          <p:nvPr/>
        </p:nvGrpSpPr>
        <p:grpSpPr>
          <a:xfrm>
            <a:off x="4168901" y="2792808"/>
            <a:ext cx="2428238" cy="1201230"/>
            <a:chOff x="6951167" y="2597697"/>
            <a:chExt cx="2428238" cy="1201230"/>
          </a:xfrm>
        </p:grpSpPr>
        <p:sp>
          <p:nvSpPr>
            <p:cNvPr id="2" name="Flowchart: Manual Operation 1">
              <a:extLst>
                <a:ext uri="{FF2B5EF4-FFF2-40B4-BE49-F238E27FC236}">
                  <a16:creationId xmlns:a16="http://schemas.microsoft.com/office/drawing/2014/main" id="{6C188A68-AC0D-4D70-A221-1DC24CF095F3}"/>
                </a:ext>
              </a:extLst>
            </p:cNvPr>
            <p:cNvSpPr/>
            <p:nvPr/>
          </p:nvSpPr>
          <p:spPr>
            <a:xfrm>
              <a:off x="6951167" y="2597697"/>
              <a:ext cx="1312753" cy="660903"/>
            </a:xfrm>
            <a:prstGeom prst="flowChartManualOperation">
              <a:avLst/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Manual Operation 26">
              <a:extLst>
                <a:ext uri="{FF2B5EF4-FFF2-40B4-BE49-F238E27FC236}">
                  <a16:creationId xmlns:a16="http://schemas.microsoft.com/office/drawing/2014/main" id="{E5F50C3D-AA57-461C-B6D4-1AF828E2D3BE}"/>
                </a:ext>
              </a:extLst>
            </p:cNvPr>
            <p:cNvSpPr/>
            <p:nvPr/>
          </p:nvSpPr>
          <p:spPr>
            <a:xfrm>
              <a:off x="7117132" y="2672819"/>
              <a:ext cx="986828" cy="506994"/>
            </a:xfrm>
            <a:prstGeom prst="flowChartManualOperation">
              <a:avLst/>
            </a:prstGeom>
            <a:solidFill>
              <a:srgbClr val="2E34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F3951F-D317-4EE8-9AC8-616BCDFF8029}"/>
                </a:ext>
              </a:extLst>
            </p:cNvPr>
            <p:cNvSpPr/>
            <p:nvPr/>
          </p:nvSpPr>
          <p:spPr>
            <a:xfrm>
              <a:off x="7494375" y="2736080"/>
              <a:ext cx="226336" cy="344032"/>
            </a:xfrm>
            <a:prstGeom prst="rect">
              <a:avLst/>
            </a:prstGeom>
            <a:solidFill>
              <a:srgbClr val="FF4B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Manual Operation 27">
              <a:extLst>
                <a:ext uri="{FF2B5EF4-FFF2-40B4-BE49-F238E27FC236}">
                  <a16:creationId xmlns:a16="http://schemas.microsoft.com/office/drawing/2014/main" id="{05A84B9B-A5F4-4CB8-A4C4-F11A1074F7D9}"/>
                </a:ext>
              </a:extLst>
            </p:cNvPr>
            <p:cNvSpPr/>
            <p:nvPr/>
          </p:nvSpPr>
          <p:spPr>
            <a:xfrm>
              <a:off x="8066652" y="2597697"/>
              <a:ext cx="1312753" cy="660903"/>
            </a:xfrm>
            <a:prstGeom prst="flowChartManualOperation">
              <a:avLst/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Manual Operation 28">
              <a:extLst>
                <a:ext uri="{FF2B5EF4-FFF2-40B4-BE49-F238E27FC236}">
                  <a16:creationId xmlns:a16="http://schemas.microsoft.com/office/drawing/2014/main" id="{46685CC8-18B5-4FF8-A822-60F1AA140048}"/>
                </a:ext>
              </a:extLst>
            </p:cNvPr>
            <p:cNvSpPr/>
            <p:nvPr/>
          </p:nvSpPr>
          <p:spPr>
            <a:xfrm>
              <a:off x="8232617" y="2672819"/>
              <a:ext cx="986828" cy="506994"/>
            </a:xfrm>
            <a:prstGeom prst="flowChartManualOperation">
              <a:avLst/>
            </a:prstGeom>
            <a:solidFill>
              <a:srgbClr val="2E34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858355C-226C-400E-90D7-0C84EF969861}"/>
                </a:ext>
              </a:extLst>
            </p:cNvPr>
            <p:cNvSpPr/>
            <p:nvPr/>
          </p:nvSpPr>
          <p:spPr>
            <a:xfrm>
              <a:off x="8609860" y="2736080"/>
              <a:ext cx="226336" cy="344032"/>
            </a:xfrm>
            <a:prstGeom prst="rect">
              <a:avLst/>
            </a:prstGeom>
            <a:solidFill>
              <a:srgbClr val="FF4B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7C8AE2-E245-4242-92A1-F10DE3519FA3}"/>
                </a:ext>
              </a:extLst>
            </p:cNvPr>
            <p:cNvSpPr/>
            <p:nvPr/>
          </p:nvSpPr>
          <p:spPr>
            <a:xfrm>
              <a:off x="7229762" y="3684974"/>
              <a:ext cx="1885030" cy="113953"/>
            </a:xfrm>
            <a:prstGeom prst="rect">
              <a:avLst/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ame 4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69E46546-02B2-4506-8F98-DCAB25D62AD2}"/>
              </a:ext>
            </a:extLst>
          </p:cNvPr>
          <p:cNvSpPr/>
          <p:nvPr/>
        </p:nvSpPr>
        <p:spPr>
          <a:xfrm>
            <a:off x="8739715" y="-6983848"/>
            <a:ext cx="1247312" cy="6928580"/>
          </a:xfrm>
          <a:prstGeom prst="frame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Star: 7 Points 4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E84C264-9C98-4B52-BC4B-D57781864760}"/>
              </a:ext>
            </a:extLst>
          </p:cNvPr>
          <p:cNvSpPr/>
          <p:nvPr/>
        </p:nvSpPr>
        <p:spPr>
          <a:xfrm>
            <a:off x="4571302" y="5263808"/>
            <a:ext cx="1493822" cy="1330859"/>
          </a:xfrm>
          <a:prstGeom prst="star7">
            <a:avLst>
              <a:gd name="adj" fmla="val 22963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63321EB7-9B72-4F2C-87F4-862B5615D245}"/>
              </a:ext>
            </a:extLst>
          </p:cNvPr>
          <p:cNvSpPr/>
          <p:nvPr/>
        </p:nvSpPr>
        <p:spPr>
          <a:xfrm rot="16200000">
            <a:off x="-338825" y="4450388"/>
            <a:ext cx="1392541" cy="635786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ame 45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E4F72C9-E994-4FDE-A5AA-850224C2E8E7}"/>
              </a:ext>
            </a:extLst>
          </p:cNvPr>
          <p:cNvSpPr/>
          <p:nvPr/>
        </p:nvSpPr>
        <p:spPr>
          <a:xfrm>
            <a:off x="2026324" y="-6983848"/>
            <a:ext cx="1247312" cy="6928580"/>
          </a:xfrm>
          <a:prstGeom prst="frame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73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 0.00046 L 0.5 0.00046 " pathEditMode="relative" rAng="0" ptsTypes="AA">
                                      <p:cBhvr>
                                        <p:cTn id="19" dur="3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-0.00195 1.015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078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3.33333E-6 L 0.32565 -0.0039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76" y="-20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repeatCount="indefinite" accel="33000" decel="38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63 -0.15185 L 0.72877 0.1796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64" y="1657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9167E-6 4.44444E-6 L -0.00196 1.015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39" grpId="0" animBg="1"/>
      <p:bldP spid="39" grpId="1" animBg="1"/>
      <p:bldP spid="39" grpId="2" animBg="1"/>
      <p:bldP spid="40" grpId="0" animBg="1"/>
      <p:bldP spid="41" grpId="0" animBg="1"/>
      <p:bldP spid="43" grpId="0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268"/>
            <a:ext cx="12192000" cy="6928579"/>
          </a:xfrm>
          <a:prstGeom prst="rect">
            <a:avLst/>
          </a:prstGeom>
        </p:spPr>
      </p:pic>
      <p:sp>
        <p:nvSpPr>
          <p:cNvPr id="62" name="Flowchart: Alternate Process 61">
            <a:hlinkClick r:id="rId4" action="ppaction://hlinksldjump"/>
            <a:extLst>
              <a:ext uri="{FF2B5EF4-FFF2-40B4-BE49-F238E27FC236}">
                <a16:creationId xmlns:a16="http://schemas.microsoft.com/office/drawing/2014/main" id="{B410558F-5732-4813-8603-BC0441ACD047}"/>
              </a:ext>
            </a:extLst>
          </p:cNvPr>
          <p:cNvSpPr/>
          <p:nvPr/>
        </p:nvSpPr>
        <p:spPr>
          <a:xfrm>
            <a:off x="411462" y="505574"/>
            <a:ext cx="4080639" cy="948879"/>
          </a:xfrm>
          <a:prstGeom prst="flowChartAlternateProcess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Agency FB" panose="020B0503020202020204" pitchFamily="34" charset="0"/>
              </a:rPr>
              <a:t>REINTENTAR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3CEC66-8A88-458D-B67E-829B6B715F9F}"/>
              </a:ext>
            </a:extLst>
          </p:cNvPr>
          <p:cNvSpPr/>
          <p:nvPr/>
        </p:nvSpPr>
        <p:spPr>
          <a:xfrm>
            <a:off x="411462" y="2497976"/>
            <a:ext cx="11369072" cy="1862048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22225">
                  <a:noFill/>
                  <a:prstDash val="solid"/>
                </a:ln>
                <a:solidFill>
                  <a:srgbClr val="FF4B83"/>
                </a:solidFill>
                <a:effectLst/>
                <a:latin typeface="Anita  Semi-square" panose="02000000000000080000" pitchFamily="2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47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800000"/>
    </mc:Choice>
    <mc:Fallback xmlns="">
      <p:transition advClick="0" advTm="180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48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FA665E1D-E819-40C7-95D8-CF0F13AB14CB}"/>
              </a:ext>
            </a:extLst>
          </p:cNvPr>
          <p:cNvSpPr/>
          <p:nvPr/>
        </p:nvSpPr>
        <p:spPr>
          <a:xfrm>
            <a:off x="-6096000" y="2672819"/>
            <a:ext cx="12192000" cy="552117"/>
          </a:xfrm>
          <a:prstGeom prst="rect">
            <a:avLst/>
          </a:prstGeom>
          <a:solidFill>
            <a:srgbClr val="29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9B96651-04D9-4A18-8586-4B9DF27F7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0"/>
            <a:ext cx="12192000" cy="692857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515C46F-BC6B-4979-9CA1-9BDE0DA4FEA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5" y="3776671"/>
            <a:ext cx="2094337" cy="2094337"/>
          </a:xfrm>
          <a:prstGeom prst="rect">
            <a:avLst/>
          </a:prstGeom>
        </p:spPr>
      </p:pic>
      <p:sp>
        <p:nvSpPr>
          <p:cNvPr id="39" name="Frame 38">
            <a:hlinkHover r:id="rId5" action="ppaction://hlinksldjump"/>
            <a:extLst>
              <a:ext uri="{FF2B5EF4-FFF2-40B4-BE49-F238E27FC236}">
                <a16:creationId xmlns:a16="http://schemas.microsoft.com/office/drawing/2014/main" id="{04EBC987-7D2E-41B3-B48F-3A031905F0C9}"/>
              </a:ext>
            </a:extLst>
          </p:cNvPr>
          <p:cNvSpPr/>
          <p:nvPr/>
        </p:nvSpPr>
        <p:spPr>
          <a:xfrm>
            <a:off x="522960" y="4291475"/>
            <a:ext cx="1272209" cy="1219200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3031891F-1844-4A8B-93F4-A6341FEBFBD3}"/>
              </a:ext>
            </a:extLst>
          </p:cNvPr>
          <p:cNvSpPr/>
          <p:nvPr/>
        </p:nvSpPr>
        <p:spPr>
          <a:xfrm rot="3037900">
            <a:off x="739093" y="4431926"/>
            <a:ext cx="844120" cy="920834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067143D8-D53F-4EF1-B761-107AA07649AC}"/>
              </a:ext>
            </a:extLst>
          </p:cNvPr>
          <p:cNvSpPr/>
          <p:nvPr/>
        </p:nvSpPr>
        <p:spPr>
          <a:xfrm rot="5400000">
            <a:off x="907116" y="4629559"/>
            <a:ext cx="490640" cy="530087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Equals 30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BBDE7F10-919F-404B-A5CC-B8B90356439F}"/>
              </a:ext>
            </a:extLst>
          </p:cNvPr>
          <p:cNvSpPr/>
          <p:nvPr/>
        </p:nvSpPr>
        <p:spPr>
          <a:xfrm rot="5400000">
            <a:off x="2403330" y="1529093"/>
            <a:ext cx="7171921" cy="1998237"/>
          </a:xfrm>
          <a:prstGeom prst="mathEqual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Equals 3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A92143E-9518-4A16-8514-87D6BE32811E}"/>
              </a:ext>
            </a:extLst>
          </p:cNvPr>
          <p:cNvSpPr/>
          <p:nvPr/>
        </p:nvSpPr>
        <p:spPr>
          <a:xfrm rot="5400000">
            <a:off x="-597420" y="3391898"/>
            <a:ext cx="7059559" cy="1998237"/>
          </a:xfrm>
          <a:prstGeom prst="mathEqual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Equals 3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700F9B17-D08D-44F5-876E-258144D92947}"/>
              </a:ext>
            </a:extLst>
          </p:cNvPr>
          <p:cNvSpPr/>
          <p:nvPr/>
        </p:nvSpPr>
        <p:spPr>
          <a:xfrm rot="5400000">
            <a:off x="5400689" y="3353398"/>
            <a:ext cx="7171920" cy="1998237"/>
          </a:xfrm>
          <a:prstGeom prst="mathEqual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774FAB9-F3BF-4D59-B3D7-33C1B9161F01}"/>
              </a:ext>
            </a:extLst>
          </p:cNvPr>
          <p:cNvSpPr/>
          <p:nvPr/>
        </p:nvSpPr>
        <p:spPr>
          <a:xfrm>
            <a:off x="8303642" y="316872"/>
            <a:ext cx="1366017" cy="1220329"/>
          </a:xfrm>
          <a:prstGeom prst="frame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FE1AC0A-8975-42B3-BCBD-F096D5CF0EBC}"/>
              </a:ext>
            </a:extLst>
          </p:cNvPr>
          <p:cNvSpPr/>
          <p:nvPr/>
        </p:nvSpPr>
        <p:spPr>
          <a:xfrm>
            <a:off x="2255151" y="316872"/>
            <a:ext cx="1318020" cy="1350691"/>
          </a:xfrm>
          <a:prstGeom prst="donut">
            <a:avLst>
              <a:gd name="adj" fmla="val 15759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80BD1B-DA97-4758-B317-331B38ECD370}"/>
              </a:ext>
            </a:extLst>
          </p:cNvPr>
          <p:cNvGrpSpPr/>
          <p:nvPr/>
        </p:nvGrpSpPr>
        <p:grpSpPr>
          <a:xfrm>
            <a:off x="5330281" y="5274233"/>
            <a:ext cx="1318954" cy="1193196"/>
            <a:chOff x="5320510" y="316872"/>
            <a:chExt cx="1318954" cy="1193196"/>
          </a:xfrm>
        </p:grpSpPr>
        <p:sp>
          <p:nvSpPr>
            <p:cNvPr id="13" name="Isosceles Triangle 12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4D211973-707C-4793-9A25-45C61ADF1353}"/>
                </a:ext>
              </a:extLst>
            </p:cNvPr>
            <p:cNvSpPr/>
            <p:nvPr/>
          </p:nvSpPr>
          <p:spPr>
            <a:xfrm>
              <a:off x="5320510" y="316872"/>
              <a:ext cx="1318954" cy="1193196"/>
            </a:xfrm>
            <a:prstGeom prst="triangle">
              <a:avLst/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392EB4D-6E28-4CD5-AE9E-11B0E20B617A}"/>
                </a:ext>
              </a:extLst>
            </p:cNvPr>
            <p:cNvSpPr/>
            <p:nvPr/>
          </p:nvSpPr>
          <p:spPr>
            <a:xfrm>
              <a:off x="5596554" y="653364"/>
              <a:ext cx="763303" cy="713067"/>
            </a:xfrm>
            <a:prstGeom prst="triangle">
              <a:avLst/>
            </a:prstGeom>
            <a:solidFill>
              <a:srgbClr val="2E3446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Star: 7 Points 4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0A4FECE-CE78-4FC0-8BAD-44A5C2D7AB98}"/>
              </a:ext>
            </a:extLst>
          </p:cNvPr>
          <p:cNvSpPr/>
          <p:nvPr/>
        </p:nvSpPr>
        <p:spPr>
          <a:xfrm>
            <a:off x="3887127" y="2496010"/>
            <a:ext cx="1147398" cy="1137055"/>
          </a:xfrm>
          <a:prstGeom prst="star7">
            <a:avLst>
              <a:gd name="adj" fmla="val 28864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7 Points 50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FD70645-4AB6-41C1-8473-F96769D0F447}"/>
              </a:ext>
            </a:extLst>
          </p:cNvPr>
          <p:cNvSpPr/>
          <p:nvPr/>
        </p:nvSpPr>
        <p:spPr>
          <a:xfrm>
            <a:off x="6914271" y="2496010"/>
            <a:ext cx="1147398" cy="1137055"/>
          </a:xfrm>
          <a:prstGeom prst="star7">
            <a:avLst>
              <a:gd name="adj" fmla="val 28864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7 Points 5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588AF4E-0C9D-4372-AEEE-FBBA7A944FE7}"/>
              </a:ext>
            </a:extLst>
          </p:cNvPr>
          <p:cNvSpPr/>
          <p:nvPr/>
        </p:nvSpPr>
        <p:spPr>
          <a:xfrm>
            <a:off x="651042" y="2275552"/>
            <a:ext cx="1147398" cy="1137055"/>
          </a:xfrm>
          <a:prstGeom prst="star7">
            <a:avLst>
              <a:gd name="adj" fmla="val 28864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 0.00046 L 0.5 0.00046 " pathEditMode="relative" rAng="0" ptsTypes="AA">
                                      <p:cBhvr>
                                        <p:cTn id="19" dur="3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96 0.00069 L 0.14375 -0.0037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29" y="-2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568 0.00023 L 0.13476 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16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repeatCount="indefinite" accel="50000" decel="50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65 0.00092 L 0.17682 -0.0002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17" y="-6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39" grpId="0" animBg="1"/>
      <p:bldP spid="39" grpId="1" animBg="1"/>
      <p:bldP spid="39" grpId="2" animBg="1"/>
      <p:bldP spid="40" grpId="0" animBg="1"/>
      <p:bldP spid="41" grpId="0" animBg="1"/>
      <p:bldP spid="6" grpId="0" animBg="1"/>
      <p:bldP spid="7" grpId="0" animBg="1"/>
      <p:bldP spid="50" grpId="0" animBg="1"/>
      <p:bldP spid="51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268"/>
            <a:ext cx="12192000" cy="6928579"/>
          </a:xfrm>
          <a:prstGeom prst="rect">
            <a:avLst/>
          </a:prstGeom>
        </p:spPr>
      </p:pic>
      <p:sp>
        <p:nvSpPr>
          <p:cNvPr id="62" name="Flowchart: Alternate Process 61">
            <a:hlinkClick r:id="rId4" action="ppaction://hlinksldjump"/>
            <a:extLst>
              <a:ext uri="{FF2B5EF4-FFF2-40B4-BE49-F238E27FC236}">
                <a16:creationId xmlns:a16="http://schemas.microsoft.com/office/drawing/2014/main" id="{B410558F-5732-4813-8603-BC0441ACD047}"/>
              </a:ext>
            </a:extLst>
          </p:cNvPr>
          <p:cNvSpPr/>
          <p:nvPr/>
        </p:nvSpPr>
        <p:spPr>
          <a:xfrm rot="5400000">
            <a:off x="8694384" y="2934581"/>
            <a:ext cx="4452093" cy="948879"/>
          </a:xfrm>
          <a:prstGeom prst="flowChartAlternateProcess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Agency FB" panose="020B0503020202020204" pitchFamily="34" charset="0"/>
              </a:rPr>
              <a:t>REINTENTAR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3CEC66-8A88-458D-B67E-829B6B715F9F}"/>
              </a:ext>
            </a:extLst>
          </p:cNvPr>
          <p:cNvSpPr/>
          <p:nvPr/>
        </p:nvSpPr>
        <p:spPr>
          <a:xfrm>
            <a:off x="411463" y="582551"/>
            <a:ext cx="11369072" cy="1862048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22225">
                  <a:noFill/>
                  <a:prstDash val="solid"/>
                </a:ln>
                <a:solidFill>
                  <a:srgbClr val="FF4B83"/>
                </a:solidFill>
                <a:effectLst/>
                <a:latin typeface="Anita  Semi-square" panose="02000000000000080000" pitchFamily="2" charset="0"/>
              </a:rPr>
              <a:t>bruh</a:t>
            </a:r>
          </a:p>
        </p:txBody>
      </p:sp>
    </p:spTree>
    <p:extLst>
      <p:ext uri="{BB962C8B-B14F-4D97-AF65-F5344CB8AC3E}">
        <p14:creationId xmlns:p14="http://schemas.microsoft.com/office/powerpoint/2010/main" val="10576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800000"/>
    </mc:Choice>
    <mc:Fallback xmlns="">
      <p:transition advClick="0" advTm="1800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100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01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FA665E1D-E819-40C7-95D8-CF0F13AB14CB}"/>
              </a:ext>
            </a:extLst>
          </p:cNvPr>
          <p:cNvSpPr/>
          <p:nvPr/>
        </p:nvSpPr>
        <p:spPr>
          <a:xfrm>
            <a:off x="-6096000" y="2672819"/>
            <a:ext cx="12192000" cy="552117"/>
          </a:xfrm>
          <a:prstGeom prst="rect">
            <a:avLst/>
          </a:prstGeom>
          <a:solidFill>
            <a:srgbClr val="29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9B96651-04D9-4A18-8586-4B9DF27F7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753"/>
            <a:ext cx="12192000" cy="692857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515C46F-BC6B-4979-9CA1-9BDE0DA4FEA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360" y="2497672"/>
            <a:ext cx="2094337" cy="2094337"/>
          </a:xfrm>
          <a:prstGeom prst="rect">
            <a:avLst/>
          </a:prstGeom>
        </p:spPr>
      </p:pic>
      <p:sp>
        <p:nvSpPr>
          <p:cNvPr id="39" name="Frame 38">
            <a:hlinkHover r:id="rId5" action="ppaction://hlinksldjump"/>
            <a:extLst>
              <a:ext uri="{FF2B5EF4-FFF2-40B4-BE49-F238E27FC236}">
                <a16:creationId xmlns:a16="http://schemas.microsoft.com/office/drawing/2014/main" id="{04EBC987-7D2E-41B3-B48F-3A031905F0C9}"/>
              </a:ext>
            </a:extLst>
          </p:cNvPr>
          <p:cNvSpPr/>
          <p:nvPr/>
        </p:nvSpPr>
        <p:spPr>
          <a:xfrm>
            <a:off x="9091425" y="3012476"/>
            <a:ext cx="1272209" cy="1219200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3031891F-1844-4A8B-93F4-A6341FEBFBD3}"/>
              </a:ext>
            </a:extLst>
          </p:cNvPr>
          <p:cNvSpPr/>
          <p:nvPr/>
        </p:nvSpPr>
        <p:spPr>
          <a:xfrm rot="3037900">
            <a:off x="9307558" y="3152927"/>
            <a:ext cx="844120" cy="920834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067143D8-D53F-4EF1-B761-107AA07649AC}"/>
              </a:ext>
            </a:extLst>
          </p:cNvPr>
          <p:cNvSpPr/>
          <p:nvPr/>
        </p:nvSpPr>
        <p:spPr>
          <a:xfrm rot="5400000">
            <a:off x="9475581" y="3350560"/>
            <a:ext cx="490640" cy="530087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F28EE9-1655-4DDA-BBB4-898CC4B97BA2}"/>
              </a:ext>
            </a:extLst>
          </p:cNvPr>
          <p:cNvGrpSpPr/>
          <p:nvPr/>
        </p:nvGrpSpPr>
        <p:grpSpPr>
          <a:xfrm>
            <a:off x="7487158" y="1442869"/>
            <a:ext cx="4480741" cy="4196239"/>
            <a:chOff x="2069811" y="158293"/>
            <a:chExt cx="6713391" cy="6242465"/>
          </a:xfrm>
        </p:grpSpPr>
        <p:sp>
          <p:nvSpPr>
            <p:cNvPr id="11" name="Star: 7 Points 10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77920C88-6DAA-4F68-9324-5F31A9CE3088}"/>
                </a:ext>
              </a:extLst>
            </p:cNvPr>
            <p:cNvSpPr/>
            <p:nvPr/>
          </p:nvSpPr>
          <p:spPr>
            <a:xfrm>
              <a:off x="2069811" y="2494836"/>
              <a:ext cx="1493822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tar: 7 Points 36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0196ACE2-F560-45E3-8077-4D5542365FD1}"/>
                </a:ext>
              </a:extLst>
            </p:cNvPr>
            <p:cNvSpPr/>
            <p:nvPr/>
          </p:nvSpPr>
          <p:spPr>
            <a:xfrm>
              <a:off x="7289379" y="2494692"/>
              <a:ext cx="1493823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tar: 7 Points 37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B8BBB67C-94FA-4D58-B249-69E874A63084}"/>
                </a:ext>
              </a:extLst>
            </p:cNvPr>
            <p:cNvSpPr/>
            <p:nvPr/>
          </p:nvSpPr>
          <p:spPr>
            <a:xfrm>
              <a:off x="4614789" y="5069899"/>
              <a:ext cx="1493822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tar: 7 Points 41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56BE6F61-B5F4-4BAE-BB35-98AF23748913}"/>
                </a:ext>
              </a:extLst>
            </p:cNvPr>
            <p:cNvSpPr/>
            <p:nvPr/>
          </p:nvSpPr>
          <p:spPr>
            <a:xfrm>
              <a:off x="4595018" y="158293"/>
              <a:ext cx="1493823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ame 4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69E46546-02B2-4506-8F98-DCAB25D62AD2}"/>
              </a:ext>
            </a:extLst>
          </p:cNvPr>
          <p:cNvSpPr/>
          <p:nvPr/>
        </p:nvSpPr>
        <p:spPr>
          <a:xfrm>
            <a:off x="5861850" y="-6983848"/>
            <a:ext cx="1247312" cy="6928580"/>
          </a:xfrm>
          <a:prstGeom prst="frame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Multiplication Sign 30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3C06C366-7F51-4370-8D51-2BA8594B0E49}"/>
              </a:ext>
            </a:extLst>
          </p:cNvPr>
          <p:cNvSpPr/>
          <p:nvPr/>
        </p:nvSpPr>
        <p:spPr>
          <a:xfrm>
            <a:off x="3807175" y="413465"/>
            <a:ext cx="2236250" cy="1870731"/>
          </a:xfrm>
          <a:prstGeom prst="mathMultiply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2B6D3C46-E051-43A1-B9B7-C9929A6F19A0}"/>
              </a:ext>
            </a:extLst>
          </p:cNvPr>
          <p:cNvSpPr/>
          <p:nvPr/>
        </p:nvSpPr>
        <p:spPr>
          <a:xfrm>
            <a:off x="3807175" y="2260928"/>
            <a:ext cx="2236250" cy="1870731"/>
          </a:xfrm>
          <a:prstGeom prst="mathMultiply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E502D731-0307-4920-A4B4-028D821271BC}"/>
              </a:ext>
            </a:extLst>
          </p:cNvPr>
          <p:cNvSpPr/>
          <p:nvPr/>
        </p:nvSpPr>
        <p:spPr>
          <a:xfrm>
            <a:off x="3807175" y="4231676"/>
            <a:ext cx="2236250" cy="1870731"/>
          </a:xfrm>
          <a:prstGeom prst="mathMultiply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ame 35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61C871D-CAE6-49F5-9314-6889D6A0164E}"/>
              </a:ext>
            </a:extLst>
          </p:cNvPr>
          <p:cNvSpPr/>
          <p:nvPr/>
        </p:nvSpPr>
        <p:spPr>
          <a:xfrm>
            <a:off x="2643730" y="-6983848"/>
            <a:ext cx="1247312" cy="6928580"/>
          </a:xfrm>
          <a:prstGeom prst="frame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 0.00046 L 0.5 0.00046 " pathEditMode="relative" rAng="0" ptsTypes="AA">
                                      <p:cBhvr>
                                        <p:cTn id="19" dur="3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-0.00195 1.015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078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-0.00195 1.015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39" grpId="0" animBg="1"/>
      <p:bldP spid="39" grpId="1" animBg="1"/>
      <p:bldP spid="39" grpId="2" animBg="1"/>
      <p:bldP spid="40" grpId="0" animBg="1"/>
      <p:bldP spid="41" grpId="0" animBg="1"/>
      <p:bldP spid="43" grpId="0" animBg="1"/>
      <p:bldP spid="31" grpId="0" animBg="1"/>
      <p:bldP spid="32" grpId="0" animBg="1"/>
      <p:bldP spid="33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268"/>
            <a:ext cx="12192000" cy="6928579"/>
          </a:xfrm>
          <a:prstGeom prst="rect">
            <a:avLst/>
          </a:prstGeom>
        </p:spPr>
      </p:pic>
      <p:sp>
        <p:nvSpPr>
          <p:cNvPr id="62" name="Flowchart: Alternate Process 61">
            <a:hlinkClick r:id="rId4" action="ppaction://hlinksldjump"/>
            <a:extLst>
              <a:ext uri="{FF2B5EF4-FFF2-40B4-BE49-F238E27FC236}">
                <a16:creationId xmlns:a16="http://schemas.microsoft.com/office/drawing/2014/main" id="{B410558F-5732-4813-8603-BC0441ACD047}"/>
              </a:ext>
            </a:extLst>
          </p:cNvPr>
          <p:cNvSpPr/>
          <p:nvPr/>
        </p:nvSpPr>
        <p:spPr>
          <a:xfrm rot="16200000">
            <a:off x="-68329" y="1947237"/>
            <a:ext cx="4452093" cy="2923565"/>
          </a:xfrm>
          <a:prstGeom prst="flowChartAlternateProcess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Agency FB" panose="020B0503020202020204" pitchFamily="34" charset="0"/>
              </a:rPr>
              <a:t>REINTENTAR</a:t>
            </a:r>
            <a:endParaRPr lang="en-US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2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800000"/>
    </mc:Choice>
    <mc:Fallback xmlns="">
      <p:transition advClick="0" advTm="1800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60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hlinkHover r:id="rId3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3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79"/>
            <a:ext cx="12192000" cy="692857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515C46F-BC6B-4979-9CA1-9BDE0DA4FEA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47" y="1435965"/>
            <a:ext cx="2094337" cy="2094337"/>
          </a:xfrm>
          <a:prstGeom prst="rect">
            <a:avLst/>
          </a:prstGeom>
        </p:spPr>
      </p:pic>
      <p:sp>
        <p:nvSpPr>
          <p:cNvPr id="39" name="Frame 3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4EBC987-7D2E-41B3-B48F-3A031905F0C9}"/>
              </a:ext>
            </a:extLst>
          </p:cNvPr>
          <p:cNvSpPr/>
          <p:nvPr/>
        </p:nvSpPr>
        <p:spPr>
          <a:xfrm>
            <a:off x="667012" y="1950769"/>
            <a:ext cx="1272209" cy="1219200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3031891F-1844-4A8B-93F4-A6341FEBFBD3}"/>
              </a:ext>
            </a:extLst>
          </p:cNvPr>
          <p:cNvSpPr/>
          <p:nvPr/>
        </p:nvSpPr>
        <p:spPr>
          <a:xfrm rot="3037900">
            <a:off x="883145" y="2091220"/>
            <a:ext cx="844120" cy="920834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067143D8-D53F-4EF1-B761-107AA07649AC}"/>
              </a:ext>
            </a:extLst>
          </p:cNvPr>
          <p:cNvSpPr/>
          <p:nvPr/>
        </p:nvSpPr>
        <p:spPr>
          <a:xfrm rot="5400000">
            <a:off x="1076568" y="2326954"/>
            <a:ext cx="490640" cy="530087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9" grpId="2" animBg="1"/>
      <p:bldP spid="40" grpId="0" animBg="1"/>
      <p:bldP spid="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3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FA665E1D-E819-40C7-95D8-CF0F13AB14CB}"/>
              </a:ext>
            </a:extLst>
          </p:cNvPr>
          <p:cNvSpPr/>
          <p:nvPr/>
        </p:nvSpPr>
        <p:spPr>
          <a:xfrm>
            <a:off x="-6096000" y="2672819"/>
            <a:ext cx="12192000" cy="552117"/>
          </a:xfrm>
          <a:prstGeom prst="rect">
            <a:avLst/>
          </a:prstGeom>
          <a:solidFill>
            <a:srgbClr val="29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154C174-5357-4603-94AF-9BF76D970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268"/>
            <a:ext cx="12192000" cy="692857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515C46F-BC6B-4979-9CA1-9BDE0DA4FEA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663" y="4591940"/>
            <a:ext cx="2094337" cy="2094337"/>
          </a:xfrm>
          <a:prstGeom prst="rect">
            <a:avLst/>
          </a:prstGeom>
        </p:spPr>
      </p:pic>
      <p:sp>
        <p:nvSpPr>
          <p:cNvPr id="39" name="Frame 38">
            <a:hlinkHover r:id="rId5" action="ppaction://hlinksldjump"/>
            <a:extLst>
              <a:ext uri="{FF2B5EF4-FFF2-40B4-BE49-F238E27FC236}">
                <a16:creationId xmlns:a16="http://schemas.microsoft.com/office/drawing/2014/main" id="{04EBC987-7D2E-41B3-B48F-3A031905F0C9}"/>
              </a:ext>
            </a:extLst>
          </p:cNvPr>
          <p:cNvSpPr/>
          <p:nvPr/>
        </p:nvSpPr>
        <p:spPr>
          <a:xfrm>
            <a:off x="10508728" y="5106744"/>
            <a:ext cx="1272209" cy="1219200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3031891F-1844-4A8B-93F4-A6341FEBFBD3}"/>
              </a:ext>
            </a:extLst>
          </p:cNvPr>
          <p:cNvSpPr/>
          <p:nvPr/>
        </p:nvSpPr>
        <p:spPr>
          <a:xfrm rot="3037900">
            <a:off x="10724861" y="5247195"/>
            <a:ext cx="844120" cy="920834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067143D8-D53F-4EF1-B761-107AA07649AC}"/>
              </a:ext>
            </a:extLst>
          </p:cNvPr>
          <p:cNvSpPr/>
          <p:nvPr/>
        </p:nvSpPr>
        <p:spPr>
          <a:xfrm rot="5400000">
            <a:off x="10892884" y="5444828"/>
            <a:ext cx="490640" cy="530087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0723C7-ED78-4E98-99B5-DDCE23CE98A7}"/>
              </a:ext>
            </a:extLst>
          </p:cNvPr>
          <p:cNvGrpSpPr/>
          <p:nvPr/>
        </p:nvGrpSpPr>
        <p:grpSpPr>
          <a:xfrm>
            <a:off x="4572355" y="1219342"/>
            <a:ext cx="3964669" cy="4245209"/>
            <a:chOff x="4523328" y="1123098"/>
            <a:chExt cx="3964669" cy="424520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E893F0-9F50-41BC-9456-C40E093E81A7}"/>
                </a:ext>
              </a:extLst>
            </p:cNvPr>
            <p:cNvGrpSpPr/>
            <p:nvPr/>
          </p:nvGrpSpPr>
          <p:grpSpPr>
            <a:xfrm>
              <a:off x="4523328" y="1123098"/>
              <a:ext cx="3964669" cy="4245209"/>
              <a:chOff x="4523328" y="1123098"/>
              <a:chExt cx="3964669" cy="4245209"/>
            </a:xfrm>
          </p:grpSpPr>
          <p:sp>
            <p:nvSpPr>
              <p:cNvPr id="7" name="Flowchart: Extract 6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B3E37EBD-6B5D-4C77-B91F-BAF0F0EA335F}"/>
                  </a:ext>
                </a:extLst>
              </p:cNvPr>
              <p:cNvSpPr/>
              <p:nvPr/>
            </p:nvSpPr>
            <p:spPr>
              <a:xfrm rot="21114048">
                <a:off x="4950149" y="1123098"/>
                <a:ext cx="723995" cy="863560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Extract 34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5705D504-8471-478F-8A43-EE125F288F56}"/>
                  </a:ext>
                </a:extLst>
              </p:cNvPr>
              <p:cNvSpPr/>
              <p:nvPr/>
            </p:nvSpPr>
            <p:spPr>
              <a:xfrm rot="161623">
                <a:off x="5202648" y="1371786"/>
                <a:ext cx="928101" cy="887142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Extract 35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F4630553-A640-40F8-959F-65A62AD23CD9}"/>
                  </a:ext>
                </a:extLst>
              </p:cNvPr>
              <p:cNvSpPr/>
              <p:nvPr/>
            </p:nvSpPr>
            <p:spPr>
              <a:xfrm rot="14895201">
                <a:off x="4460640" y="1990935"/>
                <a:ext cx="1012518" cy="887142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Extract 47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900B1A96-358E-4C39-B783-409B68B4A906}"/>
                  </a:ext>
                </a:extLst>
              </p:cNvPr>
              <p:cNvSpPr/>
              <p:nvPr/>
            </p:nvSpPr>
            <p:spPr>
              <a:xfrm rot="10800000">
                <a:off x="5853107" y="2147176"/>
                <a:ext cx="297976" cy="411821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F080745B-9589-4146-8063-4A05CC22D4DB}"/>
                  </a:ext>
                </a:extLst>
              </p:cNvPr>
              <p:cNvSpPr/>
              <p:nvPr/>
            </p:nvSpPr>
            <p:spPr>
              <a:xfrm>
                <a:off x="5239382" y="1815357"/>
                <a:ext cx="537373" cy="1703188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F86E511C-A401-4BA1-AFC3-1B944D6F70B7}"/>
                  </a:ext>
                </a:extLst>
              </p:cNvPr>
              <p:cNvSpPr/>
              <p:nvPr/>
            </p:nvSpPr>
            <p:spPr>
              <a:xfrm rot="20178915">
                <a:off x="5685230" y="2231758"/>
                <a:ext cx="537373" cy="1703188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DFBC8A12-1BF4-4F82-98C5-2643C4E1B3F3}"/>
                  </a:ext>
                </a:extLst>
              </p:cNvPr>
              <p:cNvSpPr/>
              <p:nvPr/>
            </p:nvSpPr>
            <p:spPr>
              <a:xfrm rot="21274489">
                <a:off x="5119482" y="2564428"/>
                <a:ext cx="537373" cy="636530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9E290EE4-418E-4AEF-A68D-AF6D201F6E9A}"/>
                  </a:ext>
                </a:extLst>
              </p:cNvPr>
              <p:cNvSpPr/>
              <p:nvPr/>
            </p:nvSpPr>
            <p:spPr>
              <a:xfrm rot="19604668">
                <a:off x="5553141" y="2809086"/>
                <a:ext cx="983959" cy="1750394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0B703ECE-E9F9-4816-9C18-FE020C5442A9}"/>
                  </a:ext>
                </a:extLst>
              </p:cNvPr>
              <p:cNvSpPr/>
              <p:nvPr/>
            </p:nvSpPr>
            <p:spPr>
              <a:xfrm rot="21056371">
                <a:off x="5215164" y="3185639"/>
                <a:ext cx="537373" cy="762555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Extract 53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F0F27404-9D43-4A9C-8817-77C52AC12AD1}"/>
                  </a:ext>
                </a:extLst>
              </p:cNvPr>
              <p:cNvSpPr/>
              <p:nvPr/>
            </p:nvSpPr>
            <p:spPr>
              <a:xfrm rot="6142177">
                <a:off x="6677215" y="3954273"/>
                <a:ext cx="297976" cy="411821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Extract 54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D0BFED49-781D-4A2A-A5E4-09A0684B8115}"/>
                  </a:ext>
                </a:extLst>
              </p:cNvPr>
              <p:cNvSpPr/>
              <p:nvPr/>
            </p:nvSpPr>
            <p:spPr>
              <a:xfrm rot="14299098">
                <a:off x="6288492" y="4959257"/>
                <a:ext cx="256179" cy="295364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Flowchart: Extract 55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0E9127A7-DFED-4664-A2DF-D34DFC517EEF}"/>
                  </a:ext>
                </a:extLst>
              </p:cNvPr>
              <p:cNvSpPr/>
              <p:nvPr/>
            </p:nvSpPr>
            <p:spPr>
              <a:xfrm rot="13925927">
                <a:off x="5407946" y="4931245"/>
                <a:ext cx="225433" cy="259682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Extract 56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A716502C-2065-4406-A727-772828B0542E}"/>
                  </a:ext>
                </a:extLst>
              </p:cNvPr>
              <p:cNvSpPr/>
              <p:nvPr/>
            </p:nvSpPr>
            <p:spPr>
              <a:xfrm rot="15047092">
                <a:off x="5274747" y="4871470"/>
                <a:ext cx="184929" cy="273701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F5463F34-56D8-490C-9B48-316D95464001}"/>
                  </a:ext>
                </a:extLst>
              </p:cNvPr>
              <p:cNvSpPr/>
              <p:nvPr/>
            </p:nvSpPr>
            <p:spPr>
              <a:xfrm rot="21383716">
                <a:off x="5363941" y="3885682"/>
                <a:ext cx="126040" cy="750115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56160B40-4FE9-4307-9F0D-20C9E6C4C212}"/>
                  </a:ext>
                </a:extLst>
              </p:cNvPr>
              <p:cNvSpPr/>
              <p:nvPr/>
            </p:nvSpPr>
            <p:spPr>
              <a:xfrm rot="21099229">
                <a:off x="5347848" y="3967768"/>
                <a:ext cx="126040" cy="1020095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3A41E13E-B884-4AF9-81A1-583BD363A2DA}"/>
                  </a:ext>
                </a:extLst>
              </p:cNvPr>
              <p:cNvSpPr/>
              <p:nvPr/>
            </p:nvSpPr>
            <p:spPr>
              <a:xfrm rot="180387">
                <a:off x="5512881" y="3816223"/>
                <a:ext cx="196535" cy="1182589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Extract 63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D67008AB-72E7-43DF-8259-F4CEB65FDAF5}"/>
                  </a:ext>
                </a:extLst>
              </p:cNvPr>
              <p:cNvSpPr/>
              <p:nvPr/>
            </p:nvSpPr>
            <p:spPr>
              <a:xfrm rot="9541306">
                <a:off x="5436232" y="3804796"/>
                <a:ext cx="256179" cy="295364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3AD129B2-D061-4D6A-9467-11893B6A23B5}"/>
                  </a:ext>
                </a:extLst>
              </p:cNvPr>
              <p:cNvSpPr/>
              <p:nvPr/>
            </p:nvSpPr>
            <p:spPr>
              <a:xfrm rot="19908252">
                <a:off x="5784820" y="4006418"/>
                <a:ext cx="303344" cy="751756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A5739114-C81E-4E42-89CB-42D1AB89BC82}"/>
                  </a:ext>
                </a:extLst>
              </p:cNvPr>
              <p:cNvSpPr/>
              <p:nvPr/>
            </p:nvSpPr>
            <p:spPr>
              <a:xfrm rot="700740">
                <a:off x="5606216" y="3867634"/>
                <a:ext cx="189948" cy="1062663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A70C5E1B-719B-478F-B9E8-CACD76499D09}"/>
                  </a:ext>
                </a:extLst>
              </p:cNvPr>
              <p:cNvSpPr/>
              <p:nvPr/>
            </p:nvSpPr>
            <p:spPr>
              <a:xfrm rot="4778116">
                <a:off x="6019505" y="4070047"/>
                <a:ext cx="223659" cy="1062663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Extract 67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11719E85-1889-4DEF-920A-A678CD0C8D70}"/>
                  </a:ext>
                </a:extLst>
              </p:cNvPr>
              <p:cNvSpPr/>
              <p:nvPr/>
            </p:nvSpPr>
            <p:spPr>
              <a:xfrm rot="15873109">
                <a:off x="5487182" y="4864942"/>
                <a:ext cx="203877" cy="195764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Flowchart: Extract 68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37A8F34A-544E-40DC-8C37-A5CFFC7BC1F6}"/>
                  </a:ext>
                </a:extLst>
              </p:cNvPr>
              <p:cNvSpPr/>
              <p:nvPr/>
            </p:nvSpPr>
            <p:spPr>
              <a:xfrm rot="15753494">
                <a:off x="6073769" y="4544427"/>
                <a:ext cx="256179" cy="425322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EE1B2D61-FA22-492E-B5B8-F78C92982C00}"/>
                  </a:ext>
                </a:extLst>
              </p:cNvPr>
              <p:cNvSpPr/>
              <p:nvPr/>
            </p:nvSpPr>
            <p:spPr>
              <a:xfrm rot="20487012">
                <a:off x="6307570" y="4326870"/>
                <a:ext cx="819502" cy="413950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Extract 70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F155E991-1994-4135-98A6-C9007E87CA1A}"/>
                  </a:ext>
                </a:extLst>
              </p:cNvPr>
              <p:cNvSpPr/>
              <p:nvPr/>
            </p:nvSpPr>
            <p:spPr>
              <a:xfrm rot="3733386">
                <a:off x="6662761" y="4101984"/>
                <a:ext cx="297976" cy="411821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45F00367-8BAB-4865-BADB-866AB6B45320}"/>
                  </a:ext>
                </a:extLst>
              </p:cNvPr>
              <p:cNvSpPr/>
              <p:nvPr/>
            </p:nvSpPr>
            <p:spPr>
              <a:xfrm rot="20487012">
                <a:off x="6503779" y="4486110"/>
                <a:ext cx="1521755" cy="416246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Extract 72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8D1D63EF-FB03-4969-AACE-AE137DC8F145}"/>
                  </a:ext>
                </a:extLst>
              </p:cNvPr>
              <p:cNvSpPr/>
              <p:nvPr/>
            </p:nvSpPr>
            <p:spPr>
              <a:xfrm rot="9987772">
                <a:off x="6392027" y="4781229"/>
                <a:ext cx="304626" cy="328353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Flowchart: Extract 73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0FED89EF-ED78-49A0-9CB8-21817EF56519}"/>
                  </a:ext>
                </a:extLst>
              </p:cNvPr>
              <p:cNvSpPr/>
              <p:nvPr/>
            </p:nvSpPr>
            <p:spPr>
              <a:xfrm rot="14299098">
                <a:off x="6738974" y="4910056"/>
                <a:ext cx="256179" cy="295364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lowchart: Extract 74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FE3F9A45-F969-4BDD-8A09-681353410FD9}"/>
                  </a:ext>
                </a:extLst>
              </p:cNvPr>
              <p:cNvSpPr/>
              <p:nvPr/>
            </p:nvSpPr>
            <p:spPr>
              <a:xfrm rot="9686177">
                <a:off x="6843741" y="4886612"/>
                <a:ext cx="1644256" cy="481695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lowchart: Extract 76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19707001-1A1D-4EB8-BE61-3D6E55EA7B11}"/>
                  </a:ext>
                </a:extLst>
              </p:cNvPr>
              <p:cNvSpPr/>
              <p:nvPr/>
            </p:nvSpPr>
            <p:spPr>
              <a:xfrm rot="15436490">
                <a:off x="6740369" y="4966995"/>
                <a:ext cx="273634" cy="286937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lowchart: Extract 77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77B79771-8740-4832-A41E-1541F810056B}"/>
                  </a:ext>
                </a:extLst>
              </p:cNvPr>
              <p:cNvSpPr/>
              <p:nvPr/>
            </p:nvSpPr>
            <p:spPr>
              <a:xfrm rot="345277">
                <a:off x="7020483" y="4029722"/>
                <a:ext cx="1314793" cy="481695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091C1062-AF8F-4756-B16B-D657F2895141}"/>
                  </a:ext>
                </a:extLst>
              </p:cNvPr>
              <p:cNvSpPr/>
              <p:nvPr/>
            </p:nvSpPr>
            <p:spPr>
              <a:xfrm rot="20487012">
                <a:off x="6976475" y="4386844"/>
                <a:ext cx="537989" cy="195391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DA09F863-0BFE-43FD-957D-7820493291E9}"/>
                  </a:ext>
                </a:extLst>
              </p:cNvPr>
              <p:cNvSpPr/>
              <p:nvPr/>
            </p:nvSpPr>
            <p:spPr>
              <a:xfrm rot="20487012">
                <a:off x="6942851" y="4744117"/>
                <a:ext cx="1338302" cy="195391"/>
              </a:xfrm>
              <a:prstGeom prst="re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Extract 80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2920EF44-8D3D-41D6-8CEE-C3CCDF71CF7A}"/>
                  </a:ext>
                </a:extLst>
              </p:cNvPr>
              <p:cNvSpPr/>
              <p:nvPr/>
            </p:nvSpPr>
            <p:spPr>
              <a:xfrm rot="14299098">
                <a:off x="7860018" y="4489728"/>
                <a:ext cx="256179" cy="295364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lowchart: Extract 81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41C6476C-2D39-4D20-8588-EC533C18A29E}"/>
                  </a:ext>
                </a:extLst>
              </p:cNvPr>
              <p:cNvSpPr/>
              <p:nvPr/>
            </p:nvSpPr>
            <p:spPr>
              <a:xfrm rot="13208933">
                <a:off x="8052965" y="4512319"/>
                <a:ext cx="256179" cy="295364"/>
              </a:xfrm>
              <a:prstGeom prst="flowChartExtract">
                <a:avLst/>
              </a:prstGeom>
              <a:solidFill>
                <a:srgbClr val="FF4B83"/>
              </a:solidFill>
              <a:ln>
                <a:solidFill>
                  <a:srgbClr val="FF4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2ABAD227-ABCC-4D27-A287-5B6A869B3A19}"/>
                  </a:ext>
                </a:extLst>
              </p:cNvPr>
              <p:cNvSpPr/>
              <p:nvPr/>
            </p:nvSpPr>
            <p:spPr>
              <a:xfrm rot="20663976">
                <a:off x="5236930" y="2177656"/>
                <a:ext cx="423984" cy="3265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hlinkHover r:id="" action="ppaction://hlinkshowjump?jump=nextslide"/>
                <a:extLst>
                  <a:ext uri="{FF2B5EF4-FFF2-40B4-BE49-F238E27FC236}">
                    <a16:creationId xmlns:a16="http://schemas.microsoft.com/office/drawing/2014/main" id="{E0B1696C-BFFC-47C5-B9C9-BEAAC951242B}"/>
                  </a:ext>
                </a:extLst>
              </p:cNvPr>
              <p:cNvSpPr/>
              <p:nvPr/>
            </p:nvSpPr>
            <p:spPr>
              <a:xfrm rot="20663976">
                <a:off x="5259032" y="2211384"/>
                <a:ext cx="295614" cy="265962"/>
              </a:xfrm>
              <a:prstGeom prst="ellipse">
                <a:avLst/>
              </a:prstGeom>
              <a:solidFill>
                <a:srgbClr val="2E34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46049C63-7844-432C-80F3-22BC677E957E}"/>
                </a:ext>
              </a:extLst>
            </p:cNvPr>
            <p:cNvSpPr/>
            <p:nvPr/>
          </p:nvSpPr>
          <p:spPr>
            <a:xfrm rot="20544764">
              <a:off x="5165665" y="2115044"/>
              <a:ext cx="510109" cy="115790"/>
            </a:xfrm>
            <a:prstGeom prst="rect">
              <a:avLst/>
            </a:prstGeom>
            <a:solidFill>
              <a:srgbClr val="3F4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7175418-37A9-4E50-9848-778CF048B516}"/>
              </a:ext>
            </a:extLst>
          </p:cNvPr>
          <p:cNvGrpSpPr/>
          <p:nvPr/>
        </p:nvGrpSpPr>
        <p:grpSpPr>
          <a:xfrm>
            <a:off x="2863718" y="-664175"/>
            <a:ext cx="8917219" cy="7970710"/>
            <a:chOff x="2069811" y="158293"/>
            <a:chExt cx="6713391" cy="6242465"/>
          </a:xfrm>
        </p:grpSpPr>
        <p:sp>
          <p:nvSpPr>
            <p:cNvPr id="86" name="Star: 7 Points 85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64C350F7-3FA5-45E8-8DA8-039481EB58EB}"/>
                </a:ext>
              </a:extLst>
            </p:cNvPr>
            <p:cNvSpPr/>
            <p:nvPr/>
          </p:nvSpPr>
          <p:spPr>
            <a:xfrm>
              <a:off x="2069811" y="2494836"/>
              <a:ext cx="1493822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Star: 7 Points 86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970DDB68-30E8-4E6A-8956-B0F6CEAC5EFB}"/>
                </a:ext>
              </a:extLst>
            </p:cNvPr>
            <p:cNvSpPr/>
            <p:nvPr/>
          </p:nvSpPr>
          <p:spPr>
            <a:xfrm>
              <a:off x="7289379" y="2494692"/>
              <a:ext cx="1493823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Star: 7 Points 87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202C4F47-A203-4EE1-B2FA-ECE1831C7110}"/>
                </a:ext>
              </a:extLst>
            </p:cNvPr>
            <p:cNvSpPr/>
            <p:nvPr/>
          </p:nvSpPr>
          <p:spPr>
            <a:xfrm>
              <a:off x="4614789" y="5069899"/>
              <a:ext cx="1493822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tar: 7 Points 88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B1D2CE9C-9CB8-4E20-8119-2F0B8CF03A77}"/>
                </a:ext>
              </a:extLst>
            </p:cNvPr>
            <p:cNvSpPr/>
            <p:nvPr/>
          </p:nvSpPr>
          <p:spPr>
            <a:xfrm>
              <a:off x="4595018" y="158293"/>
              <a:ext cx="1493823" cy="1330859"/>
            </a:xfrm>
            <a:prstGeom prst="star7">
              <a:avLst>
                <a:gd name="adj" fmla="val 22963"/>
                <a:gd name="hf" fmla="val 102572"/>
                <a:gd name="vf" fmla="val 105210"/>
              </a:avLst>
            </a:prstGeom>
            <a:solidFill>
              <a:srgbClr val="FF4B8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Frame 9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0081EE8-3895-4785-BC41-C53A9AE383AA}"/>
              </a:ext>
            </a:extLst>
          </p:cNvPr>
          <p:cNvSpPr/>
          <p:nvPr/>
        </p:nvSpPr>
        <p:spPr>
          <a:xfrm>
            <a:off x="2227971" y="-6983848"/>
            <a:ext cx="1247312" cy="6928580"/>
          </a:xfrm>
          <a:prstGeom prst="frame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 0.00046 L 0.5 0.00046 " pathEditMode="relative" rAng="0" ptsTypes="AA">
                                      <p:cBhvr>
                                        <p:cTn id="19" dur="3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6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72 -0.00371 C -0.03672 0.14884 -0.00508 0.27384 0.03372 0.27384 C 0.07943 0.27384 0.09596 0.13518 0.103 0.05208 L 0.11003 -0.05949 C 0.11706 -0.14259 0.13464 -0.27894 0.18633 -0.27894 C 0.21927 -0.27894 0.2569 -0.15602 0.2569 -0.00371 C 0.2569 0.14884 0.21927 0.27384 0.18633 0.27384 C 0.13464 0.27384 0.11706 0.13518 0.11003 0.05208 L 0.103 -0.05949 C 0.09596 -0.14259 0.07943 -0.27894 0.03372 -0.27894 C -0.00508 -0.27894 -0.03672 -0.15602 -0.03672 -0.00371 Z " pathEditMode="relative" rAng="0" ptsTypes="AAAAAAAAAAA"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4" y="1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00195 1.015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39" grpId="0" animBg="1"/>
      <p:bldP spid="39" grpId="1" animBg="1"/>
      <p:bldP spid="39" grpId="2" animBg="1"/>
      <p:bldP spid="40" grpId="0" animBg="1"/>
      <p:bldP spid="41" grpId="0" animBg="1"/>
      <p:bldP spid="9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268"/>
            <a:ext cx="12192000" cy="6928579"/>
          </a:xfrm>
          <a:prstGeom prst="rect">
            <a:avLst/>
          </a:prstGeom>
        </p:spPr>
      </p:pic>
      <p:sp>
        <p:nvSpPr>
          <p:cNvPr id="62" name="Flowchart: Alternate Process 61">
            <a:hlinkClick r:id="rId4" action="ppaction://hlinksldjump"/>
            <a:extLst>
              <a:ext uri="{FF2B5EF4-FFF2-40B4-BE49-F238E27FC236}">
                <a16:creationId xmlns:a16="http://schemas.microsoft.com/office/drawing/2014/main" id="{B410558F-5732-4813-8603-BC0441ACD047}"/>
              </a:ext>
            </a:extLst>
          </p:cNvPr>
          <p:cNvSpPr/>
          <p:nvPr/>
        </p:nvSpPr>
        <p:spPr>
          <a:xfrm rot="16200000">
            <a:off x="-1055672" y="2934581"/>
            <a:ext cx="4452093" cy="948879"/>
          </a:xfrm>
          <a:prstGeom prst="flowChartAlternateProcess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Agency FB" panose="020B0503020202020204" pitchFamily="34" charset="0"/>
              </a:rPr>
              <a:t>REINTENTAR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3CEC66-8A88-458D-B67E-829B6B715F9F}"/>
              </a:ext>
            </a:extLst>
          </p:cNvPr>
          <p:cNvSpPr/>
          <p:nvPr/>
        </p:nvSpPr>
        <p:spPr>
          <a:xfrm>
            <a:off x="3712376" y="1700860"/>
            <a:ext cx="7874034" cy="341632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22225">
                  <a:noFill/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</a:rPr>
              <a:t>Nooooooo, ya era el ultimo :(</a:t>
            </a:r>
            <a:endParaRPr lang="en-US" sz="7200" b="1" cap="none" spc="0" dirty="0">
              <a:ln w="22225">
                <a:noFill/>
                <a:prstDash val="solid"/>
              </a:ln>
              <a:solidFill>
                <a:srgbClr val="FF4B83"/>
              </a:solidFill>
              <a:effectLst/>
              <a:latin typeface="Anita  Semi-square" panose="0200000000000008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800000"/>
    </mc:Choice>
    <mc:Fallback xmlns="">
      <p:transition advClick="0" advTm="1800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4508"/>
            <a:ext cx="12192000" cy="6928579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263CEC66-8A88-458D-B67E-829B6B715F9F}"/>
              </a:ext>
            </a:extLst>
          </p:cNvPr>
          <p:cNvSpPr/>
          <p:nvPr/>
        </p:nvSpPr>
        <p:spPr>
          <a:xfrm>
            <a:off x="322563" y="2152248"/>
            <a:ext cx="11869437" cy="144655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22225">
                  <a:noFill/>
                  <a:prstDash val="solid"/>
                </a:ln>
                <a:solidFill>
                  <a:srgbClr val="FF4B83"/>
                </a:solidFill>
                <a:effectLst/>
                <a:latin typeface="Anita  Semi-square" panose="02000000000000080000" pitchFamily="2" charset="0"/>
              </a:rPr>
              <a:t>Ganaste </a:t>
            </a:r>
            <a:r>
              <a:rPr lang="en-US" sz="8800" b="1" dirty="0" smtClean="0">
                <a:ln w="22225">
                  <a:noFill/>
                  <a:prstDash val="solid"/>
                </a:ln>
                <a:solidFill>
                  <a:srgbClr val="FF4B83"/>
                </a:solidFill>
                <a:latin typeface="Anita  Semi-square" panose="02000000000000080000" pitchFamily="2" charset="0"/>
                <a:sym typeface="Wingdings" panose="05000000000000000000" pitchFamily="2" charset="2"/>
              </a:rPr>
              <a:t></a:t>
            </a:r>
            <a:endParaRPr lang="en-US" sz="8800" b="1" cap="none" spc="0" dirty="0">
              <a:ln w="22225">
                <a:noFill/>
                <a:prstDash val="solid"/>
              </a:ln>
              <a:solidFill>
                <a:srgbClr val="FF4B83"/>
              </a:solidFill>
              <a:effectLst/>
              <a:latin typeface="Anita  Semi-square" panose="0200000000000008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D4237-D436-4A7E-84F9-C9C8AB3D3A9E}"/>
              </a:ext>
            </a:extLst>
          </p:cNvPr>
          <p:cNvSpPr/>
          <p:nvPr/>
        </p:nvSpPr>
        <p:spPr>
          <a:xfrm>
            <a:off x="1534422" y="4531187"/>
            <a:ext cx="9123154" cy="175432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noFill/>
                  <a:prstDash val="solid"/>
                </a:ln>
                <a:solidFill>
                  <a:schemeClr val="bg1"/>
                </a:solidFill>
                <a:effectLst/>
                <a:latin typeface="Anita  Semi-square" panose="02000000000000080000" pitchFamily="2" charset="0"/>
              </a:rPr>
              <a:t>Presiona esc para salir xd</a:t>
            </a:r>
          </a:p>
        </p:txBody>
      </p:sp>
    </p:spTree>
    <p:extLst>
      <p:ext uri="{BB962C8B-B14F-4D97-AF65-F5344CB8AC3E}">
        <p14:creationId xmlns:p14="http://schemas.microsoft.com/office/powerpoint/2010/main" val="377209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800000"/>
    </mc:Choice>
    <mc:Fallback xmlns="">
      <p:transition advClick="0" advTm="180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A897A7E-E541-4DA0-8E28-501892F78BE0}"/>
              </a:ext>
            </a:extLst>
          </p:cNvPr>
          <p:cNvSpPr/>
          <p:nvPr/>
        </p:nvSpPr>
        <p:spPr>
          <a:xfrm>
            <a:off x="-6096000" y="2672819"/>
            <a:ext cx="12192000" cy="552117"/>
          </a:xfrm>
          <a:prstGeom prst="rect">
            <a:avLst/>
          </a:prstGeom>
          <a:solidFill>
            <a:srgbClr val="29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1176B13-EE36-47FD-87B0-1085A7611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579"/>
            <a:ext cx="12192000" cy="6928579"/>
          </a:xfrm>
          <a:prstGeom prst="rect">
            <a:avLst/>
          </a:prstGeom>
        </p:spPr>
      </p:pic>
      <p:sp>
        <p:nvSpPr>
          <p:cNvPr id="15" name="Rectangle 1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E51C1A4-D4E7-4F48-9BC4-5BB418889134}"/>
              </a:ext>
            </a:extLst>
          </p:cNvPr>
          <p:cNvSpPr/>
          <p:nvPr/>
        </p:nvSpPr>
        <p:spPr>
          <a:xfrm rot="16200000">
            <a:off x="-244116" y="693862"/>
            <a:ext cx="1392541" cy="635786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CEBE336-2EB1-4BD1-90BF-A9FD25C1E4D4}"/>
              </a:ext>
            </a:extLst>
          </p:cNvPr>
          <p:cNvSpPr/>
          <p:nvPr/>
        </p:nvSpPr>
        <p:spPr>
          <a:xfrm rot="16200000">
            <a:off x="7050919" y="4318621"/>
            <a:ext cx="2083296" cy="635786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336EB5CA-F126-459A-8ABB-0F0B03DB195F}"/>
              </a:ext>
            </a:extLst>
          </p:cNvPr>
          <p:cNvSpPr/>
          <p:nvPr/>
        </p:nvSpPr>
        <p:spPr>
          <a:xfrm rot="16200000">
            <a:off x="3863769" y="4318621"/>
            <a:ext cx="2083296" cy="635786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515C46F-BC6B-4979-9CA1-9BDE0DA4FEA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037" y="-181856"/>
            <a:ext cx="2094337" cy="2094337"/>
          </a:xfrm>
          <a:prstGeom prst="rect">
            <a:avLst/>
          </a:prstGeom>
        </p:spPr>
      </p:pic>
      <p:sp>
        <p:nvSpPr>
          <p:cNvPr id="39" name="Frame 38">
            <a:hlinkHover r:id="rId5" action="ppaction://hlinksldjump"/>
            <a:extLst>
              <a:ext uri="{FF2B5EF4-FFF2-40B4-BE49-F238E27FC236}">
                <a16:creationId xmlns:a16="http://schemas.microsoft.com/office/drawing/2014/main" id="{04EBC987-7D2E-41B3-B48F-3A031905F0C9}"/>
              </a:ext>
            </a:extLst>
          </p:cNvPr>
          <p:cNvSpPr/>
          <p:nvPr/>
        </p:nvSpPr>
        <p:spPr>
          <a:xfrm>
            <a:off x="5576102" y="332948"/>
            <a:ext cx="1272209" cy="1219200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3031891F-1844-4A8B-93F4-A6341FEBFBD3}"/>
              </a:ext>
            </a:extLst>
          </p:cNvPr>
          <p:cNvSpPr/>
          <p:nvPr/>
        </p:nvSpPr>
        <p:spPr>
          <a:xfrm rot="3037900">
            <a:off x="5792235" y="473399"/>
            <a:ext cx="844120" cy="920834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067143D8-D53F-4EF1-B761-107AA07649AC}"/>
              </a:ext>
            </a:extLst>
          </p:cNvPr>
          <p:cNvSpPr/>
          <p:nvPr/>
        </p:nvSpPr>
        <p:spPr>
          <a:xfrm rot="5400000">
            <a:off x="5960258" y="671032"/>
            <a:ext cx="490640" cy="530087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4297BAB7-4ABF-4E2D-B712-F83C6B0A0E33}"/>
              </a:ext>
            </a:extLst>
          </p:cNvPr>
          <p:cNvSpPr/>
          <p:nvPr/>
        </p:nvSpPr>
        <p:spPr>
          <a:xfrm rot="16200000">
            <a:off x="11018058" y="917468"/>
            <a:ext cx="1392541" cy="635786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tar: 7 Points 5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72D5A74-45A3-443F-81C9-CFF40DAEF9B9}"/>
              </a:ext>
            </a:extLst>
          </p:cNvPr>
          <p:cNvSpPr/>
          <p:nvPr/>
        </p:nvSpPr>
        <p:spPr>
          <a:xfrm>
            <a:off x="4784229" y="3234532"/>
            <a:ext cx="2630605" cy="2094337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7 Points 5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B746E8F-2D93-45C3-ADDA-620E781630AC}"/>
              </a:ext>
            </a:extLst>
          </p:cNvPr>
          <p:cNvSpPr/>
          <p:nvPr/>
        </p:nvSpPr>
        <p:spPr>
          <a:xfrm>
            <a:off x="261291" y="1931632"/>
            <a:ext cx="2236250" cy="1870731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ar: 7 Points 55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2D854EC9-88E4-4B2C-BC7C-56984D6B1562}"/>
              </a:ext>
            </a:extLst>
          </p:cNvPr>
          <p:cNvSpPr/>
          <p:nvPr/>
        </p:nvSpPr>
        <p:spPr>
          <a:xfrm>
            <a:off x="9694459" y="1931632"/>
            <a:ext cx="2236250" cy="1870731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9DB176B0-86E9-434B-A1DF-92A9B9FD6286}"/>
              </a:ext>
            </a:extLst>
          </p:cNvPr>
          <p:cNvSpPr/>
          <p:nvPr/>
        </p:nvSpPr>
        <p:spPr>
          <a:xfrm rot="16200000">
            <a:off x="4026183" y="715355"/>
            <a:ext cx="1983059" cy="411194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AB91CE5-2354-4463-8B74-0D7A5D831D16}"/>
              </a:ext>
            </a:extLst>
          </p:cNvPr>
          <p:cNvSpPr/>
          <p:nvPr/>
        </p:nvSpPr>
        <p:spPr>
          <a:xfrm rot="16200000">
            <a:off x="6384503" y="715354"/>
            <a:ext cx="1983059" cy="411194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5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33000" decel="38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63 -0.15185 L 0.45937 0.278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21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7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94 0.32268 L 0.06797 -0.09815 C 0.01211 -0.19306 -0.07161 -0.24445 -0.1595 -0.24445 C -0.25963 -0.24445 -0.33958 -0.19306 -0.39544 -0.09815 L -0.6638 0.32268 " pathEditMode="relative" rAng="10800000" ptsTypes="AAAAA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87" y="-2835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7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013 0.32268 L -0.13242 -0.09815 C -0.07656 -0.19306 0.00704 -0.24445 0.09493 -0.24445 C 0.19532 -0.24445 0.275 -0.19306 0.33099 -0.09815 L 0.59922 0.32268 " pathEditMode="relative" rAng="10800000" ptsTypes="AAAAA">
                                      <p:cBhvr>
                                        <p:cTn id="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961" y="-2835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33000" decel="38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28 -0.17754 L -0.46081 0.2476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61" y="2125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8" presetClass="emph" presetSubtype="0" repeatCount="indefinite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 0.00046 L 0.5 0.00046 " pathEditMode="relative" rAng="0" ptsTypes="AA">
                                      <p:cBhvr>
                                        <p:cTn id="61" dur="3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 animBg="1"/>
      <p:bldP spid="15" grpId="1" animBg="1"/>
      <p:bldP spid="15" grpId="2" animBg="1"/>
      <p:bldP spid="35" grpId="0" animBg="1"/>
      <p:bldP spid="35" grpId="1" animBg="1"/>
      <p:bldP spid="35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1" grpId="0" animBg="1"/>
      <p:bldP spid="52" grpId="0" animBg="1"/>
      <p:bldP spid="52" grpId="1" animBg="1"/>
      <p:bldP spid="52" grpId="2" animBg="1"/>
      <p:bldP spid="54" grpId="0" animBg="1"/>
      <p:bldP spid="55" grpId="0" animBg="1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579"/>
            <a:ext cx="12192000" cy="6928579"/>
          </a:xfrm>
          <a:prstGeom prst="rect">
            <a:avLst/>
          </a:prstGeom>
        </p:spPr>
      </p:pic>
      <p:sp>
        <p:nvSpPr>
          <p:cNvPr id="62" name="Flowchart: Alternate Process 61">
            <a:hlinkClick r:id="rId4" action="ppaction://hlinksldjump"/>
            <a:extLst>
              <a:ext uri="{FF2B5EF4-FFF2-40B4-BE49-F238E27FC236}">
                <a16:creationId xmlns:a16="http://schemas.microsoft.com/office/drawing/2014/main" id="{B410558F-5732-4813-8603-BC0441ACD047}"/>
              </a:ext>
            </a:extLst>
          </p:cNvPr>
          <p:cNvSpPr/>
          <p:nvPr/>
        </p:nvSpPr>
        <p:spPr>
          <a:xfrm>
            <a:off x="3728113" y="5487026"/>
            <a:ext cx="4735773" cy="948879"/>
          </a:xfrm>
          <a:prstGeom prst="flowChartAlternateProcess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Agency FB" panose="020B0503020202020204" pitchFamily="34" charset="0"/>
              </a:rPr>
              <a:t>REINTENTAR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3CEC66-8A88-458D-B67E-829B6B715F9F}"/>
              </a:ext>
            </a:extLst>
          </p:cNvPr>
          <p:cNvSpPr/>
          <p:nvPr/>
        </p:nvSpPr>
        <p:spPr>
          <a:xfrm>
            <a:off x="411463" y="1013857"/>
            <a:ext cx="11369072" cy="363176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22225">
                  <a:noFill/>
                  <a:prstDash val="solid"/>
                </a:ln>
                <a:solidFill>
                  <a:srgbClr val="FF4B83"/>
                </a:solidFill>
                <a:effectLst/>
                <a:latin typeface="Anita  Semi-square" panose="02000000000000080000" pitchFamily="2" charset="0"/>
              </a:rPr>
              <a:t>Perdiste XDDDDD</a:t>
            </a:r>
          </a:p>
        </p:txBody>
      </p:sp>
    </p:spTree>
    <p:extLst>
      <p:ext uri="{BB962C8B-B14F-4D97-AF65-F5344CB8AC3E}">
        <p14:creationId xmlns:p14="http://schemas.microsoft.com/office/powerpoint/2010/main" val="52588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800000"/>
    </mc:Choice>
    <mc:Fallback xmlns="">
      <p:transition advClick="0" advTm="180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6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FA665E1D-E819-40C7-95D8-CF0F13AB14CB}"/>
              </a:ext>
            </a:extLst>
          </p:cNvPr>
          <p:cNvSpPr/>
          <p:nvPr/>
        </p:nvSpPr>
        <p:spPr>
          <a:xfrm>
            <a:off x="-6096000" y="2672819"/>
            <a:ext cx="12192000" cy="552117"/>
          </a:xfrm>
          <a:prstGeom prst="rect">
            <a:avLst/>
          </a:prstGeom>
          <a:solidFill>
            <a:srgbClr val="29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579"/>
            <a:ext cx="12192000" cy="692857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515C46F-BC6B-4979-9CA1-9BDE0DA4FEA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1" y="4584408"/>
            <a:ext cx="2094337" cy="2094337"/>
          </a:xfrm>
          <a:prstGeom prst="rect">
            <a:avLst/>
          </a:prstGeom>
        </p:spPr>
      </p:pic>
      <p:sp>
        <p:nvSpPr>
          <p:cNvPr id="39" name="Frame 38">
            <a:hlinkHover r:id="rId5" action="ppaction://hlinksldjump"/>
            <a:extLst>
              <a:ext uri="{FF2B5EF4-FFF2-40B4-BE49-F238E27FC236}">
                <a16:creationId xmlns:a16="http://schemas.microsoft.com/office/drawing/2014/main" id="{04EBC987-7D2E-41B3-B48F-3A031905F0C9}"/>
              </a:ext>
            </a:extLst>
          </p:cNvPr>
          <p:cNvSpPr/>
          <p:nvPr/>
        </p:nvSpPr>
        <p:spPr>
          <a:xfrm>
            <a:off x="545326" y="5099212"/>
            <a:ext cx="1272209" cy="1219200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3031891F-1844-4A8B-93F4-A6341FEBFBD3}"/>
              </a:ext>
            </a:extLst>
          </p:cNvPr>
          <p:cNvSpPr/>
          <p:nvPr/>
        </p:nvSpPr>
        <p:spPr>
          <a:xfrm rot="3037900">
            <a:off x="761459" y="5239663"/>
            <a:ext cx="844120" cy="920834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067143D8-D53F-4EF1-B761-107AA07649AC}"/>
              </a:ext>
            </a:extLst>
          </p:cNvPr>
          <p:cNvSpPr/>
          <p:nvPr/>
        </p:nvSpPr>
        <p:spPr>
          <a:xfrm rot="5400000">
            <a:off x="929482" y="5437296"/>
            <a:ext cx="490640" cy="530087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ar: 7 Points 5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72D5A74-45A3-443F-81C9-CFF40DAEF9B9}"/>
              </a:ext>
            </a:extLst>
          </p:cNvPr>
          <p:cNvSpPr/>
          <p:nvPr/>
        </p:nvSpPr>
        <p:spPr>
          <a:xfrm>
            <a:off x="12192000" y="2190357"/>
            <a:ext cx="2352266" cy="2034230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7 Points 1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6D93EDDE-172E-44BE-B0A5-9CF4E2F6DA5E}"/>
              </a:ext>
            </a:extLst>
          </p:cNvPr>
          <p:cNvSpPr/>
          <p:nvPr/>
        </p:nvSpPr>
        <p:spPr>
          <a:xfrm>
            <a:off x="12742789" y="2692866"/>
            <a:ext cx="1367241" cy="998609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7 Points 1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47539D37-7367-4988-AD73-54F1ADDE3DB8}"/>
              </a:ext>
            </a:extLst>
          </p:cNvPr>
          <p:cNvSpPr/>
          <p:nvPr/>
        </p:nvSpPr>
        <p:spPr>
          <a:xfrm>
            <a:off x="12742789" y="2692866"/>
            <a:ext cx="1367241" cy="998609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7 Points 20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96A117C1-560C-4750-8770-E225B052EEA3}"/>
              </a:ext>
            </a:extLst>
          </p:cNvPr>
          <p:cNvSpPr/>
          <p:nvPr/>
        </p:nvSpPr>
        <p:spPr>
          <a:xfrm>
            <a:off x="12742789" y="2692866"/>
            <a:ext cx="1367241" cy="998609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7 Points 2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39D9C12-3630-4499-AA8C-F1D99DAA84B1}"/>
              </a:ext>
            </a:extLst>
          </p:cNvPr>
          <p:cNvSpPr/>
          <p:nvPr/>
        </p:nvSpPr>
        <p:spPr>
          <a:xfrm>
            <a:off x="12192000" y="2207821"/>
            <a:ext cx="2352266" cy="2034230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ircle: Hollow 2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2445103-E328-47A1-901C-89A8ACE81D7D}"/>
              </a:ext>
            </a:extLst>
          </p:cNvPr>
          <p:cNvSpPr/>
          <p:nvPr/>
        </p:nvSpPr>
        <p:spPr>
          <a:xfrm>
            <a:off x="4247486" y="1676281"/>
            <a:ext cx="3188657" cy="3031778"/>
          </a:xfrm>
          <a:prstGeom prst="donut">
            <a:avLst>
              <a:gd name="adj" fmla="val 16967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EB0154D9-B2B6-4A22-886F-03257F2B3CD2}"/>
              </a:ext>
            </a:extLst>
          </p:cNvPr>
          <p:cNvSpPr/>
          <p:nvPr/>
        </p:nvSpPr>
        <p:spPr>
          <a:xfrm>
            <a:off x="2923097" y="-6983848"/>
            <a:ext cx="1247312" cy="6928580"/>
          </a:xfrm>
          <a:prstGeom prst="frame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E5225C4-1E67-4386-ACA2-62D203F4B2EF}"/>
              </a:ext>
            </a:extLst>
          </p:cNvPr>
          <p:cNvSpPr/>
          <p:nvPr/>
        </p:nvSpPr>
        <p:spPr>
          <a:xfrm>
            <a:off x="7397937" y="-6983848"/>
            <a:ext cx="1247312" cy="6928580"/>
          </a:xfrm>
          <a:prstGeom prst="frame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ircle: Hollow 3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7E56121-A169-495C-A3E0-1489EB53B1F1}"/>
              </a:ext>
            </a:extLst>
          </p:cNvPr>
          <p:cNvSpPr/>
          <p:nvPr/>
        </p:nvSpPr>
        <p:spPr>
          <a:xfrm>
            <a:off x="-3209416" y="-1732676"/>
            <a:ext cx="5809969" cy="4981546"/>
          </a:xfrm>
          <a:prstGeom prst="donut">
            <a:avLst>
              <a:gd name="adj" fmla="val 16967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ircle: Hollow 35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3D1D94DD-5C14-4051-A8E3-DF1DAA3998F5}"/>
              </a:ext>
            </a:extLst>
          </p:cNvPr>
          <p:cNvSpPr/>
          <p:nvPr/>
        </p:nvSpPr>
        <p:spPr>
          <a:xfrm>
            <a:off x="8982584" y="-1774074"/>
            <a:ext cx="5809969" cy="4981546"/>
          </a:xfrm>
          <a:prstGeom prst="donut">
            <a:avLst>
              <a:gd name="adj" fmla="val 16967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ircle: Hollow 3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911DB53C-A8E2-46B4-AB96-CD08194D1B83}"/>
              </a:ext>
            </a:extLst>
          </p:cNvPr>
          <p:cNvSpPr/>
          <p:nvPr/>
        </p:nvSpPr>
        <p:spPr>
          <a:xfrm>
            <a:off x="8645249" y="3813341"/>
            <a:ext cx="5809969" cy="4981546"/>
          </a:xfrm>
          <a:prstGeom prst="donut">
            <a:avLst>
              <a:gd name="adj" fmla="val 16967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6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 0.00046 L 0.5 0.00046 " pathEditMode="relative" rAng="0" ptsTypes="AA">
                                      <p:cBhvr>
                                        <p:cTn id="21" dur="3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-1.23528 0.01528 " pathEditMode="relative" rAng="0" ptsTypes="AA">
                                      <p:cBhvr>
                                        <p:cTn id="23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71" y="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50000" decel="5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2.22222E-6 L -1.23528 0.01528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71" y="76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875E-6 2.22222E-6 L -1.23528 0.01528 " pathEditMode="relative" rAng="0" ptsTypes="AA">
                                      <p:cBhvr>
                                        <p:cTn id="31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71" y="76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42" presetClass="path" presetSubtype="0" repeatCount="indefinite" accel="50000" decel="5000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875E-6 2.22222E-6 L -1.23528 0.01528 " pathEditMode="relative" rAng="0" ptsTypes="AA">
                                      <p:cBhvr>
                                        <p:cTn id="35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71" y="76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8" presetClass="emph" presetSubtype="0" repeatCount="indefinite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37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42" presetClass="path" presetSubtype="0" repeatCount="indefinite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375E-6 1.11111E-6 L -1.23528 0.01528 " pathEditMode="relative" rAng="0" ptsTypes="AA">
                                      <p:cBhvr>
                                        <p:cTn id="39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71" y="76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C 0.06901 7.40741E-7 0.125 0.09051 0.125 0.20255 C 0.125 0.31505 0.06901 0.40625 3.33333E-6 0.40625 C -0.06901 0.40625 -0.125 0.31505 -0.125 0.20255 C -0.125 0.09051 -0.06901 7.40741E-7 3.33333E-6 7.40741E-7 Z " pathEditMode="relative" rAng="0" ptsTypes="AAAAA">
                                      <p:cBhvr>
                                        <p:cTn id="4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30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00196 1.01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078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00195 1.015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078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39" grpId="0" animBg="1"/>
      <p:bldP spid="39" grpId="1" animBg="1"/>
      <p:bldP spid="39" grpId="2" animBg="1"/>
      <p:bldP spid="40" grpId="0" animBg="1"/>
      <p:bldP spid="41" grpId="0" animBg="1"/>
      <p:bldP spid="54" grpId="0" animBg="1"/>
      <p:bldP spid="54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9" grpId="0" animBg="1"/>
      <p:bldP spid="29" grpId="1" animBg="1"/>
      <p:bldP spid="7" grpId="0" animBg="1"/>
      <p:bldP spid="31" grpId="0" animBg="1"/>
      <p:bldP spid="32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268"/>
            <a:ext cx="12192000" cy="6928579"/>
          </a:xfrm>
          <a:prstGeom prst="rect">
            <a:avLst/>
          </a:prstGeom>
        </p:spPr>
      </p:pic>
      <p:sp>
        <p:nvSpPr>
          <p:cNvPr id="62" name="Flowchart: Alternate Process 61">
            <a:hlinkClick r:id="rId4" action="ppaction://hlinksldjump"/>
            <a:extLst>
              <a:ext uri="{FF2B5EF4-FFF2-40B4-BE49-F238E27FC236}">
                <a16:creationId xmlns:a16="http://schemas.microsoft.com/office/drawing/2014/main" id="{B410558F-5732-4813-8603-BC0441ACD047}"/>
              </a:ext>
            </a:extLst>
          </p:cNvPr>
          <p:cNvSpPr/>
          <p:nvPr/>
        </p:nvSpPr>
        <p:spPr>
          <a:xfrm>
            <a:off x="2712112" y="1393301"/>
            <a:ext cx="7003388" cy="2365899"/>
          </a:xfrm>
          <a:prstGeom prst="flowChartAlternateProcess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Agency FB" panose="020B0503020202020204" pitchFamily="34" charset="0"/>
              </a:rPr>
              <a:t>REINTENTAR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3CEC66-8A88-458D-B67E-829B6B715F9F}"/>
              </a:ext>
            </a:extLst>
          </p:cNvPr>
          <p:cNvSpPr/>
          <p:nvPr/>
        </p:nvSpPr>
        <p:spPr>
          <a:xfrm>
            <a:off x="411462" y="4214306"/>
            <a:ext cx="11369072" cy="1862048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22225">
                  <a:noFill/>
                  <a:prstDash val="solid"/>
                </a:ln>
                <a:solidFill>
                  <a:srgbClr val="FF4B83"/>
                </a:solidFill>
                <a:effectLst/>
                <a:latin typeface="Anita  Semi-square" panose="02000000000000080000" pitchFamily="2" charset="0"/>
              </a:rPr>
              <a:t>Perdiste</a:t>
            </a:r>
            <a:r>
              <a:rPr lang="en-US" sz="11500" b="1" cap="none" spc="0" dirty="0" smtClean="0">
                <a:ln w="22225">
                  <a:noFill/>
                  <a:prstDash val="solid"/>
                </a:ln>
                <a:solidFill>
                  <a:srgbClr val="FF4B83"/>
                </a:solidFill>
                <a:effectLst/>
                <a:latin typeface="Anita  Semi-square" panose="02000000000000080000" pitchFamily="2" charset="0"/>
              </a:rPr>
              <a:t>?</a:t>
            </a:r>
            <a:endParaRPr lang="en-US" sz="11500" b="1" cap="none" spc="0" dirty="0">
              <a:ln w="22225">
                <a:noFill/>
                <a:prstDash val="solid"/>
              </a:ln>
              <a:solidFill>
                <a:srgbClr val="FF4B83"/>
              </a:solidFill>
              <a:effectLst/>
              <a:latin typeface="Anita  Semi-square" panose="0200000000000008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800000"/>
    </mc:Choice>
    <mc:Fallback xmlns="">
      <p:transition advClick="0" advTm="180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16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FA665E1D-E819-40C7-95D8-CF0F13AB14CB}"/>
              </a:ext>
            </a:extLst>
          </p:cNvPr>
          <p:cNvSpPr/>
          <p:nvPr/>
        </p:nvSpPr>
        <p:spPr>
          <a:xfrm>
            <a:off x="-6096000" y="2672819"/>
            <a:ext cx="12192000" cy="552117"/>
          </a:xfrm>
          <a:prstGeom prst="rect">
            <a:avLst/>
          </a:prstGeom>
          <a:solidFill>
            <a:srgbClr val="294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hlinkHover r:id="rId2" action="ppaction://hlinksldjump"/>
            <a:extLst>
              <a:ext uri="{FF2B5EF4-FFF2-40B4-BE49-F238E27FC236}">
                <a16:creationId xmlns:a16="http://schemas.microsoft.com/office/drawing/2014/main" id="{2CF960B4-87F5-44CF-9995-FD684A1053A2}"/>
              </a:ext>
            </a:extLst>
          </p:cNvPr>
          <p:cNvSpPr/>
          <p:nvPr/>
        </p:nvSpPr>
        <p:spPr>
          <a:xfrm>
            <a:off x="0" y="-55268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hlinkHover r:id="rId2" action="ppaction://hlinksldjump"/>
            <a:extLst>
              <a:ext uri="{FF2B5EF4-FFF2-40B4-BE49-F238E27FC236}">
                <a16:creationId xmlns:a16="http://schemas.microsoft.com/office/drawing/2014/main" id="{12DEB63D-FF84-4A35-AB4A-F237C0865A83}"/>
              </a:ext>
            </a:extLst>
          </p:cNvPr>
          <p:cNvSpPr/>
          <p:nvPr/>
        </p:nvSpPr>
        <p:spPr>
          <a:xfrm>
            <a:off x="0" y="6703741"/>
            <a:ext cx="12192000" cy="258948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8A8667-162D-4643-98F1-C7667AAE7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753"/>
            <a:ext cx="12192000" cy="692857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515C46F-BC6B-4979-9CA1-9BDE0DA4FEA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663" y="4591940"/>
            <a:ext cx="2094337" cy="2094337"/>
          </a:xfrm>
          <a:prstGeom prst="rect">
            <a:avLst/>
          </a:prstGeom>
        </p:spPr>
      </p:pic>
      <p:sp>
        <p:nvSpPr>
          <p:cNvPr id="39" name="Frame 38">
            <a:hlinkHover r:id="rId5" action="ppaction://hlinksldjump"/>
            <a:extLst>
              <a:ext uri="{FF2B5EF4-FFF2-40B4-BE49-F238E27FC236}">
                <a16:creationId xmlns:a16="http://schemas.microsoft.com/office/drawing/2014/main" id="{04EBC987-7D2E-41B3-B48F-3A031905F0C9}"/>
              </a:ext>
            </a:extLst>
          </p:cNvPr>
          <p:cNvSpPr/>
          <p:nvPr/>
        </p:nvSpPr>
        <p:spPr>
          <a:xfrm>
            <a:off x="10508728" y="5106744"/>
            <a:ext cx="1272209" cy="1219200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3031891F-1844-4A8B-93F4-A6341FEBFBD3}"/>
              </a:ext>
            </a:extLst>
          </p:cNvPr>
          <p:cNvSpPr/>
          <p:nvPr/>
        </p:nvSpPr>
        <p:spPr>
          <a:xfrm rot="3037900">
            <a:off x="10724861" y="5247195"/>
            <a:ext cx="844120" cy="920834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067143D8-D53F-4EF1-B761-107AA07649AC}"/>
              </a:ext>
            </a:extLst>
          </p:cNvPr>
          <p:cNvSpPr/>
          <p:nvPr/>
        </p:nvSpPr>
        <p:spPr>
          <a:xfrm rot="5400000">
            <a:off x="10892884" y="5444828"/>
            <a:ext cx="490640" cy="530087"/>
          </a:xfrm>
          <a:prstGeom prst="frame">
            <a:avLst/>
          </a:prstGeom>
          <a:solidFill>
            <a:srgbClr val="4BB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Star: 7 Points 5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72D5A74-45A3-443F-81C9-CFF40DAEF9B9}"/>
              </a:ext>
            </a:extLst>
          </p:cNvPr>
          <p:cNvSpPr/>
          <p:nvPr/>
        </p:nvSpPr>
        <p:spPr>
          <a:xfrm>
            <a:off x="12192000" y="2190357"/>
            <a:ext cx="2352266" cy="2034230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7 Points 1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6D93EDDE-172E-44BE-B0A5-9CF4E2F6DA5E}"/>
              </a:ext>
            </a:extLst>
          </p:cNvPr>
          <p:cNvSpPr/>
          <p:nvPr/>
        </p:nvSpPr>
        <p:spPr>
          <a:xfrm>
            <a:off x="12742789" y="2692866"/>
            <a:ext cx="1367241" cy="998609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7 Points 1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47539D37-7367-4988-AD73-54F1ADDE3DB8}"/>
              </a:ext>
            </a:extLst>
          </p:cNvPr>
          <p:cNvSpPr/>
          <p:nvPr/>
        </p:nvSpPr>
        <p:spPr>
          <a:xfrm>
            <a:off x="12742789" y="2692866"/>
            <a:ext cx="1367241" cy="998609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7 Points 20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96A117C1-560C-4750-8770-E225B052EEA3}"/>
              </a:ext>
            </a:extLst>
          </p:cNvPr>
          <p:cNvSpPr/>
          <p:nvPr/>
        </p:nvSpPr>
        <p:spPr>
          <a:xfrm>
            <a:off x="12742789" y="2692866"/>
            <a:ext cx="1367241" cy="998609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7 Points 2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39D9C12-3630-4499-AA8C-F1D99DAA84B1}"/>
              </a:ext>
            </a:extLst>
          </p:cNvPr>
          <p:cNvSpPr/>
          <p:nvPr/>
        </p:nvSpPr>
        <p:spPr>
          <a:xfrm>
            <a:off x="12192000" y="2207821"/>
            <a:ext cx="2352266" cy="2034230"/>
          </a:xfrm>
          <a:prstGeom prst="star7">
            <a:avLst>
              <a:gd name="adj" fmla="val 15668"/>
              <a:gd name="hf" fmla="val 102572"/>
              <a:gd name="vf" fmla="val 105210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EB0154D9-B2B6-4A22-886F-03257F2B3CD2}"/>
              </a:ext>
            </a:extLst>
          </p:cNvPr>
          <p:cNvSpPr/>
          <p:nvPr/>
        </p:nvSpPr>
        <p:spPr>
          <a:xfrm>
            <a:off x="2923097" y="-6983848"/>
            <a:ext cx="1247312" cy="6928580"/>
          </a:xfrm>
          <a:prstGeom prst="frame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E5225C4-1E67-4386-ACA2-62D203F4B2EF}"/>
              </a:ext>
            </a:extLst>
          </p:cNvPr>
          <p:cNvSpPr/>
          <p:nvPr/>
        </p:nvSpPr>
        <p:spPr>
          <a:xfrm>
            <a:off x="7397937" y="-6983848"/>
            <a:ext cx="1247312" cy="6928580"/>
          </a:xfrm>
          <a:prstGeom prst="frame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ircle: Hollow 35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3D1D94DD-5C14-4051-A8E3-DF1DAA3998F5}"/>
              </a:ext>
            </a:extLst>
          </p:cNvPr>
          <p:cNvSpPr/>
          <p:nvPr/>
        </p:nvSpPr>
        <p:spPr>
          <a:xfrm>
            <a:off x="4370563" y="1590110"/>
            <a:ext cx="3450874" cy="3313994"/>
          </a:xfrm>
          <a:prstGeom prst="donut">
            <a:avLst>
              <a:gd name="adj" fmla="val 16967"/>
            </a:avLst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Equals 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6E4FF950-792D-4DA8-B563-7E9112137A36}"/>
              </a:ext>
            </a:extLst>
          </p:cNvPr>
          <p:cNvSpPr/>
          <p:nvPr/>
        </p:nvSpPr>
        <p:spPr>
          <a:xfrm rot="5400000">
            <a:off x="3693139" y="4053817"/>
            <a:ext cx="4760229" cy="1998237"/>
          </a:xfrm>
          <a:prstGeom prst="mathEqual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Multiplication Sign 2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33559DEB-68A9-4968-AB00-688ACA1505FF}"/>
              </a:ext>
            </a:extLst>
          </p:cNvPr>
          <p:cNvSpPr/>
          <p:nvPr/>
        </p:nvSpPr>
        <p:spPr>
          <a:xfrm>
            <a:off x="319299" y="2207821"/>
            <a:ext cx="2236250" cy="1870731"/>
          </a:xfrm>
          <a:prstGeom prst="mathMultiply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2CEEC12-AA78-4AB4-9BEE-75B1678F1EB2}"/>
              </a:ext>
            </a:extLst>
          </p:cNvPr>
          <p:cNvSpPr/>
          <p:nvPr/>
        </p:nvSpPr>
        <p:spPr>
          <a:xfrm>
            <a:off x="9560874" y="2104280"/>
            <a:ext cx="2236250" cy="1870731"/>
          </a:xfrm>
          <a:prstGeom prst="mathMultiply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046E667-9DD7-4B9C-88EA-3E2B0A143F60}"/>
              </a:ext>
            </a:extLst>
          </p:cNvPr>
          <p:cNvSpPr/>
          <p:nvPr/>
        </p:nvSpPr>
        <p:spPr>
          <a:xfrm rot="16200000">
            <a:off x="-244116" y="693862"/>
            <a:ext cx="1392541" cy="635786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7CCC8FA4-CB80-4106-9795-81ABEC875040}"/>
              </a:ext>
            </a:extLst>
          </p:cNvPr>
          <p:cNvSpPr/>
          <p:nvPr/>
        </p:nvSpPr>
        <p:spPr>
          <a:xfrm rot="16200000">
            <a:off x="11018058" y="917468"/>
            <a:ext cx="1392541" cy="635786"/>
          </a:xfrm>
          <a:prstGeom prst="rect">
            <a:avLst/>
          </a:prstGeom>
          <a:solidFill>
            <a:srgbClr val="FF4B8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 0.00046 L 0.5 0.00046 " pathEditMode="relative" rAng="0" ptsTypes="AA">
                                      <p:cBhvr>
                                        <p:cTn id="21" dur="3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-1.23528 0.01528 " pathEditMode="relative" rAng="0" ptsTypes="AA">
                                      <p:cBhvr>
                                        <p:cTn id="23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71" y="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50000" decel="5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2.22222E-6 L -1.23528 0.01528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71" y="76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875E-6 2.22222E-6 L -1.23528 0.01528 " pathEditMode="relative" rAng="0" ptsTypes="AA">
                                      <p:cBhvr>
                                        <p:cTn id="31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71" y="76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42" presetClass="path" presetSubtype="0" repeatCount="indefinite" accel="50000" decel="5000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875E-6 2.22222E-6 L -1.23528 0.01528 " pathEditMode="relative" rAng="0" ptsTypes="AA">
                                      <p:cBhvr>
                                        <p:cTn id="35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71" y="76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8" presetClass="emph" presetSubtype="0" repeatCount="indefinite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37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42" presetClass="path" presetSubtype="0" repeatCount="indefinite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375E-6 1.11111E-6 L -1.23528 0.01528 " pathEditMode="relative" rAng="0" ptsTypes="AA">
                                      <p:cBhvr>
                                        <p:cTn id="39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71" y="76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00196 1.015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078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0.00195 1.015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07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repeatCount="indefinite" accel="33000" decel="38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63 -0.15185 L 0.45937 0.2780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2148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8" presetClass="emph" presetSubtype="0" repeatCount="indefinite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42" presetClass="path" presetSubtype="0" repeatCount="indefinite" accel="33000" decel="3800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28 -0.17754 L -0.46081 0.2476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61" y="2125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8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8" presetClass="emph" presetSubtype="0" repeatCount="indefinite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39" grpId="0" animBg="1"/>
      <p:bldP spid="39" grpId="1" animBg="1"/>
      <p:bldP spid="39" grpId="2" animBg="1"/>
      <p:bldP spid="40" grpId="0" animBg="1"/>
      <p:bldP spid="41" grpId="0" animBg="1"/>
      <p:bldP spid="54" grpId="0" animBg="1"/>
      <p:bldP spid="54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7" grpId="0" animBg="1"/>
      <p:bldP spid="31" grpId="0" animBg="1"/>
      <p:bldP spid="36" grpId="0" animBg="1"/>
      <p:bldP spid="36" grpId="1" animBg="1"/>
      <p:bldP spid="23" grpId="0" animBg="1"/>
      <p:bldP spid="24" grpId="0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1837</TotalTime>
  <Words>30</Words>
  <Application>Microsoft Office PowerPoint</Application>
  <PresentationFormat>Panorámica</PresentationFormat>
  <Paragraphs>17</Paragraphs>
  <Slides>27</Slides>
  <Notes>1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Agency FB</vt:lpstr>
      <vt:lpstr>Anita  Semi-square</vt:lpstr>
      <vt:lpstr>Arial</vt:lpstr>
      <vt:lpstr>Calibri</vt:lpstr>
      <vt:lpstr>Calibri Light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 Cadena</dc:creator>
  <cp:lastModifiedBy>RENE LOPEZ</cp:lastModifiedBy>
  <cp:revision>16</cp:revision>
  <dcterms:created xsi:type="dcterms:W3CDTF">2021-09-16T01:41:39Z</dcterms:created>
  <dcterms:modified xsi:type="dcterms:W3CDTF">2022-09-16T22:51:11Z</dcterms:modified>
</cp:coreProperties>
</file>