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77" r:id="rId3"/>
    <p:sldId id="257" r:id="rId4"/>
    <p:sldId id="258" r:id="rId5"/>
    <p:sldId id="262" r:id="rId6"/>
    <p:sldId id="263" r:id="rId7"/>
    <p:sldId id="264" r:id="rId8"/>
    <p:sldId id="269" r:id="rId9"/>
    <p:sldId id="278" r:id="rId10"/>
    <p:sldId id="279" r:id="rId11"/>
    <p:sldId id="280" r:id="rId12"/>
    <p:sldId id="270" r:id="rId13"/>
    <p:sldId id="28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94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8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93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5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0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4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4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4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8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9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Marketing and Retail Analytics: Capstone Project </a:t>
            </a:r>
            <a:r>
              <a:rPr lang="en-IN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Olist,</a:t>
            </a:r>
            <a:r>
              <a:rPr lang="en-IN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Inventory management Triage.</a:t>
            </a:r>
            <a:br>
              <a:rPr lang="en-IN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731403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Harish N</a:t>
            </a:r>
          </a:p>
          <a:p>
            <a:pPr algn="l"/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Jaivadan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Joshi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Pragnya Priyadarshani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C52E-2237-3382-C6D9-1FB15869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2E21-A59B-7960-ABDA-79C0B7BE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9" y="-341673"/>
            <a:ext cx="4647701" cy="1294776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Frequently Ordered Product Category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3A87-CDF1-AC8C-990E-839AAE4C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60" y="1047233"/>
            <a:ext cx="2434994" cy="435725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category is the most ordered category with a total of 74,929 orders.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sports_leisure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most ordered category.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B0525-DE46-C91B-CA88-B07633F5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17" y="1047232"/>
            <a:ext cx="9331504" cy="4546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64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BC0B7-B0C2-7C0E-3A7D-BC24B790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FF7-B7F7-69E0-06D8-607F332A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9" y="-341673"/>
            <a:ext cx="4647701" cy="1294776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Basket Analysis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07ED-584B-FB7C-65E0-C8F82031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212" y="1446172"/>
            <a:ext cx="4182034" cy="396565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Basket Analysis is performed to identify the frequently ordered category association.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are the most ordered category along  with the categories of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furniture_decor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computers_accessories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CA032-F7B2-D919-059E-2B47A46B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41" y="512587"/>
            <a:ext cx="6947647" cy="6171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73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6AB1A-E303-5759-CB0D-D6C8FA2A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A9B3-A9C8-2179-FA51-4168F983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894"/>
            <a:ext cx="7901890" cy="506506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3A24-3326-8596-F436-47D561B0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95"/>
            <a:ext cx="8668372" cy="432089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 accounts for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of the products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contributes to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 of the revenue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indicates that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frequently purchase these products even at higher price points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 to Toys, items from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Bed, Bath &amp; Table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Furniture &amp; Decor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Computers &amp; Accessories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&amp; Beauty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categories are also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most frequently ordered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categories, either alongside Toys or among themselves,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commonly appear together in customers’ baskets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suggests that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high-priced products are consistently bought by customers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reflecting a strong demand regardless </a:t>
            </a:r>
            <a:r>
              <a:rPr lang="en-US" sz="2000" dirty="0"/>
              <a:t>of cost.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Indicates a segment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value-driven or brand-loyal customers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willing to pay more for perceived quality or utility.</a:t>
            </a:r>
          </a:p>
        </p:txBody>
      </p:sp>
    </p:spTree>
    <p:extLst>
      <p:ext uri="{BB962C8B-B14F-4D97-AF65-F5344CB8AC3E}">
        <p14:creationId xmlns:p14="http://schemas.microsoft.com/office/powerpoint/2010/main" val="2424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03F10-6EBD-7153-E506-08F72C82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223F-CB03-12F6-67FA-CD4C380A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53"/>
            <a:ext cx="7901890" cy="5065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A32F-EAC5-1A62-42D5-709855A6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9165913" cy="594359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High Revenue-Generating Categories: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Prioritize inventory management for categories that contribute to “over 80% of total revenue” like 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“Toys”,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they are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in stock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for High-Demand Segments 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Given that 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“Toys”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most frequently purchased category, develop “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campaigns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(emails, push notifications, and personalized offers) aimed at customers with a high likelihood of purchasing toys.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Cross-Selling Through Promotions: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Offer “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 codes, combo deals, or discounts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on frequently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co-purchased category pairs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(e.g., Toys + Furniture, or Health &amp; Beauty + Bed &amp; Bath) to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larger basket sizes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Highlight these combinations during the checkout process or in product recommendations.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 the Product Catalog: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phase out  “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underperforming sub-categories” with consistently low sales, to reduce inventory costs.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Pricing and Personalization: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“dynamic pricing strategies” for top categories during high-demand periods.</a:t>
            </a:r>
          </a:p>
        </p:txBody>
      </p:sp>
    </p:spTree>
    <p:extLst>
      <p:ext uri="{BB962C8B-B14F-4D97-AF65-F5344CB8AC3E}">
        <p14:creationId xmlns:p14="http://schemas.microsoft.com/office/powerpoint/2010/main" val="132550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98521-CD44-9E11-079D-30E003901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31DE-4F2A-7963-24BA-C23A637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4" y="0"/>
            <a:ext cx="8596668" cy="1320800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F806-68F4-F566-A950-FA603034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9929"/>
            <a:ext cx="9233148" cy="607807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</a:t>
            </a:r>
            <a:r>
              <a:rPr lang="en-US" sz="33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33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Retail_dataset.xlsx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data source with below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details- Includes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Items detail- Includes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details - Includes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details- Includes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details- Includes product id, product category name, product dimensions, etc.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was cleaned and transformed using the python libraries of Pandas and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missing values for the various columns were replaced with the best values,Redundant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completed with Matplotlib and Seaborn, Cleaned data sheet stored as </a:t>
            </a:r>
            <a:r>
              <a:rPr lang="en-US" sz="33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Retail_dataset_Cleaned.xlsx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dataset consisting of order id and product category name was created for </a:t>
            </a:r>
            <a:r>
              <a:rPr lang="en-US" sz="33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visualizations,key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metric analysis and Market Basket Analysis was conducted in Tableau.</a:t>
            </a:r>
            <a:endParaRPr lang="en-IN" sz="3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17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8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BA81-3EC0-084C-1249-1EF5F25E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8EE3-33F0-A1F0-65AB-7FE0C573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45C5-100A-2139-24AA-3C5351AA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6" y="1371601"/>
            <a:ext cx="8749567" cy="461597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 </a:t>
            </a:r>
          </a:p>
          <a:p>
            <a:pPr marL="400050" lvl="1" indent="0" algn="just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pPr marL="400050" lvl="1" indent="0" algn="just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Methodology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4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154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e-commerce company that has faced some losses recently and they want to manage their inventory and In-turn to reduce any unnecessary costs.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 products and category that contribute to the revenue using Pareto Analysis.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Improve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understanding with the use of market basket analysis to analyze the purchase behavior of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048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aims to improve inventory management and In-turn reduce any unnecessary costs.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of the products being stored incurs a cost to the company in terms of space and maintenance.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storing these products adds to the costs that the company incurs, it is necessary for the organization to plan their inventory well.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8" y="0"/>
            <a:ext cx="5225383" cy="1151482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20 Ordered Products by Quantity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02" y="1166507"/>
            <a:ext cx="5225382" cy="527463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product category is the highest ordered category with top quantity order count 467.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accessories, Watches and Garden tools categories also tops the chart.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Beauty category even though in latter part of the list, has a strong footing in ordered products with highest count being 269.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products in the Top 20 list that are frequently ordered belong to the Toys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8B83C-77CE-30CB-F80E-61E87F80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65" y="1151482"/>
            <a:ext cx="6476933" cy="3726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FFBF6-CC85-4FD7-E209-6ECC5924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664" y="2584454"/>
            <a:ext cx="141942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6" y="0"/>
            <a:ext cx="5622332" cy="1540422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20 Ordered Products by Revenue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452" y="1540422"/>
            <a:ext cx="4138807" cy="407880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revenue an calculated field, Toys category product leads with 63,885.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Computer_accessories,Cool_stuff Watches_gifts are also part of the list with 47,215|37,734|37,683 respective contributions to the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toys category dominates the list with total revenue of 6,09,222.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E18DE-EEE8-DCA1-771A-7024FE0E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30" y="1323747"/>
            <a:ext cx="7083579" cy="4041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D9BD1-1225-F40C-DF0C-A9458CFD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55" y="1323747"/>
            <a:ext cx="142894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041" y="138978"/>
            <a:ext cx="5063535" cy="11383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Revenue Metrics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Total Running Revenue and Quantity Ordered has been broken down by Product Id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contribution of each product towards the total revenue can be identified.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running total and percentage share of products are essentials for taking data driven actions.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F4131-BD15-5CDC-5DBA-37B0E974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43" y="1119633"/>
            <a:ext cx="7372221" cy="5369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75636"/>
            <a:ext cx="4647701" cy="129477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Pareto Analysis: Revenue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72676"/>
            <a:ext cx="3061060" cy="431264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product category alone generates 76.23% of the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Toys,health_beauty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watches_gift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combinely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 80.56% of the 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Remaining 70+ product categories	  generates 19.44% of the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348C6-9813-FAD1-5F20-2B1767D8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0" y="1067970"/>
            <a:ext cx="8574741" cy="5207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1351-53E4-4248-1005-CADAF57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3FFE-D04C-5AA5-07ED-C81ABF67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" y="-408909"/>
            <a:ext cx="4647701" cy="129477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Pareto Analysis: Quantity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9FBD-4D66-6031-111F-20057508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167030"/>
            <a:ext cx="2877671" cy="441829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 product category generates 75.94% of the total orders.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Toys,health_beauty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bed_bath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combinely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generates 80.38% of the quantity.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Remaining 70+ product categories	  generates 19.62% of the total order quantity.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A3ADD-CE21-B72C-E210-F6ED0969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0" y="1167030"/>
            <a:ext cx="8531951" cy="4805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66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1631</TotalTime>
  <Words>1018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Marketing and Retail Analytics: Capstone Project : Olist, Inventory management Triage. </vt:lpstr>
      <vt:lpstr>Agenda</vt:lpstr>
      <vt:lpstr>Objective</vt:lpstr>
      <vt:lpstr>Background</vt:lpstr>
      <vt:lpstr>Top 20 Ordered Products by Quantity</vt:lpstr>
      <vt:lpstr>Top 20 Ordered Products by Revenue</vt:lpstr>
      <vt:lpstr>Key Revenue Metrics</vt:lpstr>
      <vt:lpstr>Pareto Analysis: Revenue</vt:lpstr>
      <vt:lpstr>Pareto Analysis: Quantity</vt:lpstr>
      <vt:lpstr>Most Frequently Ordered Product Category</vt:lpstr>
      <vt:lpstr>Market Basket Analysis</vt:lpstr>
      <vt:lpstr>Insights</vt:lpstr>
      <vt:lpstr>Recommendation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Harish N</cp:lastModifiedBy>
  <cp:revision>31</cp:revision>
  <dcterms:created xsi:type="dcterms:W3CDTF">2022-01-03T15:55:11Z</dcterms:created>
  <dcterms:modified xsi:type="dcterms:W3CDTF">2025-06-13T12:41:53Z</dcterms:modified>
</cp:coreProperties>
</file>