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swald Bold" charset="1" panose="00000800000000000000"/>
      <p:regular r:id="rId13"/>
    </p:embeddedFont>
    <p:embeddedFont>
      <p:font typeface="Montserrat Classic" charset="1" panose="00000500000000000000"/>
      <p:regular r:id="rId14"/>
    </p:embeddedFont>
    <p:embeddedFont>
      <p:font typeface="Oswald" charset="1" panose="00000500000000000000"/>
      <p:regular r:id="rId15"/>
    </p:embeddedFont>
    <p:embeddedFont>
      <p:font typeface="DM San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jpe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321339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201366"/>
            <a:ext cx="9815307" cy="233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2"/>
              </a:lnSpc>
            </a:pPr>
            <a:r>
              <a:rPr lang="en-US" sz="6798" spc="666">
                <a:solidFill>
                  <a:srgbClr val="231F20"/>
                </a:solidFill>
                <a:latin typeface="Oswald Bold"/>
              </a:rPr>
              <a:t>ABANDONED OBJECT DETECTION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</a:rPr>
              <a:t>HARINANDAN K - AM.EN.U4EAC21031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556521"/>
            <a:chOff x="0" y="0"/>
            <a:chExt cx="368852" cy="12000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200071"/>
            </a:xfrm>
            <a:custGeom>
              <a:avLst/>
              <a:gdLst/>
              <a:ahLst/>
              <a:cxnLst/>
              <a:rect r="r" b="b" t="t" l="l"/>
              <a:pathLst>
                <a:path h="1200071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00071"/>
                  </a:lnTo>
                  <a:lnTo>
                    <a:pt x="0" y="12000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219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GOALS AND OBJECTIVES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APPLICATION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LIMITATIONS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t="0" r="-497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42191" y="926705"/>
            <a:ext cx="7416941" cy="1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15"/>
              </a:lnSpc>
            </a:pPr>
            <a:r>
              <a:rPr lang="en-US" sz="7982" spc="782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3624745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Since last decade there had been rise in terrorist attacks on airports, train station, shopping malls, etc..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6005886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Despite deploying video surveillance systems, the surveillance prove to be inefficient since they require human manpower to monitor them.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142191" y="8031245"/>
            <a:ext cx="9610044" cy="1948998"/>
            <a:chOff x="0" y="0"/>
            <a:chExt cx="3682024" cy="74674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474235" y="8418884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908899" y="8371259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Hence there came out a need of automatic surveillance system which can identify abandoned object in the crowded places.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GOALS AND 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8365" y="3477862"/>
            <a:ext cx="5110101" cy="259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8"/>
              </a:lnSpc>
              <a:spcBef>
                <a:spcPct val="0"/>
              </a:spcBef>
            </a:pPr>
            <a:r>
              <a:rPr lang="en-US" sz="3056" spc="299">
                <a:solidFill>
                  <a:srgbClr val="231F20"/>
                </a:solidFill>
                <a:latin typeface="DM Sans"/>
              </a:rPr>
              <a:t>Our aim is to differentiate between object belongs to foreground and background in video.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719316" y="3487387"/>
            <a:ext cx="6539984" cy="257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4"/>
              </a:lnSpc>
              <a:spcBef>
                <a:spcPct val="0"/>
              </a:spcBef>
            </a:pPr>
            <a:r>
              <a:rPr lang="en-US" sz="3039" spc="297">
                <a:solidFill>
                  <a:srgbClr val="231F20"/>
                </a:solidFill>
                <a:latin typeface="DM Sans"/>
              </a:rPr>
              <a:t>In abandoned object detection we have to find out the objects that are being left alone by some person for sake of safety of others.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3000" y="3875422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528" r="0" b="-1847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APPLICATION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24667" y="3776831"/>
            <a:ext cx="8659764" cy="19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6206" indent="-208103" lvl="1">
              <a:lnSpc>
                <a:spcPts val="2660"/>
              </a:lnSpc>
              <a:buFont typeface="Arial"/>
              <a:buChar char="•"/>
            </a:pPr>
            <a:r>
              <a:rPr lang="en-US" sz="1927" spc="188">
                <a:solidFill>
                  <a:srgbClr val="231F20"/>
                </a:solidFill>
                <a:latin typeface="DM Sans"/>
              </a:rPr>
              <a:t>Enhancing security in public spaces such as airports, train stations, and shopping malls by identifying unattended items that may pose a threat.</a:t>
            </a:r>
          </a:p>
          <a:p>
            <a:pPr algn="l" marL="416206" indent="-208103" lvl="1">
              <a:lnSpc>
                <a:spcPts val="2660"/>
              </a:lnSpc>
              <a:buFont typeface="Arial"/>
              <a:buChar char="•"/>
            </a:pPr>
            <a:r>
              <a:rPr lang="en-US" sz="1927" spc="188">
                <a:solidFill>
                  <a:srgbClr val="231F20"/>
                </a:solidFill>
                <a:latin typeface="DM Sans"/>
              </a:rPr>
              <a:t>This technology is vital for automatic surveillance systems, reducing the need for constant human monitoring and increasing response times to potential security incidents.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410691" y="6937093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039" r="0" b="-11039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510357" y="6828977"/>
            <a:ext cx="8512431" cy="2397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It can be used in smart city infrastructure to monitor public areas and alert authorities to abandoned objects, helping to maintain safety and order.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In industrial settings, abandoned object detection can improve workplace safety by identifying misplaced tools or materials that could cause accidents.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098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LIMITATIONS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905847"/>
            <a:ext cx="10951206" cy="402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699" indent="-312849" lvl="1">
              <a:lnSpc>
                <a:spcPts val="3999"/>
              </a:lnSpc>
              <a:buAutoNum type="arabicPeriod" startAt="1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If a person doesn’t moves for a long period of time t</a:t>
            </a:r>
            <a:r>
              <a:rPr lang="en-US" sz="2898" spc="284">
                <a:solidFill>
                  <a:srgbClr val="F5FFF5"/>
                </a:solidFill>
                <a:latin typeface="DM Sans"/>
              </a:rPr>
              <a:t>hen it can also be declared as Abandoned Object.</a:t>
            </a:r>
          </a:p>
          <a:p>
            <a:pPr algn="l" marL="625699" indent="-312849" lvl="1">
              <a:lnSpc>
                <a:spcPts val="3999"/>
              </a:lnSpc>
              <a:buAutoNum type="arabicPeriod" startAt="1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The project is inefficient for lightning change. It may mistake some shadows as an abandoned object.</a:t>
            </a:r>
          </a:p>
          <a:p>
            <a:pPr algn="l" marL="625699" indent="-312849" lvl="1">
              <a:lnSpc>
                <a:spcPts val="3999"/>
              </a:lnSpc>
              <a:buAutoNum type="arabicPeriod" startAt="1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It won’t work efficiently for extremely poorly lit videos.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60522" y="3441556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15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</a:t>
            </a:r>
          </a:p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DAGIAr1gEaU</dc:identifier>
  <dcterms:modified xsi:type="dcterms:W3CDTF">2011-08-01T06:04:30Z</dcterms:modified>
  <cp:revision>1</cp:revision>
  <dc:title>Grey minimalist business project presentation </dc:title>
</cp:coreProperties>
</file>