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E6E6E6"/>
    <a:srgbClr val="B6BED5"/>
    <a:srgbClr val="D2DBE7"/>
    <a:srgbClr val="B8CBDB"/>
    <a:srgbClr val="7CA1CC"/>
    <a:srgbClr val="1C7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7F00-F742-4B65-8872-66B001FF59D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5380-CBA5-4EB0-AA68-A907E6CC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7F00-F742-4B65-8872-66B001FF59D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5380-CBA5-4EB0-AA68-A907E6CC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7F00-F742-4B65-8872-66B001FF59D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5380-CBA5-4EB0-AA68-A907E6CC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4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7F00-F742-4B65-8872-66B001FF59D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5380-CBA5-4EB0-AA68-A907E6CC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5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7F00-F742-4B65-8872-66B001FF59D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5380-CBA5-4EB0-AA68-A907E6CC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3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7F00-F742-4B65-8872-66B001FF59D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5380-CBA5-4EB0-AA68-A907E6CC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5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7F00-F742-4B65-8872-66B001FF59D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5380-CBA5-4EB0-AA68-A907E6CC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7F00-F742-4B65-8872-66B001FF59D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5380-CBA5-4EB0-AA68-A907E6CC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8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7F00-F742-4B65-8872-66B001FF59D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5380-CBA5-4EB0-AA68-A907E6CC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5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7F00-F742-4B65-8872-66B001FF59D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5380-CBA5-4EB0-AA68-A907E6CC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9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7F00-F742-4B65-8872-66B001FF59D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5380-CBA5-4EB0-AA68-A907E6CC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4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57F00-F742-4B65-8872-66B001FF59D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25380-CBA5-4EB0-AA68-A907E6CC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1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6173" y="718097"/>
            <a:ext cx="18430875" cy="8096250"/>
          </a:xfrm>
          <a:prstGeom prst="rect">
            <a:avLst/>
          </a:prstGeom>
          <a:gradFill flip="none" rotWithShape="1">
            <a:gsLst>
              <a:gs pos="0">
                <a:srgbClr val="B8CBDB"/>
              </a:gs>
              <a:gs pos="61000">
                <a:srgbClr val="7CA1CC"/>
              </a:gs>
              <a:gs pos="100000">
                <a:srgbClr val="1C72BE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1232" y="-5182156"/>
            <a:ext cx="1895238" cy="8314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1952" y="4498792"/>
            <a:ext cx="4542857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61187" y="707923"/>
            <a:ext cx="3569110" cy="3008671"/>
          </a:xfrm>
          <a:prstGeom prst="roundRect">
            <a:avLst>
              <a:gd name="adj" fmla="val 4902"/>
            </a:avLst>
          </a:prstGeom>
          <a:gradFill flip="none" rotWithShape="1">
            <a:gsLst>
              <a:gs pos="0">
                <a:srgbClr val="B6BED5"/>
              </a:gs>
              <a:gs pos="81000">
                <a:srgbClr val="D2DBE7"/>
              </a:gs>
              <a:gs pos="65000">
                <a:srgbClr val="EDEFF7"/>
              </a:gs>
              <a:gs pos="38000">
                <a:srgbClr val="EDEFF7"/>
              </a:gs>
              <a:gs pos="26000">
                <a:srgbClr val="D2DBE7"/>
              </a:gs>
              <a:gs pos="100000">
                <a:srgbClr val="B6BED5"/>
              </a:gs>
            </a:gsLst>
            <a:lin ang="0" scaled="1"/>
            <a:tileRect/>
          </a:gradFill>
          <a:ln>
            <a:solidFill>
              <a:schemeClr val="accent1">
                <a:shade val="50000"/>
                <a:alpha val="21000"/>
              </a:schemeClr>
            </a:solidFill>
          </a:ln>
          <a:effectLst>
            <a:outerShdw blurRad="2413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4254909"/>
            <a:ext cx="11120284" cy="5206181"/>
          </a:xfrm>
          <a:prstGeom prst="roundRect">
            <a:avLst>
              <a:gd name="adj" fmla="val 4902"/>
            </a:avLst>
          </a:prstGeom>
          <a:gradFill flip="none" rotWithShape="1">
            <a:gsLst>
              <a:gs pos="0">
                <a:srgbClr val="B6BED5"/>
              </a:gs>
              <a:gs pos="81000">
                <a:srgbClr val="D2DBE7"/>
              </a:gs>
              <a:gs pos="65000">
                <a:srgbClr val="EDEFF7"/>
              </a:gs>
              <a:gs pos="38000">
                <a:srgbClr val="EDEFF7"/>
              </a:gs>
              <a:gs pos="26000">
                <a:srgbClr val="D2DBE7"/>
              </a:gs>
              <a:gs pos="100000">
                <a:srgbClr val="B6BED5"/>
              </a:gs>
            </a:gsLst>
            <a:lin ang="0" scaled="1"/>
            <a:tileRect/>
          </a:gradFill>
          <a:ln>
            <a:solidFill>
              <a:schemeClr val="accent1">
                <a:shade val="50000"/>
                <a:alpha val="21000"/>
              </a:schemeClr>
            </a:solidFill>
          </a:ln>
          <a:effectLst>
            <a:outerShdw blurRad="2413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3950" y="3757611"/>
            <a:ext cx="3949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Ford Black" panose="02000505020000020004" pitchFamily="2" charset="0"/>
              </a:rPr>
              <a:t>SMART PARK</a:t>
            </a:r>
            <a:endParaRPr lang="en-US" sz="3200" dirty="0">
              <a:latin typeface="Ford Black" panose="02000505020000020004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0" y="2616993"/>
            <a:ext cx="3606800" cy="1803400"/>
          </a:xfrm>
        </p:spPr>
      </p:pic>
      <p:sp>
        <p:nvSpPr>
          <p:cNvPr id="5" name="Rounded Rectangle 4"/>
          <p:cNvSpPr/>
          <p:nvPr/>
        </p:nvSpPr>
        <p:spPr>
          <a:xfrm>
            <a:off x="692150" y="298450"/>
            <a:ext cx="647700" cy="1162050"/>
          </a:xfrm>
          <a:prstGeom prst="roundRect">
            <a:avLst/>
          </a:prstGeom>
          <a:solidFill>
            <a:srgbClr val="EDEF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2150" y="1193800"/>
            <a:ext cx="647700" cy="266700"/>
          </a:xfrm>
          <a:prstGeom prst="roundRect">
            <a:avLst>
              <a:gd name="adj" fmla="val 4166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3900" y="1235074"/>
            <a:ext cx="587375" cy="196851"/>
          </a:xfrm>
          <a:prstGeom prst="roundRect">
            <a:avLst>
              <a:gd name="adj" fmla="val 4166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9800" y="1249361"/>
            <a:ext cx="152400" cy="155577"/>
          </a:xfrm>
          <a:prstGeom prst="roundRect">
            <a:avLst>
              <a:gd name="adj" fmla="val 4166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675" y="1171575"/>
            <a:ext cx="247650" cy="260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7913" y="1171575"/>
            <a:ext cx="247650" cy="260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06475" y="441325"/>
            <a:ext cx="609600" cy="609600"/>
          </a:xfrm>
          <a:prstGeom prst="ellipse">
            <a:avLst/>
          </a:prstGeom>
          <a:solidFill>
            <a:srgbClr val="EDEFF7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5"/>
          </p:cNvCxnSpPr>
          <p:nvPr/>
        </p:nvCxnSpPr>
        <p:spPr>
          <a:xfrm>
            <a:off x="1526801" y="961651"/>
            <a:ext cx="308349" cy="27342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174260" y="0"/>
            <a:ext cx="3569110" cy="3008671"/>
          </a:xfrm>
          <a:prstGeom prst="roundRect">
            <a:avLst>
              <a:gd name="adj" fmla="val 4902"/>
            </a:avLst>
          </a:prstGeom>
          <a:gradFill flip="none" rotWithShape="1">
            <a:gsLst>
              <a:gs pos="0">
                <a:srgbClr val="B6BED5"/>
              </a:gs>
              <a:gs pos="81000">
                <a:srgbClr val="D2DBE7"/>
              </a:gs>
              <a:gs pos="65000">
                <a:srgbClr val="EDEFF7"/>
              </a:gs>
              <a:gs pos="38000">
                <a:srgbClr val="EDEFF7"/>
              </a:gs>
              <a:gs pos="26000">
                <a:srgbClr val="D2DBE7"/>
              </a:gs>
              <a:gs pos="100000">
                <a:srgbClr val="B6BED5"/>
              </a:gs>
            </a:gsLst>
            <a:lin ang="0" scaled="1"/>
            <a:tileRect/>
          </a:gradFill>
          <a:ln>
            <a:solidFill>
              <a:schemeClr val="accent1">
                <a:shade val="50000"/>
                <a:alpha val="21000"/>
              </a:schemeClr>
            </a:solidFill>
          </a:ln>
          <a:effectLst>
            <a:outerShdw blurRad="2413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5600" y="1504335"/>
            <a:ext cx="162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Find New</a:t>
            </a: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9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Ford Black</vt:lpstr>
      <vt:lpstr>Office Theme</vt:lpstr>
      <vt:lpstr>PowerPoint Presentation</vt:lpstr>
      <vt:lpstr>PowerPoint Presentation</vt:lpstr>
      <vt:lpstr>SMART PARK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Volk, Michael (M.S.)</dc:creator>
  <cp:lastModifiedBy>Volk, Michael (M.S.)</cp:lastModifiedBy>
  <cp:revision>7</cp:revision>
  <dcterms:created xsi:type="dcterms:W3CDTF">2017-10-26T00:30:29Z</dcterms:created>
  <dcterms:modified xsi:type="dcterms:W3CDTF">2017-10-26T03:32:59Z</dcterms:modified>
</cp:coreProperties>
</file>