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44" autoAdjust="0"/>
  </p:normalViewPr>
  <p:slideViewPr>
    <p:cSldViewPr snapToGrid="0">
      <p:cViewPr varScale="1">
        <p:scale>
          <a:sx n="59" d="100"/>
          <a:sy n="59" d="100"/>
        </p:scale>
        <p:origin x="68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A59C2C-3996-43CC-BD76-2CA32681A7BF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7FE8710-F34E-4405-AC41-3532132C9BF0}">
      <dgm:prSet/>
      <dgm:spPr/>
      <dgm:t>
        <a:bodyPr/>
        <a:lstStyle/>
        <a:p>
          <a:r>
            <a:rPr lang="en-US"/>
            <a:t>What is a database? </a:t>
          </a:r>
        </a:p>
      </dgm:t>
    </dgm:pt>
    <dgm:pt modelId="{75678FCF-221F-4312-8E26-0913C3028E3D}" type="parTrans" cxnId="{D2BA3C64-7C24-4C7F-9E46-6CC5B89FF5CD}">
      <dgm:prSet/>
      <dgm:spPr/>
      <dgm:t>
        <a:bodyPr/>
        <a:lstStyle/>
        <a:p>
          <a:endParaRPr lang="en-US"/>
        </a:p>
      </dgm:t>
    </dgm:pt>
    <dgm:pt modelId="{8954CFAE-D9EC-46EA-8265-DAFB28CC35CF}" type="sibTrans" cxnId="{D2BA3C64-7C24-4C7F-9E46-6CC5B89FF5CD}">
      <dgm:prSet/>
      <dgm:spPr/>
      <dgm:t>
        <a:bodyPr/>
        <a:lstStyle/>
        <a:p>
          <a:endParaRPr lang="en-US"/>
        </a:p>
      </dgm:t>
    </dgm:pt>
    <dgm:pt modelId="{AB906EC7-7FF6-41F6-8F3C-FDCB694F062A}">
      <dgm:prSet/>
      <dgm:spPr/>
      <dgm:t>
        <a:bodyPr/>
        <a:lstStyle/>
        <a:p>
          <a:r>
            <a:rPr lang="en-US" dirty="0"/>
            <a:t>Why are databases important? </a:t>
          </a:r>
        </a:p>
      </dgm:t>
    </dgm:pt>
    <dgm:pt modelId="{FE406082-FF51-468E-BF0B-EE9B4B7AFB01}" type="parTrans" cxnId="{4EAA1288-496F-469D-86E6-612CAEFECB24}">
      <dgm:prSet/>
      <dgm:spPr/>
      <dgm:t>
        <a:bodyPr/>
        <a:lstStyle/>
        <a:p>
          <a:endParaRPr lang="en-US"/>
        </a:p>
      </dgm:t>
    </dgm:pt>
    <dgm:pt modelId="{616E1096-3B5B-45B7-8287-9679B353D315}" type="sibTrans" cxnId="{4EAA1288-496F-469D-86E6-612CAEFECB24}">
      <dgm:prSet/>
      <dgm:spPr/>
      <dgm:t>
        <a:bodyPr/>
        <a:lstStyle/>
        <a:p>
          <a:endParaRPr lang="en-US"/>
        </a:p>
      </dgm:t>
    </dgm:pt>
    <dgm:pt modelId="{DEFC1C2B-F4D6-4CD7-93BA-94A17CEAAF4E}" type="pres">
      <dgm:prSet presAssocID="{FEA59C2C-3996-43CC-BD76-2CA32681A7BF}" presName="vert0" presStyleCnt="0">
        <dgm:presLayoutVars>
          <dgm:dir/>
          <dgm:animOne val="branch"/>
          <dgm:animLvl val="lvl"/>
        </dgm:presLayoutVars>
      </dgm:prSet>
      <dgm:spPr/>
    </dgm:pt>
    <dgm:pt modelId="{F40E2590-35E5-403A-AD41-A7C8411DBA92}" type="pres">
      <dgm:prSet presAssocID="{E7FE8710-F34E-4405-AC41-3532132C9BF0}" presName="thickLine" presStyleLbl="alignNode1" presStyleIdx="0" presStyleCnt="2"/>
      <dgm:spPr/>
    </dgm:pt>
    <dgm:pt modelId="{FF262CC1-62B6-4884-9542-75A12E79431C}" type="pres">
      <dgm:prSet presAssocID="{E7FE8710-F34E-4405-AC41-3532132C9BF0}" presName="horz1" presStyleCnt="0"/>
      <dgm:spPr/>
    </dgm:pt>
    <dgm:pt modelId="{FD5E350F-6348-4060-95FC-A4BFEC341F02}" type="pres">
      <dgm:prSet presAssocID="{E7FE8710-F34E-4405-AC41-3532132C9BF0}" presName="tx1" presStyleLbl="revTx" presStyleIdx="0" presStyleCnt="2"/>
      <dgm:spPr/>
    </dgm:pt>
    <dgm:pt modelId="{DDC6FA8A-9B95-4F90-BCC5-2265BF7ADD39}" type="pres">
      <dgm:prSet presAssocID="{E7FE8710-F34E-4405-AC41-3532132C9BF0}" presName="vert1" presStyleCnt="0"/>
      <dgm:spPr/>
    </dgm:pt>
    <dgm:pt modelId="{E62912DD-FC4C-4F77-B73B-E0B0783FDA3F}" type="pres">
      <dgm:prSet presAssocID="{AB906EC7-7FF6-41F6-8F3C-FDCB694F062A}" presName="thickLine" presStyleLbl="alignNode1" presStyleIdx="1" presStyleCnt="2"/>
      <dgm:spPr/>
    </dgm:pt>
    <dgm:pt modelId="{BA02652D-E569-4138-84B1-3BE687BF3719}" type="pres">
      <dgm:prSet presAssocID="{AB906EC7-7FF6-41F6-8F3C-FDCB694F062A}" presName="horz1" presStyleCnt="0"/>
      <dgm:spPr/>
    </dgm:pt>
    <dgm:pt modelId="{5B341CCA-7078-40F7-8619-399BC3658CA4}" type="pres">
      <dgm:prSet presAssocID="{AB906EC7-7FF6-41F6-8F3C-FDCB694F062A}" presName="tx1" presStyleLbl="revTx" presStyleIdx="1" presStyleCnt="2"/>
      <dgm:spPr/>
    </dgm:pt>
    <dgm:pt modelId="{F988E81C-552C-49FA-820F-7229AE26B9ED}" type="pres">
      <dgm:prSet presAssocID="{AB906EC7-7FF6-41F6-8F3C-FDCB694F062A}" presName="vert1" presStyleCnt="0"/>
      <dgm:spPr/>
    </dgm:pt>
  </dgm:ptLst>
  <dgm:cxnLst>
    <dgm:cxn modelId="{D2BA3C64-7C24-4C7F-9E46-6CC5B89FF5CD}" srcId="{FEA59C2C-3996-43CC-BD76-2CA32681A7BF}" destId="{E7FE8710-F34E-4405-AC41-3532132C9BF0}" srcOrd="0" destOrd="0" parTransId="{75678FCF-221F-4312-8E26-0913C3028E3D}" sibTransId="{8954CFAE-D9EC-46EA-8265-DAFB28CC35CF}"/>
    <dgm:cxn modelId="{7C348E6E-E9DC-41A7-BA36-0040CE651911}" type="presOf" srcId="{AB906EC7-7FF6-41F6-8F3C-FDCB694F062A}" destId="{5B341CCA-7078-40F7-8619-399BC3658CA4}" srcOrd="0" destOrd="0" presId="urn:microsoft.com/office/officeart/2008/layout/LinedList"/>
    <dgm:cxn modelId="{4EAA1288-496F-469D-86E6-612CAEFECB24}" srcId="{FEA59C2C-3996-43CC-BD76-2CA32681A7BF}" destId="{AB906EC7-7FF6-41F6-8F3C-FDCB694F062A}" srcOrd="1" destOrd="0" parTransId="{FE406082-FF51-468E-BF0B-EE9B4B7AFB01}" sibTransId="{616E1096-3B5B-45B7-8287-9679B353D315}"/>
    <dgm:cxn modelId="{B7D460D9-EF93-4178-9E3D-2A3B8BF5B151}" type="presOf" srcId="{FEA59C2C-3996-43CC-BD76-2CA32681A7BF}" destId="{DEFC1C2B-F4D6-4CD7-93BA-94A17CEAAF4E}" srcOrd="0" destOrd="0" presId="urn:microsoft.com/office/officeart/2008/layout/LinedList"/>
    <dgm:cxn modelId="{A916A6DE-0288-42A8-BEC3-E33704284C6C}" type="presOf" srcId="{E7FE8710-F34E-4405-AC41-3532132C9BF0}" destId="{FD5E350F-6348-4060-95FC-A4BFEC341F02}" srcOrd="0" destOrd="0" presId="urn:microsoft.com/office/officeart/2008/layout/LinedList"/>
    <dgm:cxn modelId="{EEA0D1E1-1F7D-4C19-A4DE-963652B8D699}" type="presParOf" srcId="{DEFC1C2B-F4D6-4CD7-93BA-94A17CEAAF4E}" destId="{F40E2590-35E5-403A-AD41-A7C8411DBA92}" srcOrd="0" destOrd="0" presId="urn:microsoft.com/office/officeart/2008/layout/LinedList"/>
    <dgm:cxn modelId="{19B0958F-FCCF-4318-BCCF-F40FDFBD91A6}" type="presParOf" srcId="{DEFC1C2B-F4D6-4CD7-93BA-94A17CEAAF4E}" destId="{FF262CC1-62B6-4884-9542-75A12E79431C}" srcOrd="1" destOrd="0" presId="urn:microsoft.com/office/officeart/2008/layout/LinedList"/>
    <dgm:cxn modelId="{7EC0CADD-9831-4C60-B27E-38D88A8F8FE1}" type="presParOf" srcId="{FF262CC1-62B6-4884-9542-75A12E79431C}" destId="{FD5E350F-6348-4060-95FC-A4BFEC341F02}" srcOrd="0" destOrd="0" presId="urn:microsoft.com/office/officeart/2008/layout/LinedList"/>
    <dgm:cxn modelId="{53B38479-62C0-4E0B-8958-8979CB455ADE}" type="presParOf" srcId="{FF262CC1-62B6-4884-9542-75A12E79431C}" destId="{DDC6FA8A-9B95-4F90-BCC5-2265BF7ADD39}" srcOrd="1" destOrd="0" presId="urn:microsoft.com/office/officeart/2008/layout/LinedList"/>
    <dgm:cxn modelId="{EFCCB7DB-1BCA-4437-A885-20BB6BED7858}" type="presParOf" srcId="{DEFC1C2B-F4D6-4CD7-93BA-94A17CEAAF4E}" destId="{E62912DD-FC4C-4F77-B73B-E0B0783FDA3F}" srcOrd="2" destOrd="0" presId="urn:microsoft.com/office/officeart/2008/layout/LinedList"/>
    <dgm:cxn modelId="{2D834D65-0374-4A08-B0E8-73C7EC39A0A4}" type="presParOf" srcId="{DEFC1C2B-F4D6-4CD7-93BA-94A17CEAAF4E}" destId="{BA02652D-E569-4138-84B1-3BE687BF3719}" srcOrd="3" destOrd="0" presId="urn:microsoft.com/office/officeart/2008/layout/LinedList"/>
    <dgm:cxn modelId="{3A049E5C-A474-419D-9347-191A928E0BCA}" type="presParOf" srcId="{BA02652D-E569-4138-84B1-3BE687BF3719}" destId="{5B341CCA-7078-40F7-8619-399BC3658CA4}" srcOrd="0" destOrd="0" presId="urn:microsoft.com/office/officeart/2008/layout/LinedList"/>
    <dgm:cxn modelId="{3168D23F-6C79-4C62-BFC9-92F8B3697D2A}" type="presParOf" srcId="{BA02652D-E569-4138-84B1-3BE687BF3719}" destId="{F988E81C-552C-49FA-820F-7229AE26B9E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CAFFCC-6697-4423-9F0C-599043D0DAE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91E016-46F7-474A-9524-9187671A6F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Databases play a crucial role in managing, organizing data by providing a structured way to store, retrieve, and manage large amounts of data efficiently, ensuring data integrity and security. </a:t>
          </a:r>
        </a:p>
      </dgm:t>
    </dgm:pt>
    <dgm:pt modelId="{018AC837-63A7-4F4F-B885-921E1E8ED857}" type="parTrans" cxnId="{FC0B1BAF-4856-40E8-8447-95F19F8EA58D}">
      <dgm:prSet/>
      <dgm:spPr/>
      <dgm:t>
        <a:bodyPr/>
        <a:lstStyle/>
        <a:p>
          <a:endParaRPr lang="en-US"/>
        </a:p>
      </dgm:t>
    </dgm:pt>
    <dgm:pt modelId="{357906DA-62D1-4FF6-B06F-D28818F94A36}" type="sibTrans" cxnId="{FC0B1BAF-4856-40E8-8447-95F19F8EA58D}">
      <dgm:prSet/>
      <dgm:spPr/>
      <dgm:t>
        <a:bodyPr/>
        <a:lstStyle/>
        <a:p>
          <a:endParaRPr lang="en-US"/>
        </a:p>
      </dgm:t>
    </dgm:pt>
    <dgm:pt modelId="{39F575A6-AD66-4FEE-A840-281095B3A9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Their significance can be summarized in several key areas:</a:t>
          </a:r>
        </a:p>
      </dgm:t>
    </dgm:pt>
    <dgm:pt modelId="{1D5720D9-3041-4D85-8383-01A08C82D1FD}" type="parTrans" cxnId="{8FF196D1-BCCF-4507-A114-2C04312F7ADB}">
      <dgm:prSet/>
      <dgm:spPr/>
      <dgm:t>
        <a:bodyPr/>
        <a:lstStyle/>
        <a:p>
          <a:endParaRPr lang="en-US"/>
        </a:p>
      </dgm:t>
    </dgm:pt>
    <dgm:pt modelId="{2C7E20AF-7E76-4803-AD85-E7FCB71E63DF}" type="sibTrans" cxnId="{8FF196D1-BCCF-4507-A114-2C04312F7ADB}">
      <dgm:prSet/>
      <dgm:spPr/>
      <dgm:t>
        <a:bodyPr/>
        <a:lstStyle/>
        <a:p>
          <a:endParaRPr lang="en-US"/>
        </a:p>
      </dgm:t>
    </dgm:pt>
    <dgm:pt modelId="{5062B43B-B85E-4E3E-B023-A04002DB91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Data Organization and Retrieval</a:t>
          </a:r>
          <a:endParaRPr lang="en-US"/>
        </a:p>
      </dgm:t>
    </dgm:pt>
    <dgm:pt modelId="{E5914936-68B1-4C01-82C6-09D15543BDCC}" type="parTrans" cxnId="{B20C0DFC-CC90-4960-8BC2-4F602CA2143D}">
      <dgm:prSet/>
      <dgm:spPr/>
      <dgm:t>
        <a:bodyPr/>
        <a:lstStyle/>
        <a:p>
          <a:endParaRPr lang="en-US"/>
        </a:p>
      </dgm:t>
    </dgm:pt>
    <dgm:pt modelId="{0F8F89F3-8BB9-4FA9-9BEF-2CC28834CACD}" type="sibTrans" cxnId="{B20C0DFC-CC90-4960-8BC2-4F602CA2143D}">
      <dgm:prSet/>
      <dgm:spPr/>
      <dgm:t>
        <a:bodyPr/>
        <a:lstStyle/>
        <a:p>
          <a:endParaRPr lang="en-US"/>
        </a:p>
      </dgm:t>
    </dgm:pt>
    <dgm:pt modelId="{35211F12-B293-42B0-B9DE-6701E8004D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Data Integrity and Security</a:t>
          </a:r>
          <a:endParaRPr lang="en-US"/>
        </a:p>
      </dgm:t>
    </dgm:pt>
    <dgm:pt modelId="{DA43EA42-E6FD-48FA-81A4-4DD61B5CAD1C}" type="parTrans" cxnId="{3D65957A-8A22-41FC-B01A-2D3713860EAB}">
      <dgm:prSet/>
      <dgm:spPr/>
      <dgm:t>
        <a:bodyPr/>
        <a:lstStyle/>
        <a:p>
          <a:endParaRPr lang="en-US"/>
        </a:p>
      </dgm:t>
    </dgm:pt>
    <dgm:pt modelId="{1B944C55-0EF9-4E8B-BFA7-AB7E22AF7B64}" type="sibTrans" cxnId="{3D65957A-8A22-41FC-B01A-2D3713860EAB}">
      <dgm:prSet/>
      <dgm:spPr/>
      <dgm:t>
        <a:bodyPr/>
        <a:lstStyle/>
        <a:p>
          <a:endParaRPr lang="en-US"/>
        </a:p>
      </dgm:t>
    </dgm:pt>
    <dgm:pt modelId="{90114AA8-0FD8-48CA-9A5C-A83179F261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Scalability and Performance</a:t>
          </a:r>
          <a:endParaRPr lang="en-US" dirty="0"/>
        </a:p>
      </dgm:t>
    </dgm:pt>
    <dgm:pt modelId="{881C6EE8-E260-4818-B7E8-8F09CF053EEA}" type="parTrans" cxnId="{1CBB2B78-17E6-40F6-8642-566514880BDD}">
      <dgm:prSet/>
      <dgm:spPr/>
      <dgm:t>
        <a:bodyPr/>
        <a:lstStyle/>
        <a:p>
          <a:endParaRPr lang="en-US"/>
        </a:p>
      </dgm:t>
    </dgm:pt>
    <dgm:pt modelId="{89F96098-5A09-4A9B-A9C0-EA5FA785C2C5}" type="sibTrans" cxnId="{1CBB2B78-17E6-40F6-8642-566514880BDD}">
      <dgm:prSet/>
      <dgm:spPr/>
      <dgm:t>
        <a:bodyPr/>
        <a:lstStyle/>
        <a:p>
          <a:endParaRPr lang="en-US"/>
        </a:p>
      </dgm:t>
    </dgm:pt>
    <dgm:pt modelId="{D44489C3-80BF-41F8-ACE4-47CC8CF02A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Decision Making and Reporting</a:t>
          </a:r>
          <a:endParaRPr lang="en-US"/>
        </a:p>
      </dgm:t>
    </dgm:pt>
    <dgm:pt modelId="{38D83AF1-402C-4813-93C6-DA61690A0248}" type="parTrans" cxnId="{B5CE161C-9F21-4E45-80BF-72738622C152}">
      <dgm:prSet/>
      <dgm:spPr/>
      <dgm:t>
        <a:bodyPr/>
        <a:lstStyle/>
        <a:p>
          <a:endParaRPr lang="en-US"/>
        </a:p>
      </dgm:t>
    </dgm:pt>
    <dgm:pt modelId="{3093C571-9F87-4DDF-8A96-8D07010B50D0}" type="sibTrans" cxnId="{B5CE161C-9F21-4E45-80BF-72738622C152}">
      <dgm:prSet/>
      <dgm:spPr/>
      <dgm:t>
        <a:bodyPr/>
        <a:lstStyle/>
        <a:p>
          <a:endParaRPr lang="en-US"/>
        </a:p>
      </dgm:t>
    </dgm:pt>
    <dgm:pt modelId="{1FAC3774-D384-480E-8E56-DD7E01C91D5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A common example of database use is in e-commerce, where relational databases track customer data, orders, and inventory. </a:t>
          </a:r>
          <a:endParaRPr lang="en-US" dirty="0"/>
        </a:p>
      </dgm:t>
    </dgm:pt>
    <dgm:pt modelId="{D623DEB3-E941-4111-A569-4590B86955ED}" type="parTrans" cxnId="{DDE20EB1-C354-4C46-968C-6E0138E48C31}">
      <dgm:prSet/>
      <dgm:spPr/>
      <dgm:t>
        <a:bodyPr/>
        <a:lstStyle/>
        <a:p>
          <a:endParaRPr lang="en-US"/>
        </a:p>
      </dgm:t>
    </dgm:pt>
    <dgm:pt modelId="{240311DF-03B3-4468-9B76-ACBC726696CF}" type="sibTrans" cxnId="{DDE20EB1-C354-4C46-968C-6E0138E48C31}">
      <dgm:prSet/>
      <dgm:spPr/>
      <dgm:t>
        <a:bodyPr/>
        <a:lstStyle/>
        <a:p>
          <a:endParaRPr lang="en-US"/>
        </a:p>
      </dgm:t>
    </dgm:pt>
    <dgm:pt modelId="{43AF8E6B-E61F-4DD4-B72D-2D7E9B3962E3}" type="pres">
      <dgm:prSet presAssocID="{80CAFFCC-6697-4423-9F0C-599043D0DAE5}" presName="root" presStyleCnt="0">
        <dgm:presLayoutVars>
          <dgm:dir/>
          <dgm:resizeHandles val="exact"/>
        </dgm:presLayoutVars>
      </dgm:prSet>
      <dgm:spPr/>
    </dgm:pt>
    <dgm:pt modelId="{E8AD9701-03F0-4FDC-AD9F-4575C5031EDB}" type="pres">
      <dgm:prSet presAssocID="{B691E016-46F7-474A-9524-9187671A6F9F}" presName="compNode" presStyleCnt="0"/>
      <dgm:spPr/>
    </dgm:pt>
    <dgm:pt modelId="{D5A79F7F-E81F-4D5A-8CBF-21136E8BDC51}" type="pres">
      <dgm:prSet presAssocID="{B691E016-46F7-474A-9524-9187671A6F9F}" presName="bgRect" presStyleLbl="bgShp" presStyleIdx="0" presStyleCnt="3"/>
      <dgm:spPr/>
    </dgm:pt>
    <dgm:pt modelId="{179EA0B7-E02E-4F94-80F5-8982A4202D2F}" type="pres">
      <dgm:prSet presAssocID="{B691E016-46F7-474A-9524-9187671A6F9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e de données"/>
        </a:ext>
      </dgm:extLst>
    </dgm:pt>
    <dgm:pt modelId="{3BCD6C17-57AE-4DD5-BE23-456BD8E09ED7}" type="pres">
      <dgm:prSet presAssocID="{B691E016-46F7-474A-9524-9187671A6F9F}" presName="spaceRect" presStyleCnt="0"/>
      <dgm:spPr/>
    </dgm:pt>
    <dgm:pt modelId="{39C2A21C-E7F5-4E74-B277-241F020C2AA2}" type="pres">
      <dgm:prSet presAssocID="{B691E016-46F7-474A-9524-9187671A6F9F}" presName="parTx" presStyleLbl="revTx" presStyleIdx="0" presStyleCnt="4">
        <dgm:presLayoutVars>
          <dgm:chMax val="0"/>
          <dgm:chPref val="0"/>
        </dgm:presLayoutVars>
      </dgm:prSet>
      <dgm:spPr/>
    </dgm:pt>
    <dgm:pt modelId="{04B0CC36-302E-48B7-8B09-115C462E2A51}" type="pres">
      <dgm:prSet presAssocID="{357906DA-62D1-4FF6-B06F-D28818F94A36}" presName="sibTrans" presStyleCnt="0"/>
      <dgm:spPr/>
    </dgm:pt>
    <dgm:pt modelId="{3E47C8E2-9127-47C4-B64A-1266C38C47EE}" type="pres">
      <dgm:prSet presAssocID="{39F575A6-AD66-4FEE-A840-281095B3A9FC}" presName="compNode" presStyleCnt="0"/>
      <dgm:spPr/>
    </dgm:pt>
    <dgm:pt modelId="{4D6BB425-7BA1-4DC6-8003-AEA25F459AD1}" type="pres">
      <dgm:prSet presAssocID="{39F575A6-AD66-4FEE-A840-281095B3A9FC}" presName="bgRect" presStyleLbl="bgShp" presStyleIdx="1" presStyleCnt="3"/>
      <dgm:spPr/>
    </dgm:pt>
    <dgm:pt modelId="{97258A68-67DF-4D76-854E-7888031DE07A}" type="pres">
      <dgm:prSet presAssocID="{39F575A6-AD66-4FEE-A840-281095B3A9F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ques"/>
        </a:ext>
      </dgm:extLst>
    </dgm:pt>
    <dgm:pt modelId="{85E1CEED-FAE1-4980-B934-14B225B1064E}" type="pres">
      <dgm:prSet presAssocID="{39F575A6-AD66-4FEE-A840-281095B3A9FC}" presName="spaceRect" presStyleCnt="0"/>
      <dgm:spPr/>
    </dgm:pt>
    <dgm:pt modelId="{C0C204FF-B532-4262-9EB0-407838EEEEE1}" type="pres">
      <dgm:prSet presAssocID="{39F575A6-AD66-4FEE-A840-281095B3A9FC}" presName="parTx" presStyleLbl="revTx" presStyleIdx="1" presStyleCnt="4">
        <dgm:presLayoutVars>
          <dgm:chMax val="0"/>
          <dgm:chPref val="0"/>
        </dgm:presLayoutVars>
      </dgm:prSet>
      <dgm:spPr/>
    </dgm:pt>
    <dgm:pt modelId="{5C0262C3-188E-4761-95F2-6D153F55A8F3}" type="pres">
      <dgm:prSet presAssocID="{39F575A6-AD66-4FEE-A840-281095B3A9FC}" presName="desTx" presStyleLbl="revTx" presStyleIdx="2" presStyleCnt="4">
        <dgm:presLayoutVars/>
      </dgm:prSet>
      <dgm:spPr/>
    </dgm:pt>
    <dgm:pt modelId="{2B626956-BDAE-4FAD-BB40-4C139C42ED60}" type="pres">
      <dgm:prSet presAssocID="{2C7E20AF-7E76-4803-AD85-E7FCB71E63DF}" presName="sibTrans" presStyleCnt="0"/>
      <dgm:spPr/>
    </dgm:pt>
    <dgm:pt modelId="{C5EFA8D8-A006-4074-A832-6440C2394BA8}" type="pres">
      <dgm:prSet presAssocID="{1FAC3774-D384-480E-8E56-DD7E01C91D57}" presName="compNode" presStyleCnt="0"/>
      <dgm:spPr/>
    </dgm:pt>
    <dgm:pt modelId="{E2BC22FA-341D-4358-ADD2-F187972BB950}" type="pres">
      <dgm:prSet presAssocID="{1FAC3774-D384-480E-8E56-DD7E01C91D57}" presName="bgRect" presStyleLbl="bgShp" presStyleIdx="2" presStyleCnt="3" custLinFactNeighborX="24224" custLinFactNeighborY="12261"/>
      <dgm:spPr/>
    </dgm:pt>
    <dgm:pt modelId="{8453D2A9-EF5C-4ADE-B984-61B33B5C7367}" type="pres">
      <dgm:prSet presAssocID="{1FAC3774-D384-480E-8E56-DD7E01C91D5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71D7FE1-FE46-4BEF-B669-E9879890BC33}" type="pres">
      <dgm:prSet presAssocID="{1FAC3774-D384-480E-8E56-DD7E01C91D57}" presName="spaceRect" presStyleCnt="0"/>
      <dgm:spPr/>
    </dgm:pt>
    <dgm:pt modelId="{079C2055-08E0-45C6-B544-8BC1D8B66AA5}" type="pres">
      <dgm:prSet presAssocID="{1FAC3774-D384-480E-8E56-DD7E01C91D5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CB4CF17-3749-4048-BAF8-0D98C6545F1C}" type="presOf" srcId="{90114AA8-0FD8-48CA-9A5C-A83179F26185}" destId="{5C0262C3-188E-4761-95F2-6D153F55A8F3}" srcOrd="0" destOrd="2" presId="urn:microsoft.com/office/officeart/2018/2/layout/IconVerticalSolidList"/>
    <dgm:cxn modelId="{B5CE161C-9F21-4E45-80BF-72738622C152}" srcId="{39F575A6-AD66-4FEE-A840-281095B3A9FC}" destId="{D44489C3-80BF-41F8-ACE4-47CC8CF02A77}" srcOrd="3" destOrd="0" parTransId="{38D83AF1-402C-4813-93C6-DA61690A0248}" sibTransId="{3093C571-9F87-4DDF-8A96-8D07010B50D0}"/>
    <dgm:cxn modelId="{F32DD02C-2748-45D1-8B6E-E78408864307}" type="presOf" srcId="{35211F12-B293-42B0-B9DE-6701E8004DF5}" destId="{5C0262C3-188E-4761-95F2-6D153F55A8F3}" srcOrd="0" destOrd="1" presId="urn:microsoft.com/office/officeart/2018/2/layout/IconVerticalSolidList"/>
    <dgm:cxn modelId="{28CC5B2D-D7EF-4801-AB75-5620B639B7BB}" type="presOf" srcId="{5062B43B-B85E-4E3E-B023-A04002DB91BA}" destId="{5C0262C3-188E-4761-95F2-6D153F55A8F3}" srcOrd="0" destOrd="0" presId="urn:microsoft.com/office/officeart/2018/2/layout/IconVerticalSolidList"/>
    <dgm:cxn modelId="{B742122E-5C05-4065-B2C6-DBADB59C0B04}" type="presOf" srcId="{1FAC3774-D384-480E-8E56-DD7E01C91D57}" destId="{079C2055-08E0-45C6-B544-8BC1D8B66AA5}" srcOrd="0" destOrd="0" presId="urn:microsoft.com/office/officeart/2018/2/layout/IconVerticalSolidList"/>
    <dgm:cxn modelId="{5DAB624A-5A79-4965-A2D1-B145543E7338}" type="presOf" srcId="{D44489C3-80BF-41F8-ACE4-47CC8CF02A77}" destId="{5C0262C3-188E-4761-95F2-6D153F55A8F3}" srcOrd="0" destOrd="3" presId="urn:microsoft.com/office/officeart/2018/2/layout/IconVerticalSolidList"/>
    <dgm:cxn modelId="{DA6EC36D-9C33-44C4-A10E-1B92FFCDBBAE}" type="presOf" srcId="{B691E016-46F7-474A-9524-9187671A6F9F}" destId="{39C2A21C-E7F5-4E74-B277-241F020C2AA2}" srcOrd="0" destOrd="0" presId="urn:microsoft.com/office/officeart/2018/2/layout/IconVerticalSolidList"/>
    <dgm:cxn modelId="{1CBB2B78-17E6-40F6-8642-566514880BDD}" srcId="{39F575A6-AD66-4FEE-A840-281095B3A9FC}" destId="{90114AA8-0FD8-48CA-9A5C-A83179F26185}" srcOrd="2" destOrd="0" parTransId="{881C6EE8-E260-4818-B7E8-8F09CF053EEA}" sibTransId="{89F96098-5A09-4A9B-A9C0-EA5FA785C2C5}"/>
    <dgm:cxn modelId="{3D65957A-8A22-41FC-B01A-2D3713860EAB}" srcId="{39F575A6-AD66-4FEE-A840-281095B3A9FC}" destId="{35211F12-B293-42B0-B9DE-6701E8004DF5}" srcOrd="1" destOrd="0" parTransId="{DA43EA42-E6FD-48FA-81A4-4DD61B5CAD1C}" sibTransId="{1B944C55-0EF9-4E8B-BFA7-AB7E22AF7B64}"/>
    <dgm:cxn modelId="{6597C4A6-1B53-4B4B-AD70-D7964A442338}" type="presOf" srcId="{80CAFFCC-6697-4423-9F0C-599043D0DAE5}" destId="{43AF8E6B-E61F-4DD4-B72D-2D7E9B3962E3}" srcOrd="0" destOrd="0" presId="urn:microsoft.com/office/officeart/2018/2/layout/IconVerticalSolidList"/>
    <dgm:cxn modelId="{FC0B1BAF-4856-40E8-8447-95F19F8EA58D}" srcId="{80CAFFCC-6697-4423-9F0C-599043D0DAE5}" destId="{B691E016-46F7-474A-9524-9187671A6F9F}" srcOrd="0" destOrd="0" parTransId="{018AC837-63A7-4F4F-B885-921E1E8ED857}" sibTransId="{357906DA-62D1-4FF6-B06F-D28818F94A36}"/>
    <dgm:cxn modelId="{D75B99AF-D02C-43B5-961A-E9228B1511A3}" type="presOf" srcId="{39F575A6-AD66-4FEE-A840-281095B3A9FC}" destId="{C0C204FF-B532-4262-9EB0-407838EEEEE1}" srcOrd="0" destOrd="0" presId="urn:microsoft.com/office/officeart/2018/2/layout/IconVerticalSolidList"/>
    <dgm:cxn modelId="{DDE20EB1-C354-4C46-968C-6E0138E48C31}" srcId="{80CAFFCC-6697-4423-9F0C-599043D0DAE5}" destId="{1FAC3774-D384-480E-8E56-DD7E01C91D57}" srcOrd="2" destOrd="0" parTransId="{D623DEB3-E941-4111-A569-4590B86955ED}" sibTransId="{240311DF-03B3-4468-9B76-ACBC726696CF}"/>
    <dgm:cxn modelId="{8FF196D1-BCCF-4507-A114-2C04312F7ADB}" srcId="{80CAFFCC-6697-4423-9F0C-599043D0DAE5}" destId="{39F575A6-AD66-4FEE-A840-281095B3A9FC}" srcOrd="1" destOrd="0" parTransId="{1D5720D9-3041-4D85-8383-01A08C82D1FD}" sibTransId="{2C7E20AF-7E76-4803-AD85-E7FCB71E63DF}"/>
    <dgm:cxn modelId="{B20C0DFC-CC90-4960-8BC2-4F602CA2143D}" srcId="{39F575A6-AD66-4FEE-A840-281095B3A9FC}" destId="{5062B43B-B85E-4E3E-B023-A04002DB91BA}" srcOrd="0" destOrd="0" parTransId="{E5914936-68B1-4C01-82C6-09D15543BDCC}" sibTransId="{0F8F89F3-8BB9-4FA9-9BEF-2CC28834CACD}"/>
    <dgm:cxn modelId="{675CB510-5ABB-48C9-9AAF-FBEA0934FAE8}" type="presParOf" srcId="{43AF8E6B-E61F-4DD4-B72D-2D7E9B3962E3}" destId="{E8AD9701-03F0-4FDC-AD9F-4575C5031EDB}" srcOrd="0" destOrd="0" presId="urn:microsoft.com/office/officeart/2018/2/layout/IconVerticalSolidList"/>
    <dgm:cxn modelId="{DB1D3DB3-54FD-470C-B688-55F316BF0BD5}" type="presParOf" srcId="{E8AD9701-03F0-4FDC-AD9F-4575C5031EDB}" destId="{D5A79F7F-E81F-4D5A-8CBF-21136E8BDC51}" srcOrd="0" destOrd="0" presId="urn:microsoft.com/office/officeart/2018/2/layout/IconVerticalSolidList"/>
    <dgm:cxn modelId="{4409C44F-8ACC-4C4F-A50B-7B26AFE1358A}" type="presParOf" srcId="{E8AD9701-03F0-4FDC-AD9F-4575C5031EDB}" destId="{179EA0B7-E02E-4F94-80F5-8982A4202D2F}" srcOrd="1" destOrd="0" presId="urn:microsoft.com/office/officeart/2018/2/layout/IconVerticalSolidList"/>
    <dgm:cxn modelId="{94B2D403-3006-4EFE-8D10-66004100E537}" type="presParOf" srcId="{E8AD9701-03F0-4FDC-AD9F-4575C5031EDB}" destId="{3BCD6C17-57AE-4DD5-BE23-456BD8E09ED7}" srcOrd="2" destOrd="0" presId="urn:microsoft.com/office/officeart/2018/2/layout/IconVerticalSolidList"/>
    <dgm:cxn modelId="{EC626608-3303-4681-9BA6-574A9F43EFAD}" type="presParOf" srcId="{E8AD9701-03F0-4FDC-AD9F-4575C5031EDB}" destId="{39C2A21C-E7F5-4E74-B277-241F020C2AA2}" srcOrd="3" destOrd="0" presId="urn:microsoft.com/office/officeart/2018/2/layout/IconVerticalSolidList"/>
    <dgm:cxn modelId="{9011687E-DF27-40C9-A7B2-283D5EE77EDE}" type="presParOf" srcId="{43AF8E6B-E61F-4DD4-B72D-2D7E9B3962E3}" destId="{04B0CC36-302E-48B7-8B09-115C462E2A51}" srcOrd="1" destOrd="0" presId="urn:microsoft.com/office/officeart/2018/2/layout/IconVerticalSolidList"/>
    <dgm:cxn modelId="{C415B897-8726-4E3E-BA56-866E3DAC9B18}" type="presParOf" srcId="{43AF8E6B-E61F-4DD4-B72D-2D7E9B3962E3}" destId="{3E47C8E2-9127-47C4-B64A-1266C38C47EE}" srcOrd="2" destOrd="0" presId="urn:microsoft.com/office/officeart/2018/2/layout/IconVerticalSolidList"/>
    <dgm:cxn modelId="{12002FF4-166B-4BF3-9584-082CA3CC01FA}" type="presParOf" srcId="{3E47C8E2-9127-47C4-B64A-1266C38C47EE}" destId="{4D6BB425-7BA1-4DC6-8003-AEA25F459AD1}" srcOrd="0" destOrd="0" presId="urn:microsoft.com/office/officeart/2018/2/layout/IconVerticalSolidList"/>
    <dgm:cxn modelId="{8652AF72-E787-485E-B4AF-483F5434F814}" type="presParOf" srcId="{3E47C8E2-9127-47C4-B64A-1266C38C47EE}" destId="{97258A68-67DF-4D76-854E-7888031DE07A}" srcOrd="1" destOrd="0" presId="urn:microsoft.com/office/officeart/2018/2/layout/IconVerticalSolidList"/>
    <dgm:cxn modelId="{5E597C98-5913-4E97-8581-95402480E656}" type="presParOf" srcId="{3E47C8E2-9127-47C4-B64A-1266C38C47EE}" destId="{85E1CEED-FAE1-4980-B934-14B225B1064E}" srcOrd="2" destOrd="0" presId="urn:microsoft.com/office/officeart/2018/2/layout/IconVerticalSolidList"/>
    <dgm:cxn modelId="{CE845E59-F252-4D55-95BA-E0B927AC1D1B}" type="presParOf" srcId="{3E47C8E2-9127-47C4-B64A-1266C38C47EE}" destId="{C0C204FF-B532-4262-9EB0-407838EEEEE1}" srcOrd="3" destOrd="0" presId="urn:microsoft.com/office/officeart/2018/2/layout/IconVerticalSolidList"/>
    <dgm:cxn modelId="{E40114A4-38B6-4526-B9A1-7E6C04CCB2CD}" type="presParOf" srcId="{3E47C8E2-9127-47C4-B64A-1266C38C47EE}" destId="{5C0262C3-188E-4761-95F2-6D153F55A8F3}" srcOrd="4" destOrd="0" presId="urn:microsoft.com/office/officeart/2018/2/layout/IconVerticalSolidList"/>
    <dgm:cxn modelId="{90D843BD-1052-4D4E-A65C-D4EDD1A8D094}" type="presParOf" srcId="{43AF8E6B-E61F-4DD4-B72D-2D7E9B3962E3}" destId="{2B626956-BDAE-4FAD-BB40-4C139C42ED60}" srcOrd="3" destOrd="0" presId="urn:microsoft.com/office/officeart/2018/2/layout/IconVerticalSolidList"/>
    <dgm:cxn modelId="{E913514D-EFB9-4A34-A9E2-95EE2D4D87CB}" type="presParOf" srcId="{43AF8E6B-E61F-4DD4-B72D-2D7E9B3962E3}" destId="{C5EFA8D8-A006-4074-A832-6440C2394BA8}" srcOrd="4" destOrd="0" presId="urn:microsoft.com/office/officeart/2018/2/layout/IconVerticalSolidList"/>
    <dgm:cxn modelId="{FAA88362-3F92-4ABB-970D-0A84CA19DE8C}" type="presParOf" srcId="{C5EFA8D8-A006-4074-A832-6440C2394BA8}" destId="{E2BC22FA-341D-4358-ADD2-F187972BB950}" srcOrd="0" destOrd="0" presId="urn:microsoft.com/office/officeart/2018/2/layout/IconVerticalSolidList"/>
    <dgm:cxn modelId="{CD6309D1-E0CF-4F15-A0E1-3828B8C69DB7}" type="presParOf" srcId="{C5EFA8D8-A006-4074-A832-6440C2394BA8}" destId="{8453D2A9-EF5C-4ADE-B984-61B33B5C7367}" srcOrd="1" destOrd="0" presId="urn:microsoft.com/office/officeart/2018/2/layout/IconVerticalSolidList"/>
    <dgm:cxn modelId="{43D1F5D5-2033-4BAE-A707-35B6D17B055D}" type="presParOf" srcId="{C5EFA8D8-A006-4074-A832-6440C2394BA8}" destId="{171D7FE1-FE46-4BEF-B669-E9879890BC33}" srcOrd="2" destOrd="0" presId="urn:microsoft.com/office/officeart/2018/2/layout/IconVerticalSolidList"/>
    <dgm:cxn modelId="{E85398F9-E86A-4750-928F-9BE56DEA81CC}" type="presParOf" srcId="{C5EFA8D8-A006-4074-A832-6440C2394BA8}" destId="{079C2055-08E0-45C6-B544-8BC1D8B66AA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0E2590-35E5-403A-AD41-A7C8411DBA92}">
      <dsp:nvSpPr>
        <dsp:cNvPr id="0" name=""/>
        <dsp:cNvSpPr/>
      </dsp:nvSpPr>
      <dsp:spPr>
        <a:xfrm>
          <a:off x="0" y="0"/>
          <a:ext cx="1092782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5E350F-6348-4060-95FC-A4BFEC341F02}">
      <dsp:nvSpPr>
        <dsp:cNvPr id="0" name=""/>
        <dsp:cNvSpPr/>
      </dsp:nvSpPr>
      <dsp:spPr>
        <a:xfrm>
          <a:off x="0" y="0"/>
          <a:ext cx="10927829" cy="18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410" tIns="232410" rIns="232410" bIns="232410" numCol="1" spcCol="1270" anchor="t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What is a database? </a:t>
          </a:r>
        </a:p>
      </dsp:txBody>
      <dsp:txXfrm>
        <a:off x="0" y="0"/>
        <a:ext cx="10927829" cy="1844702"/>
      </dsp:txXfrm>
    </dsp:sp>
    <dsp:sp modelId="{E62912DD-FC4C-4F77-B73B-E0B0783FDA3F}">
      <dsp:nvSpPr>
        <dsp:cNvPr id="0" name=""/>
        <dsp:cNvSpPr/>
      </dsp:nvSpPr>
      <dsp:spPr>
        <a:xfrm>
          <a:off x="0" y="1844702"/>
          <a:ext cx="10927829" cy="0"/>
        </a:xfrm>
        <a:prstGeom prst="line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341CCA-7078-40F7-8619-399BC3658CA4}">
      <dsp:nvSpPr>
        <dsp:cNvPr id="0" name=""/>
        <dsp:cNvSpPr/>
      </dsp:nvSpPr>
      <dsp:spPr>
        <a:xfrm>
          <a:off x="0" y="1844702"/>
          <a:ext cx="10927829" cy="18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410" tIns="232410" rIns="232410" bIns="232410" numCol="1" spcCol="1270" anchor="t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Why are databases important? </a:t>
          </a:r>
        </a:p>
      </dsp:txBody>
      <dsp:txXfrm>
        <a:off x="0" y="1844702"/>
        <a:ext cx="10927829" cy="1844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A79F7F-E81F-4D5A-8CBF-21136E8BDC51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9EA0B7-E02E-4F94-80F5-8982A4202D2F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C2A21C-E7F5-4E74-B277-241F020C2AA2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Databases play a crucial role in managing, organizing data by providing a structured way to store, retrieve, and manage large amounts of data efficiently, ensuring data integrity and security. </a:t>
          </a:r>
        </a:p>
      </dsp:txBody>
      <dsp:txXfrm>
        <a:off x="1435590" y="531"/>
        <a:ext cx="9080009" cy="1242935"/>
      </dsp:txXfrm>
    </dsp:sp>
    <dsp:sp modelId="{4D6BB425-7BA1-4DC6-8003-AEA25F459AD1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258A68-67DF-4D76-854E-7888031DE07A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C204FF-B532-4262-9EB0-407838EEEEE1}">
      <dsp:nvSpPr>
        <dsp:cNvPr id="0" name=""/>
        <dsp:cNvSpPr/>
      </dsp:nvSpPr>
      <dsp:spPr>
        <a:xfrm>
          <a:off x="1435590" y="155420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Their significance can be summarized in several key areas:</a:t>
          </a:r>
        </a:p>
      </dsp:txBody>
      <dsp:txXfrm>
        <a:off x="1435590" y="1554201"/>
        <a:ext cx="4732020" cy="1242935"/>
      </dsp:txXfrm>
    </dsp:sp>
    <dsp:sp modelId="{5C0262C3-188E-4761-95F2-6D153F55A8F3}">
      <dsp:nvSpPr>
        <dsp:cNvPr id="0" name=""/>
        <dsp:cNvSpPr/>
      </dsp:nvSpPr>
      <dsp:spPr>
        <a:xfrm>
          <a:off x="6167610" y="155420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Data Organization and Retrieval</a:t>
          </a:r>
          <a:endParaRPr lang="en-US" sz="1200" kern="120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Data Integrity and Security</a:t>
          </a:r>
          <a:endParaRPr lang="en-US" sz="1200" kern="120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Scalability and Performance</a:t>
          </a:r>
          <a:endParaRPr lang="en-US" sz="1200" kern="1200" dirty="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Decision Making and Reporting</a:t>
          </a:r>
          <a:endParaRPr lang="en-US" sz="1200" kern="1200"/>
        </a:p>
      </dsp:txBody>
      <dsp:txXfrm>
        <a:off x="6167610" y="1554201"/>
        <a:ext cx="4347989" cy="1242935"/>
      </dsp:txXfrm>
    </dsp:sp>
    <dsp:sp modelId="{E2BC22FA-341D-4358-ADD2-F187972BB950}">
      <dsp:nvSpPr>
        <dsp:cNvPr id="0" name=""/>
        <dsp:cNvSpPr/>
      </dsp:nvSpPr>
      <dsp:spPr>
        <a:xfrm>
          <a:off x="0" y="3108402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53D2A9-EF5C-4ADE-B984-61B33B5C7367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9C2055-08E0-45C6-B544-8BC1D8B66AA5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A common example of database use is in e-commerce, where relational databases track customer data, orders, and inventory. </a:t>
          </a:r>
          <a:endParaRPr lang="en-US" sz="2100" kern="1200" dirty="0"/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A5E03-7200-4DE5-8CE0-F223A95D8E1A}" type="datetimeFigureOut">
              <a:rPr lang="fr-FR" smtClean="0"/>
              <a:t>20/08/2025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FFE47-FCAD-4201-8021-30D7020DE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1966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Databases are important because they provide a structured way to store, retrieve, and manage large amounts of data efficiently, ensuring data integrity and security. </a:t>
            </a:r>
          </a:p>
          <a:p>
            <a:r>
              <a:rPr lang="en-US" dirty="0"/>
              <a:t>They enable organizations to analyze data effectively, leading to informed decision-making and improved operational efficiency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summary, databases are essential for effective data management, and analysis, making them foundational to modern business operations and decision-making processes.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6FFE47-FCAD-4201-8021-30D7020DE6D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9531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BB9A3A-E28D-C263-B83E-CA89A4D2C4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8B2958C-A353-42F1-7DC2-B1CDE2DB2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F0F201-F9DC-3AA9-E49D-89A6DFC7E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0924-766A-41E7-9AFB-BF4754AD4695}" type="datetimeFigureOut">
              <a:rPr lang="fr-FR" smtClean="0"/>
              <a:t>20/08/2025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0F173C-59A2-C8FD-8247-CAC6675A3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3DF7F1-1242-622D-FEFD-65835AB4E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758C-245E-4C5C-AA0F-0337F531AE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899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6C9AC6-843A-152A-90A4-D818102FC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054D0DA-140D-3718-A8BD-6D443E81A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6E21EF-CC86-36AA-8047-C0C66EEC2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0924-766A-41E7-9AFB-BF4754AD4695}" type="datetimeFigureOut">
              <a:rPr lang="fr-FR" smtClean="0"/>
              <a:t>20/08/2025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9DA7ED-1150-3AFA-6474-ED5839E00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58F74E-6170-0183-AC1B-7F18D37A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758C-245E-4C5C-AA0F-0337F531AE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431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AF6373E-AD46-8AF8-5AEB-AEA78E9F42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F7EA5BF-1910-DB4A-D598-4D6C50DB2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0A1868-FA86-3203-141A-536F0314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0924-766A-41E7-9AFB-BF4754AD4695}" type="datetimeFigureOut">
              <a:rPr lang="fr-FR" smtClean="0"/>
              <a:t>20/08/2025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E442C4-BCBA-BDF6-FF7E-6FC2C92D0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12BD99-5408-3231-0175-09D223851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758C-245E-4C5C-AA0F-0337F531AE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840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6C19F6-253C-E5F4-3A9C-B312D54B3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6C8BAC-AC2C-0312-23E9-8807E3CEB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D79576-0E7F-556A-D645-4265857D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0924-766A-41E7-9AFB-BF4754AD4695}" type="datetimeFigureOut">
              <a:rPr lang="fr-FR" smtClean="0"/>
              <a:t>20/08/2025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C9F6FE-6360-A98E-4B38-E62476651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94CB9D-C545-6631-C92A-A2880DBD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758C-245E-4C5C-AA0F-0337F531AE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0146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92A372-CA66-EBFD-D846-1A815D52D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2A4407-84E5-D595-F37C-C878D9E11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821EA1-B469-F2AE-AD34-D9B125BA1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0924-766A-41E7-9AFB-BF4754AD4695}" type="datetimeFigureOut">
              <a:rPr lang="fr-FR" smtClean="0"/>
              <a:t>20/08/2025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20C32C-3C97-8EFD-150D-139E318A2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C81D57-BC78-FB91-E152-3B0B0E5EA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758C-245E-4C5C-AA0F-0337F531AE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657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D7290F-0A87-7DAC-5279-6CC2971CF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82FFF7-B329-7156-5AF2-A6715CEA00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6A4BFE7-F2D2-9F68-8246-E5A039207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0D67FB-E7B4-ED3E-EDDD-9C6171F72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0924-766A-41E7-9AFB-BF4754AD4695}" type="datetimeFigureOut">
              <a:rPr lang="fr-FR" smtClean="0"/>
              <a:t>20/08/2025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A4E7F5-12C6-E6BA-5104-3C125F2A5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89D023-09A1-3565-8AE9-CAD8B9F87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758C-245E-4C5C-AA0F-0337F531AE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819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DB2652-3A48-81B6-71AD-16934E4AF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15AE27-EFEF-32D5-AFB9-98599EEA2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B127B24-383F-71D0-AE4B-D10263EE1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AA84C75-E124-6882-782A-D27BECDE10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3B95909-2CED-39FE-3A07-AFB4D7A781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61C175D-8712-F813-4873-5F45A7FBD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0924-766A-41E7-9AFB-BF4754AD4695}" type="datetimeFigureOut">
              <a:rPr lang="fr-FR" smtClean="0"/>
              <a:t>20/08/2025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00E91D1-9C15-0DA3-B360-38735891C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88794BB-AB8D-4F16-68C1-BB6893E1D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758C-245E-4C5C-AA0F-0337F531AE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727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1ADC23-C52E-1255-ACE0-0B97095D0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B9B8E60-765E-CE4F-7A90-542E55812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0924-766A-41E7-9AFB-BF4754AD4695}" type="datetimeFigureOut">
              <a:rPr lang="fr-FR" smtClean="0"/>
              <a:t>20/08/2025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3CB4A8C-210E-7901-C65E-9EAAED65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61FD1A9-DC1B-B92D-9B43-E2CD1611C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758C-245E-4C5C-AA0F-0337F531AE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233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517BCF8-5CBB-47E9-081B-B62124E91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0924-766A-41E7-9AFB-BF4754AD4695}" type="datetimeFigureOut">
              <a:rPr lang="fr-FR" smtClean="0"/>
              <a:t>20/08/2025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DF6961C-3CCD-9127-65C8-C103D215F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DBB5CF-28C3-97A6-4DE1-130C388D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758C-245E-4C5C-AA0F-0337F531AE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151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F0D4C1-BD20-8A9E-588B-112654192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450E5E-680D-3D70-CB76-EBC1A76C2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045AD67-5C03-C0FF-AEEA-A7672E197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B00AA49-262C-0C3A-7A23-551E97B9D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0924-766A-41E7-9AFB-BF4754AD4695}" type="datetimeFigureOut">
              <a:rPr lang="fr-FR" smtClean="0"/>
              <a:t>20/08/2025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473573-F7DE-3687-1EDC-52E3607F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7B15A8-01BB-7F41-4296-D063E180F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758C-245E-4C5C-AA0F-0337F531AE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893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03B097-10E2-D28B-6E54-B7823772A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625E468-1827-F456-B106-C25BB083FD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D767336-7249-6371-5097-088B94D0E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B5ADC10-CF68-BFCB-011E-93F1339E2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0924-766A-41E7-9AFB-BF4754AD4695}" type="datetimeFigureOut">
              <a:rPr lang="fr-FR" smtClean="0"/>
              <a:t>20/08/2025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50F420-7E49-4AD1-158C-873D84825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E06920-7BD3-7AF8-EB4F-CB1FE235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758C-245E-4C5C-AA0F-0337F531AE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9853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11D13CE-C592-4693-C169-C0D81615E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173452-6300-357D-4EC9-775586495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9546BF-72F8-6AF0-637B-6F81571163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470924-766A-41E7-9AFB-BF4754AD4695}" type="datetimeFigureOut">
              <a:rPr lang="fr-FR" smtClean="0"/>
              <a:t>20/08/2025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5C0825-DBDF-905A-66F4-AC9B69B590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89935A-2962-D9FF-19B3-F21A6B63AE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29758C-245E-4C5C-AA0F-0337F531AE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9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dbms/what-is-databas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9" name="Group 1030">
            <a:extLst>
              <a:ext uri="{FF2B5EF4-FFF2-40B4-BE49-F238E27FC236}">
                <a16:creationId xmlns:a16="http://schemas.microsoft.com/office/drawing/2014/main" id="{6E61B563-A4B2-5783-81AF-A2A053D74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5352229"/>
            <a:ext cx="12192000" cy="1519356"/>
            <a:chOff x="0" y="-29768"/>
            <a:chExt cx="12202174" cy="1519356"/>
          </a:xfrm>
        </p:grpSpPr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40633BBC-8C60-7DC4-F0CC-CE32251096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0" name="Rectangle 1039">
              <a:extLst>
                <a:ext uri="{FF2B5EF4-FFF2-40B4-BE49-F238E27FC236}">
                  <a16:creationId xmlns:a16="http://schemas.microsoft.com/office/drawing/2014/main" id="{CCC98078-F2A2-725C-ED61-320B63B69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289101" y="-1429602"/>
              <a:ext cx="1507122" cy="4319024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1" name="Rectangle 1040">
              <a:extLst>
                <a:ext uri="{FF2B5EF4-FFF2-40B4-BE49-F238E27FC236}">
                  <a16:creationId xmlns:a16="http://schemas.microsoft.com/office/drawing/2014/main" id="{21CD4C03-24F0-57A9-530E-8F2ABABDC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80884" y="-2910652"/>
              <a:ext cx="1519356" cy="7281123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  <a:alpha val="70000"/>
                  </a:schemeClr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335E9640-8FB4-0E7B-8319-2131D5476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609902"/>
            <a:ext cx="6924026" cy="913975"/>
          </a:xfrm>
        </p:spPr>
        <p:txBody>
          <a:bodyPr anchor="ctr">
            <a:normAutofit/>
          </a:bodyPr>
          <a:lstStyle/>
          <a:p>
            <a:pPr algn="l"/>
            <a:r>
              <a:rPr lang="fr-FR" sz="3200">
                <a:solidFill>
                  <a:srgbClr val="FFFFFF"/>
                </a:solidFill>
              </a:rPr>
              <a:t>Relational Database Management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5C2D093-43F9-584E-A2DA-AD96D78A6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2226" y="5600706"/>
            <a:ext cx="3553475" cy="934080"/>
          </a:xfrm>
        </p:spPr>
        <p:txBody>
          <a:bodyPr anchor="ctr">
            <a:normAutofit/>
          </a:bodyPr>
          <a:lstStyle/>
          <a:p>
            <a:pPr algn="r"/>
            <a:r>
              <a:rPr lang="fr-FR" sz="1800">
                <a:solidFill>
                  <a:srgbClr val="FFFFFF"/>
                </a:solidFill>
              </a:rPr>
              <a:t>Presented by : Nassir hanane</a:t>
            </a:r>
          </a:p>
        </p:txBody>
      </p:sp>
      <p:pic>
        <p:nvPicPr>
          <p:cNvPr id="1026" name="Picture 2" descr="Why Databases Are Important To Business? - [Jcount.com]">
            <a:extLst>
              <a:ext uri="{FF2B5EF4-FFF2-40B4-BE49-F238E27FC236}">
                <a16:creationId xmlns:a16="http://schemas.microsoft.com/office/drawing/2014/main" id="{79DE9B3A-BAA7-0149-B2DD-3A5DD730B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1" b="20335"/>
          <a:stretch>
            <a:fillRect/>
          </a:stretch>
        </p:blipFill>
        <p:spPr bwMode="auto">
          <a:xfrm>
            <a:off x="1" y="10"/>
            <a:ext cx="12191998" cy="535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159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EB3C23A-15C1-2129-014A-C3833809D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pPr algn="ctr"/>
            <a:r>
              <a:rPr lang="fr-FR" sz="6600" dirty="0" err="1">
                <a:solidFill>
                  <a:srgbClr val="FFFFFF"/>
                </a:solidFill>
              </a:rPr>
              <a:t>Summary</a:t>
            </a:r>
            <a:endParaRPr lang="fr-FR" sz="6600" dirty="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EDA95C39-916B-ED6E-E50F-BFFF919E77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042598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5040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3DDA72-D7CA-73ED-25AD-4F9550FD0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database</a:t>
            </a:r>
            <a:endParaRPr lang="fr-FR" dirty="0"/>
          </a:p>
        </p:txBody>
      </p:sp>
      <p:graphicFrame>
        <p:nvGraphicFramePr>
          <p:cNvPr id="7" name="Espace réservé du contenu 2">
            <a:extLst>
              <a:ext uri="{FF2B5EF4-FFF2-40B4-BE49-F238E27FC236}">
                <a16:creationId xmlns:a16="http://schemas.microsoft.com/office/drawing/2014/main" id="{E941A94E-9BBE-D715-0F21-52B0480D80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91882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77034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4465564-6D6B-AAF1-44DE-8935D6AB8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/>
              <a:t>Why are databases important</a:t>
            </a:r>
            <a:endParaRPr lang="fr-FR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Espace réservé du contenu 2">
            <a:extLst>
              <a:ext uri="{FF2B5EF4-FFF2-40B4-BE49-F238E27FC236}">
                <a16:creationId xmlns:a16="http://schemas.microsoft.com/office/drawing/2014/main" id="{E50D1DC7-99CB-C0DB-EFE2-CE26636DE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1300"/>
              <a:t>In today's data-driven society, the databases form the backbone of many modern applications, organizational processes, and decision-making strategies. </a:t>
            </a:r>
          </a:p>
          <a:p>
            <a:pPr marL="0" indent="0" fontAlgn="base">
              <a:buNone/>
            </a:pPr>
            <a:r>
              <a:rPr lang="en-US" sz="1300"/>
              <a:t>To understand deeper the role and insights we have some key benefits :</a:t>
            </a:r>
            <a:endParaRPr lang="en-US" sz="1300" b="1"/>
          </a:p>
          <a:p>
            <a:pPr fontAlgn="base"/>
            <a:r>
              <a:rPr lang="en-US" sz="1300" b="1"/>
              <a:t>Data Organization and Retrieval</a:t>
            </a:r>
          </a:p>
          <a:p>
            <a:pPr fontAlgn="base"/>
            <a:r>
              <a:rPr lang="en-US" sz="1300"/>
              <a:t>Databases provide a structured way to store data, making it easier to organize, search, and retrieve information.</a:t>
            </a:r>
          </a:p>
          <a:p>
            <a:pPr fontAlgn="base"/>
            <a:r>
              <a:rPr lang="en-US" sz="1300" b="1"/>
              <a:t>Data Integrity and Security</a:t>
            </a:r>
          </a:p>
          <a:p>
            <a:pPr fontAlgn="base"/>
            <a:r>
              <a:rPr lang="en-US" sz="1300"/>
              <a:t>Databases enforce rules that ensure data accuracy and consistency, which is essential for informed decision-making.</a:t>
            </a:r>
          </a:p>
          <a:p>
            <a:pPr fontAlgn="base"/>
            <a:r>
              <a:rPr lang="en-US" sz="1300" b="1"/>
              <a:t>Scalability and Performance</a:t>
            </a:r>
          </a:p>
          <a:p>
            <a:pPr fontAlgn="base"/>
            <a:r>
              <a:rPr lang="en-US" sz="1300"/>
              <a:t>Databases can efficiently handle large volumes of data and user requests, ensuring that performance remains high as data grows.</a:t>
            </a:r>
          </a:p>
          <a:p>
            <a:pPr fontAlgn="base"/>
            <a:r>
              <a:rPr lang="en-US" sz="1300"/>
              <a:t>Techniques like indexing and caching improve data retrieval speed, enhancing overall system performance.</a:t>
            </a:r>
          </a:p>
          <a:p>
            <a:endParaRPr lang="fr-FR" sz="1300"/>
          </a:p>
        </p:txBody>
      </p:sp>
      <p:sp>
        <p:nvSpPr>
          <p:cNvPr id="27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30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97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C656316-F1C5-4FDB-E6FC-78637E04A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B5C0EB-F409-CA6C-5F08-B54E80EBD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fr-FR" sz="2000">
                <a:hlinkClick r:id="rId2"/>
              </a:rPr>
              <a:t>https://www.geeksforgeeks.org/dbms/what-is-database/</a:t>
            </a:r>
            <a:endParaRPr lang="fr-FR" sz="2000"/>
          </a:p>
          <a:p>
            <a:r>
              <a:rPr lang="fr-FR" sz="2000"/>
              <a:t>https://optimizdba.com/the-importance-of-databases-in-todays-digital-world/</a:t>
            </a:r>
          </a:p>
        </p:txBody>
      </p:sp>
    </p:spTree>
    <p:extLst>
      <p:ext uri="{BB962C8B-B14F-4D97-AF65-F5344CB8AC3E}">
        <p14:creationId xmlns:p14="http://schemas.microsoft.com/office/powerpoint/2010/main" val="3005181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319</Words>
  <Application>Microsoft Office PowerPoint</Application>
  <PresentationFormat>Grand écran</PresentationFormat>
  <Paragraphs>30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Thème Office</vt:lpstr>
      <vt:lpstr>Relational Database Management</vt:lpstr>
      <vt:lpstr>Summary</vt:lpstr>
      <vt:lpstr>What is a database</vt:lpstr>
      <vt:lpstr>Why are databases important</vt:lpstr>
      <vt:lpstr>references</vt:lpstr>
    </vt:vector>
  </TitlesOfParts>
  <Company>Air France - KLM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Nassir, Hanane (ITDV TA) - AF (ext)</dc:creator>
  <cp:lastModifiedBy>Nassir, Hanane (ITDV TA) - AF (ext)</cp:lastModifiedBy>
  <cp:revision>6</cp:revision>
  <dcterms:created xsi:type="dcterms:W3CDTF">2025-08-20T14:22:16Z</dcterms:created>
  <dcterms:modified xsi:type="dcterms:W3CDTF">2025-08-20T14:45:58Z</dcterms:modified>
</cp:coreProperties>
</file>