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522" r:id="rId3"/>
    <p:sldId id="523" r:id="rId4"/>
    <p:sldId id="524" r:id="rId5"/>
    <p:sldId id="525" r:id="rId6"/>
    <p:sldId id="526" r:id="rId7"/>
    <p:sldId id="527" r:id="rId8"/>
    <p:sldId id="258" r:id="rId9"/>
    <p:sldId id="5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FF"/>
    <a:srgbClr val="FED5E1"/>
    <a:srgbClr val="FFCCDB"/>
    <a:srgbClr val="FFD8E5"/>
    <a:srgbClr val="D2F3FB"/>
    <a:srgbClr val="FFDDE4"/>
    <a:srgbClr val="D0F0FC"/>
    <a:srgbClr val="CEEFFB"/>
    <a:srgbClr val="F9C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AA3CF0-27DC-4194-A1D0-FBD194487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AD1D-3FA6-41AD-9349-5B7F2011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6037-05DF-4AEC-9E4B-8BA5CFF204F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C2A8-ABB8-4788-8F0A-0E2DEF6F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571F-D313-41A3-A6D3-E6E76F3E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BDE5-20CC-4C44-AAF1-FBC32D19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3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CDB7-CF80-4E30-A06D-BF1A1C81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2691C-56ED-4552-A517-5B63815D2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D9A20-84BC-41A4-90E7-D673625B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6037-05DF-4AEC-9E4B-8BA5CFF204F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F1DB-BD30-41AF-A26A-BDE9B485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50BEC-2EFC-4F91-93D7-086B7EF0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BDE5-20CC-4C44-AAF1-FBC32D19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4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0860B-CAF1-40BF-B973-3AAEC63C5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6D606-0144-4057-9536-E701AAACC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C98D-BB70-436F-85F4-A6D4C49A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6037-05DF-4AEC-9E4B-8BA5CFF204F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9535-E57E-44D3-91CC-25E33F4B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758C-5189-4874-8193-B01177DA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BDE5-20CC-4C44-AAF1-FBC32D19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4144-0FE8-48E5-8334-18F07AA9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95C4-CF24-4E73-A7CD-B2670A86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DE13-8BDA-463E-A050-A59C51E1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6037-05DF-4AEC-9E4B-8BA5CFF204F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CA75-5BA8-45D5-96D5-956D565F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6E1F-1A6B-459B-B13E-F7C5C28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BDE5-20CC-4C44-AAF1-FBC32D19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3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0283-07D4-4917-959D-C3231E13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55608-E173-4EC4-A069-3FE92CC4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8A17-5AE8-46B5-87CD-80990FD8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6037-05DF-4AEC-9E4B-8BA5CFF204F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01CD-3BC2-47F4-951A-0B08FF3D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9E368-2B51-471D-A3D6-0F41BB7B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BDE5-20CC-4C44-AAF1-FBC32D19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9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4A55F99-D18C-3BFC-B5E9-B1EF239FB0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3812" y="228600"/>
            <a:ext cx="6400800" cy="6400800"/>
          </a:xfrm>
          <a:custGeom>
            <a:avLst/>
            <a:gdLst>
              <a:gd name="connsiteX0" fmla="*/ 3200400 w 6400800"/>
              <a:gd name="connsiteY0" fmla="*/ 0 h 6400800"/>
              <a:gd name="connsiteX1" fmla="*/ 6400800 w 6400800"/>
              <a:gd name="connsiteY1" fmla="*/ 3200400 h 6400800"/>
              <a:gd name="connsiteX2" fmla="*/ 3200400 w 6400800"/>
              <a:gd name="connsiteY2" fmla="*/ 6400800 h 6400800"/>
              <a:gd name="connsiteX3" fmla="*/ 0 w 6400800"/>
              <a:gd name="connsiteY3" fmla="*/ 3200400 h 6400800"/>
              <a:gd name="connsiteX4" fmla="*/ 3200400 w 6400800"/>
              <a:gd name="connsiteY4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0" h="6400800">
                <a:moveTo>
                  <a:pt x="3200400" y="0"/>
                </a:moveTo>
                <a:cubicBezTo>
                  <a:pt x="4967932" y="0"/>
                  <a:pt x="6400800" y="1432868"/>
                  <a:pt x="6400800" y="3200400"/>
                </a:cubicBezTo>
                <a:cubicBezTo>
                  <a:pt x="6400800" y="4967932"/>
                  <a:pt x="4967932" y="6400800"/>
                  <a:pt x="3200400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E31F-9B14-40BF-A539-398A255B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4304-2349-4E67-A20D-AA078400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AA6AC-CC4A-428E-8F8B-686ADE011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16C3C-5203-4901-8987-F6BDD1A26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11A36-EA93-4F0E-9AA0-042ED8BFF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CB7A6-A86A-4587-A6EA-0F6585E5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6037-05DF-4AEC-9E4B-8BA5CFF204F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DEF33-9B91-40E4-AAC0-838B632B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FED31-BC6E-4D49-A9F3-DD8BE449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BDE5-20CC-4C44-AAF1-FBC32D19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6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97C6-D058-4067-8EE7-54390D50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50841-F588-4A7D-907F-0EFAED86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6037-05DF-4AEC-9E4B-8BA5CFF204F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1D1F4-C3C3-4705-B9DF-758233F6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6E20D-69D7-48C8-B7B2-DDE41DC7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BDE5-20CC-4C44-AAF1-FBC32D19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96004-5878-4DEB-9C56-2193AAFB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6037-05DF-4AEC-9E4B-8BA5CFF204F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55AF9-7FE6-4F84-B031-197C918C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82DBE-C8D2-43C9-A36A-0452DDEA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BDE5-20CC-4C44-AAF1-FBC32D19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49A5-FA19-4195-86B5-3C74BDE1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F24B5-B839-4D90-9910-D1E63C556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BEAA7-D102-4709-9B8A-CC9E138E8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A443A-D77A-477C-8EDE-6E5D7EFC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6037-05DF-4AEC-9E4B-8BA5CFF204F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1B90F-1CCD-44EB-8054-1B81DE23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F7370-9985-4B88-AA4D-E85E6D24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BDE5-20CC-4C44-AAF1-FBC32D19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9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5DA1-D1CC-49DD-8C87-251CE57E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38A0E-F3E0-4AD7-A94F-E432DEC07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DFD3C-F808-4E32-9867-76F45CE3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C60DA-102A-45DB-8F2A-FF3223A3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6037-05DF-4AEC-9E4B-8BA5CFF204F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B5E58-98D0-4BBE-83CF-6F3628A6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B9AAB-C15A-4554-A496-000E6B50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BDE5-20CC-4C44-AAF1-FBC32D19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36695-A8C1-4493-A431-D4644C9C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6851F-A7C9-4210-B7F0-82B6F2E9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D95D8-7632-4741-B176-0C0B59A29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36037-05DF-4AEC-9E4B-8BA5CFF204F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E5A4A-C49B-4D1E-B1F0-C0A45EE4C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1C8B-12BE-474F-953E-CC981D609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BDE5-20CC-4C44-AAF1-FBC32D19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5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DF221C-C428-4F67-A4B5-1105D1B30F60}"/>
              </a:ext>
            </a:extLst>
          </p:cNvPr>
          <p:cNvSpPr/>
          <p:nvPr/>
        </p:nvSpPr>
        <p:spPr>
          <a:xfrm>
            <a:off x="569343" y="89453"/>
            <a:ext cx="11214339" cy="6457996"/>
          </a:xfrm>
          <a:prstGeom prst="roundRect">
            <a:avLst/>
          </a:prstGeom>
          <a:solidFill>
            <a:schemeClr val="bg1"/>
          </a:solidFill>
          <a:ln w="38100" cap="rnd">
            <a:solidFill>
              <a:srgbClr val="FFD4DE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22586-0067-4857-83F0-880C669E1F5F}"/>
              </a:ext>
            </a:extLst>
          </p:cNvPr>
          <p:cNvSpPr txBox="1"/>
          <p:nvPr/>
        </p:nvSpPr>
        <p:spPr>
          <a:xfrm>
            <a:off x="0" y="164560"/>
            <a:ext cx="12192000" cy="230832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WELLCOME TO OUR PRESENTATION </a:t>
            </a:r>
          </a:p>
          <a:p>
            <a:pPr algn="ctr"/>
            <a:r>
              <a:rPr lang="en-US" sz="4800" b="1" dirty="0">
                <a:solidFill>
                  <a:srgbClr val="002060"/>
                </a:solidFill>
              </a:rPr>
              <a:t> APPLICATION’S ANALYSIS</a:t>
            </a:r>
          </a:p>
          <a:p>
            <a:pPr algn="ctr"/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19" name="Graphic 18" descr="Target Audience">
            <a:extLst>
              <a:ext uri="{FF2B5EF4-FFF2-40B4-BE49-F238E27FC236}">
                <a16:creationId xmlns:a16="http://schemas.microsoft.com/office/drawing/2014/main" id="{841701B1-16DF-4736-AC4E-8387450D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534037"/>
            <a:ext cx="1828800" cy="154773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8C9B18-ABDE-C5EE-0F4A-050F1EA93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95528"/>
              </p:ext>
            </p:extLst>
          </p:nvPr>
        </p:nvGraphicFramePr>
        <p:xfrm>
          <a:off x="569343" y="2757566"/>
          <a:ext cx="11214339" cy="3505200"/>
        </p:xfrm>
        <a:graphic>
          <a:graphicData uri="http://schemas.openxmlformats.org/drawingml/2006/table">
            <a:tbl>
              <a:tblPr/>
              <a:tblGrid>
                <a:gridCol w="11214339">
                  <a:extLst>
                    <a:ext uri="{9D8B030D-6E8A-4147-A177-3AD203B41FA5}">
                      <a16:colId xmlns:a16="http://schemas.microsoft.com/office/drawing/2014/main" val="2101281266"/>
                    </a:ext>
                  </a:extLst>
                </a:gridCol>
              </a:tblGrid>
              <a:tr h="1897626">
                <a:tc>
                  <a:txBody>
                    <a:bodyPr/>
                    <a:lstStyle/>
                    <a:p>
                      <a:pPr algn="ctr" fontAlgn="t"/>
                      <a:br>
                        <a:rPr lang="en-US" sz="3200" dirty="0">
                          <a:effectLst/>
                        </a:rPr>
                      </a:br>
                      <a:r>
                        <a:rPr lang="en-US" sz="3200" dirty="0">
                          <a:effectLst/>
                        </a:rPr>
                        <a:t>Phan </a:t>
                      </a:r>
                      <a:r>
                        <a:rPr lang="en-US" sz="3200" dirty="0" err="1">
                          <a:effectLst/>
                        </a:rPr>
                        <a:t>Thiên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ân</a:t>
                      </a:r>
                      <a:r>
                        <a:rPr lang="en-US" sz="3200" dirty="0">
                          <a:effectLst/>
                        </a:rPr>
                        <a:t> - SE150623</a:t>
                      </a:r>
                    </a:p>
                    <a:p>
                      <a:pPr algn="ctr" fontAlgn="t"/>
                      <a:r>
                        <a:rPr lang="en-US" sz="3200" dirty="0" err="1">
                          <a:effectLst/>
                        </a:rPr>
                        <a:t>Võ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Chí</a:t>
                      </a:r>
                      <a:r>
                        <a:rPr lang="en-US" sz="3200" dirty="0">
                          <a:effectLst/>
                        </a:rPr>
                        <a:t> Cường – SE150674</a:t>
                      </a:r>
                    </a:p>
                    <a:p>
                      <a:pPr algn="ctr" fontAlgn="t"/>
                      <a:r>
                        <a:rPr lang="en-US" sz="3200" dirty="0">
                          <a:effectLst/>
                        </a:rPr>
                        <a:t>Huỳnh </a:t>
                      </a:r>
                      <a:r>
                        <a:rPr lang="en-US" sz="3200" dirty="0" err="1">
                          <a:effectLst/>
                        </a:rPr>
                        <a:t>Chí</a:t>
                      </a:r>
                      <a:r>
                        <a:rPr lang="en-US" sz="3200" dirty="0">
                          <a:effectLst/>
                        </a:rPr>
                        <a:t> Cường – SE150679</a:t>
                      </a:r>
                    </a:p>
                    <a:p>
                      <a:pPr algn="ctr" fontAlgn="t"/>
                      <a:r>
                        <a:rPr lang="en-US" sz="3200" dirty="0" err="1">
                          <a:effectLst/>
                        </a:rPr>
                        <a:t>Nguyễn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Thiện</a:t>
                      </a:r>
                      <a:r>
                        <a:rPr lang="en-US" sz="3200" dirty="0">
                          <a:effectLst/>
                        </a:rPr>
                        <a:t> Cao </a:t>
                      </a:r>
                      <a:r>
                        <a:rPr lang="en-US" sz="3200" dirty="0" err="1">
                          <a:effectLst/>
                        </a:rPr>
                        <a:t>Duy</a:t>
                      </a:r>
                      <a:r>
                        <a:rPr lang="en-US" sz="3200" dirty="0">
                          <a:effectLst/>
                        </a:rPr>
                        <a:t> – SE150734</a:t>
                      </a:r>
                    </a:p>
                    <a:p>
                      <a:pPr algn="ctr" fontAlgn="t"/>
                      <a:r>
                        <a:rPr lang="en-US" sz="3200" dirty="0" err="1">
                          <a:effectLst/>
                        </a:rPr>
                        <a:t>Nguyễn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Văn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Duy</a:t>
                      </a:r>
                      <a:r>
                        <a:rPr lang="en-US" sz="3200" dirty="0">
                          <a:effectLst/>
                        </a:rPr>
                        <a:t> – SE151394</a:t>
                      </a:r>
                    </a:p>
                    <a:p>
                      <a:pPr algn="ctr" fontAlgn="t"/>
                      <a:r>
                        <a:rPr lang="en-US" sz="3200" dirty="0" err="1">
                          <a:effectLst/>
                        </a:rPr>
                        <a:t>Lý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Ngọc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Thông</a:t>
                      </a:r>
                      <a:r>
                        <a:rPr lang="en-US" sz="3200" dirty="0">
                          <a:effectLst/>
                        </a:rPr>
                        <a:t> - SE151195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2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77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700135-B599-D562-96C4-F0334D24E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4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C45A8-B0EA-EB77-2AD2-667A9D73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0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8041-1B2C-5D23-5A9D-918F0D87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nb-NO" sz="8000" b="1" dirty="0"/>
              <a:t>Jest</a:t>
            </a:r>
            <a:br>
              <a:rPr lang="nb-NO" sz="8000" b="1" dirty="0"/>
            </a:br>
            <a:r>
              <a:rPr lang="nb-NO" sz="8000" b="1" dirty="0"/>
              <a:t>Jest Runner</a:t>
            </a:r>
            <a:br>
              <a:rPr lang="nb-NO" sz="8000" b="1" dirty="0"/>
            </a:br>
            <a:r>
              <a:rPr lang="nb-NO" sz="8000" b="1" dirty="0"/>
              <a:t>Jest Snippets</a:t>
            </a:r>
            <a:br>
              <a:rPr lang="nb-NO" sz="8000" b="1" dirty="0"/>
            </a:b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73652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DC602B-404A-8FF3-9999-876EE3B82E43}"/>
              </a:ext>
            </a:extLst>
          </p:cNvPr>
          <p:cNvSpPr/>
          <p:nvPr/>
        </p:nvSpPr>
        <p:spPr>
          <a:xfrm>
            <a:off x="447261" y="178904"/>
            <a:ext cx="5526157" cy="12722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0" dirty="0" err="1">
                <a:solidFill>
                  <a:srgbClr val="6B2E85"/>
                </a:solidFill>
                <a:effectLst/>
                <a:latin typeface="SFMono-Regular"/>
              </a:rPr>
              <a:t>npm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en-US" sz="3200" b="1" i="0" dirty="0">
                <a:solidFill>
                  <a:srgbClr val="6B2E85"/>
                </a:solidFill>
                <a:effectLst/>
                <a:latin typeface="SFMono-Regular"/>
              </a:rPr>
              <a:t>install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 --save-dev jest</a:t>
            </a:r>
            <a:endParaRPr lang="en-US" sz="32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983FD2-7543-15CF-6F26-3E4FBBD14EEA}"/>
              </a:ext>
            </a:extLst>
          </p:cNvPr>
          <p:cNvSpPr/>
          <p:nvPr/>
        </p:nvSpPr>
        <p:spPr>
          <a:xfrm>
            <a:off x="447261" y="1719469"/>
            <a:ext cx="9819860" cy="12722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0" dirty="0">
                <a:solidFill>
                  <a:srgbClr val="297A29"/>
                </a:solidFill>
                <a:effectLst/>
                <a:latin typeface="SFMono-Regular"/>
              </a:rPr>
              <a:t>function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en-US" sz="3200" b="1" i="0" dirty="0">
                <a:solidFill>
                  <a:srgbClr val="6B2E85"/>
                </a:solidFill>
                <a:effectLst/>
                <a:latin typeface="SFMono-Regular"/>
              </a:rPr>
              <a:t>sum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(a, b) {</a:t>
            </a:r>
            <a:r>
              <a:rPr lang="en-US" sz="3200" b="1" i="0" dirty="0">
                <a:solidFill>
                  <a:srgbClr val="297A29"/>
                </a:solidFill>
                <a:effectLst/>
                <a:latin typeface="SFMono-Regular"/>
              </a:rPr>
              <a:t>return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 a </a:t>
            </a:r>
            <a:r>
              <a:rPr lang="en-US" sz="3200" b="1" i="0" dirty="0">
                <a:solidFill>
                  <a:srgbClr val="888888"/>
                </a:solidFill>
                <a:effectLst/>
                <a:latin typeface="SFMono-Regular"/>
              </a:rPr>
              <a:t>+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 b;}</a:t>
            </a:r>
            <a:b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-US" sz="3200" b="1" i="0" dirty="0" err="1">
                <a:solidFill>
                  <a:srgbClr val="393A34"/>
                </a:solidFill>
                <a:effectLst/>
                <a:latin typeface="SFMono-Regular"/>
              </a:rPr>
              <a:t>module.exports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en-US" sz="3200" b="1" i="0" dirty="0">
                <a:solidFill>
                  <a:srgbClr val="888888"/>
                </a:solidFill>
                <a:effectLst/>
                <a:latin typeface="SFMono-Regular"/>
              </a:rPr>
              <a:t>=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 sum;</a:t>
            </a:r>
            <a:endParaRPr lang="en-US" sz="32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75BA60-1216-1C45-48AD-C8BA74415C97}"/>
              </a:ext>
            </a:extLst>
          </p:cNvPr>
          <p:cNvSpPr/>
          <p:nvPr/>
        </p:nvSpPr>
        <p:spPr>
          <a:xfrm>
            <a:off x="288235" y="3334578"/>
            <a:ext cx="11817626" cy="2753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0" dirty="0">
                <a:solidFill>
                  <a:srgbClr val="297A29"/>
                </a:solidFill>
                <a:effectLst/>
                <a:latin typeface="SFMono-Regular"/>
              </a:rPr>
              <a:t>const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 sum </a:t>
            </a:r>
            <a:r>
              <a:rPr lang="en-US" sz="3200" b="1" i="0" dirty="0">
                <a:solidFill>
                  <a:srgbClr val="888888"/>
                </a:solidFill>
                <a:effectLst/>
                <a:latin typeface="SFMono-Regular"/>
              </a:rPr>
              <a:t>=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en-US" sz="3200" b="1" i="0" dirty="0">
                <a:solidFill>
                  <a:srgbClr val="6B2E85"/>
                </a:solidFill>
                <a:effectLst/>
                <a:latin typeface="SFMono-Regular"/>
              </a:rPr>
              <a:t>require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(</a:t>
            </a:r>
            <a:r>
              <a:rPr lang="en-US" sz="3200" b="1" i="0" dirty="0">
                <a:solidFill>
                  <a:srgbClr val="C21325"/>
                </a:solidFill>
                <a:effectLst/>
                <a:latin typeface="SFMono-Regular"/>
              </a:rPr>
              <a:t>'./sum'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);</a:t>
            </a:r>
            <a:b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</a:br>
            <a:b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-US" sz="3200" b="1" i="0" dirty="0">
                <a:solidFill>
                  <a:srgbClr val="6B2E85"/>
                </a:solidFill>
                <a:effectLst/>
                <a:latin typeface="SFMono-Regular"/>
              </a:rPr>
              <a:t>test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(</a:t>
            </a:r>
            <a:r>
              <a:rPr lang="en-US" sz="3200" b="1" i="0" dirty="0">
                <a:solidFill>
                  <a:srgbClr val="C21325"/>
                </a:solidFill>
                <a:effectLst/>
                <a:latin typeface="SFMono-Regular"/>
              </a:rPr>
              <a:t>'adds 1 + 2 to equal 3'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, () </a:t>
            </a:r>
            <a:r>
              <a:rPr lang="en-US" sz="3200" b="1" i="0" dirty="0">
                <a:solidFill>
                  <a:srgbClr val="888888"/>
                </a:solidFill>
                <a:effectLst/>
                <a:latin typeface="SFMono-Regular"/>
              </a:rPr>
              <a:t>=&gt;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 {</a:t>
            </a:r>
            <a:b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-US" sz="3200" b="1" i="0" dirty="0">
                <a:solidFill>
                  <a:srgbClr val="6B2E85"/>
                </a:solidFill>
                <a:effectLst/>
                <a:latin typeface="SFMono-Regular"/>
              </a:rPr>
              <a:t>expect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(</a:t>
            </a:r>
            <a:r>
              <a:rPr lang="en-US" sz="3200" b="1" i="0" dirty="0">
                <a:solidFill>
                  <a:srgbClr val="6B2E85"/>
                </a:solidFill>
                <a:effectLst/>
                <a:latin typeface="SFMono-Regular"/>
              </a:rPr>
              <a:t>sum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(</a:t>
            </a:r>
            <a:r>
              <a:rPr lang="en-US" sz="3200" b="1" i="0" dirty="0">
                <a:solidFill>
                  <a:srgbClr val="1373C2"/>
                </a:solidFill>
                <a:effectLst/>
                <a:latin typeface="SFMono-Regular"/>
              </a:rPr>
              <a:t>1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, </a:t>
            </a:r>
            <a:r>
              <a:rPr lang="en-US" sz="3200" b="1" i="0" dirty="0">
                <a:solidFill>
                  <a:srgbClr val="1373C2"/>
                </a:solidFill>
                <a:effectLst/>
                <a:latin typeface="SFMono-Regular"/>
              </a:rPr>
              <a:t>2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)).</a:t>
            </a:r>
            <a:r>
              <a:rPr lang="en-US" sz="3200" b="1" i="0" dirty="0" err="1">
                <a:solidFill>
                  <a:srgbClr val="6B2E85"/>
                </a:solidFill>
                <a:effectLst/>
                <a:latin typeface="SFMono-Regular"/>
              </a:rPr>
              <a:t>toBe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(</a:t>
            </a:r>
            <a:r>
              <a:rPr lang="en-US" sz="3200" b="1" i="0" dirty="0">
                <a:solidFill>
                  <a:srgbClr val="1373C2"/>
                </a:solidFill>
                <a:effectLst/>
                <a:latin typeface="SFMono-Regular"/>
              </a:rPr>
              <a:t>3</a:t>
            </a:r>
            <a:r>
              <a:rPr lang="en-US" sz="3200" b="1" i="0" dirty="0">
                <a:solidFill>
                  <a:srgbClr val="393A34"/>
                </a:solidFill>
                <a:effectLst/>
                <a:latin typeface="SFMono-Regular"/>
              </a:rPr>
              <a:t>); });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3675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01B98E-E61E-C27B-FF87-21255E671EE4}"/>
              </a:ext>
            </a:extLst>
          </p:cNvPr>
          <p:cNvSpPr/>
          <p:nvPr/>
        </p:nvSpPr>
        <p:spPr>
          <a:xfrm>
            <a:off x="0" y="417442"/>
            <a:ext cx="12192000" cy="18784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393A34"/>
                </a:solidFill>
                <a:effectLst/>
                <a:latin typeface="SFMono-Regular"/>
              </a:rPr>
              <a:t>{</a:t>
            </a:r>
            <a:r>
              <a:rPr lang="en-US" sz="3200" b="0" i="0" dirty="0">
                <a:solidFill>
                  <a:srgbClr val="82772C"/>
                </a:solidFill>
                <a:effectLst/>
                <a:latin typeface="SFMono-Regular"/>
              </a:rPr>
              <a:t>"scripts"</a:t>
            </a:r>
            <a:r>
              <a:rPr lang="en-US" sz="3200" b="0" i="0" dirty="0">
                <a:solidFill>
                  <a:srgbClr val="888888"/>
                </a:solidFill>
                <a:effectLst/>
                <a:latin typeface="SFMono-Regular"/>
              </a:rPr>
              <a:t>:</a:t>
            </a:r>
            <a:r>
              <a:rPr lang="en-US" sz="3200" b="0" i="0" dirty="0">
                <a:solidFill>
                  <a:srgbClr val="393A34"/>
                </a:solidFill>
                <a:effectLst/>
                <a:latin typeface="SFMono-Regular"/>
              </a:rPr>
              <a:t> {</a:t>
            </a:r>
            <a:br>
              <a:rPr lang="en-US" sz="3200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en-US" sz="3200" b="0" i="0" dirty="0">
                <a:solidFill>
                  <a:srgbClr val="82772C"/>
                </a:solidFill>
                <a:effectLst/>
                <a:latin typeface="SFMono-Regular"/>
              </a:rPr>
              <a:t>"test"</a:t>
            </a:r>
            <a:r>
              <a:rPr lang="en-US" sz="3200" b="0" i="0" dirty="0">
                <a:solidFill>
                  <a:srgbClr val="888888"/>
                </a:solidFill>
                <a:effectLst/>
                <a:latin typeface="SFMono-Regular"/>
              </a:rPr>
              <a:t>:</a:t>
            </a:r>
            <a:r>
              <a:rPr lang="en-US" sz="3200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en-US" sz="3200" b="0" i="0" dirty="0">
                <a:solidFill>
                  <a:srgbClr val="C21325"/>
                </a:solidFill>
                <a:effectLst/>
                <a:latin typeface="SFMono-Regular"/>
              </a:rPr>
              <a:t>"jest"</a:t>
            </a:r>
            <a:r>
              <a:rPr lang="en-US" sz="3200" b="0" i="0" dirty="0">
                <a:solidFill>
                  <a:srgbClr val="393A34"/>
                </a:solidFill>
                <a:effectLst/>
                <a:latin typeface="SFMono-Regular"/>
              </a:rPr>
              <a:t>}}</a:t>
            </a:r>
          </a:p>
          <a:p>
            <a:pPr algn="ctr"/>
            <a:r>
              <a:rPr lang="en-US" sz="3200" b="0" i="0" dirty="0" err="1">
                <a:solidFill>
                  <a:srgbClr val="1C1E21"/>
                </a:solidFill>
                <a:effectLst/>
                <a:latin typeface="SFMono-Regular"/>
              </a:rPr>
              <a:t>package.json</a:t>
            </a:r>
            <a:endParaRPr lang="en-US" sz="3200" b="0" i="0" dirty="0">
              <a:solidFill>
                <a:srgbClr val="393A34"/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6115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46E2B7-2A61-9486-C475-D6E8417DD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9209"/>
            <a:ext cx="6559826" cy="65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7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DF221C-C428-4F67-A4B5-1105D1B30F60}"/>
              </a:ext>
            </a:extLst>
          </p:cNvPr>
          <p:cNvSpPr/>
          <p:nvPr/>
        </p:nvSpPr>
        <p:spPr>
          <a:xfrm>
            <a:off x="298174" y="159026"/>
            <a:ext cx="11579087" cy="6380921"/>
          </a:xfrm>
          <a:prstGeom prst="roundRect">
            <a:avLst/>
          </a:prstGeom>
          <a:solidFill>
            <a:schemeClr val="bg1"/>
          </a:solidFill>
          <a:ln w="38100" cap="rnd">
            <a:solidFill>
              <a:srgbClr val="FFD4DE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4E8967-BFB9-4680-B9D1-02EE1DB98416}"/>
              </a:ext>
            </a:extLst>
          </p:cNvPr>
          <p:cNvSpPr txBox="1"/>
          <p:nvPr/>
        </p:nvSpPr>
        <p:spPr>
          <a:xfrm>
            <a:off x="110987" y="15902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Our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CE73D-04E8-453A-92EC-543FFF9F9AD3}"/>
              </a:ext>
            </a:extLst>
          </p:cNvPr>
          <p:cNvSpPr txBox="1"/>
          <p:nvPr/>
        </p:nvSpPr>
        <p:spPr>
          <a:xfrm>
            <a:off x="-72058" y="1943100"/>
            <a:ext cx="12264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/>
              <a:t>Javascript</a:t>
            </a:r>
            <a:endParaRPr lang="en-US" sz="5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56C87-30A1-4D45-B631-CD77351F317B}"/>
              </a:ext>
            </a:extLst>
          </p:cNvPr>
          <p:cNvSpPr txBox="1"/>
          <p:nvPr/>
        </p:nvSpPr>
        <p:spPr>
          <a:xfrm>
            <a:off x="0" y="361383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Jest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0AC489-2F92-4121-81E5-EC54FF2AEDA1}"/>
              </a:ext>
            </a:extLst>
          </p:cNvPr>
          <p:cNvSpPr/>
          <p:nvPr/>
        </p:nvSpPr>
        <p:spPr>
          <a:xfrm>
            <a:off x="11688417" y="6400800"/>
            <a:ext cx="50358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99D4D06-ABB8-7B0D-0493-852822BC6044}"/>
              </a:ext>
            </a:extLst>
          </p:cNvPr>
          <p:cNvSpPr/>
          <p:nvPr/>
        </p:nvSpPr>
        <p:spPr>
          <a:xfrm>
            <a:off x="5982825" y="3017852"/>
            <a:ext cx="256032" cy="5442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7233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F6928D-F896-984B-2BC7-009BFC47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47" y="3147008"/>
            <a:ext cx="1105470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>
                <a:latin typeface="Lucida Handwriting" panose="03010101010101010101" pitchFamily="66" charset="0"/>
              </a:rPr>
              <a:t>ThANKS</a:t>
            </a:r>
            <a:r>
              <a:rPr lang="en-US" sz="6000" b="1" dirty="0">
                <a:latin typeface="Lucida Handwriting" panose="03010101010101010101" pitchFamily="66" charset="0"/>
              </a:rPr>
              <a:t> FOR WATCHING !</a:t>
            </a:r>
          </a:p>
        </p:txBody>
      </p:sp>
    </p:spTree>
    <p:extLst>
      <p:ext uri="{BB962C8B-B14F-4D97-AF65-F5344CB8AC3E}">
        <p14:creationId xmlns:p14="http://schemas.microsoft.com/office/powerpoint/2010/main" val="2307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131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SFMono-Regular</vt:lpstr>
      <vt:lpstr>Arial</vt:lpstr>
      <vt:lpstr>Calibri</vt:lpstr>
      <vt:lpstr>Calibri Light</vt:lpstr>
      <vt:lpstr>Lucida Handwriting</vt:lpstr>
      <vt:lpstr>Office Theme</vt:lpstr>
      <vt:lpstr>PowerPoint Presentation</vt:lpstr>
      <vt:lpstr>PowerPoint Presentation</vt:lpstr>
      <vt:lpstr>PowerPoint Presentation</vt:lpstr>
      <vt:lpstr>Jest Jest Runner Jest Snippets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Cường Huỳnh</dc:creator>
  <cp:lastModifiedBy>Cường Huỳnh</cp:lastModifiedBy>
  <cp:revision>33</cp:revision>
  <dcterms:created xsi:type="dcterms:W3CDTF">2022-03-07T06:51:41Z</dcterms:created>
  <dcterms:modified xsi:type="dcterms:W3CDTF">2022-10-18T02:15:37Z</dcterms:modified>
</cp:coreProperties>
</file>