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1884" autoAdjust="0"/>
  </p:normalViewPr>
  <p:slideViewPr>
    <p:cSldViewPr snapToGrid="0">
      <p:cViewPr>
        <p:scale>
          <a:sx n="66" d="100"/>
          <a:sy n="66" d="100"/>
        </p:scale>
        <p:origin x="723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8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8AF7-F7F9-42A7-82FF-5AB52725860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BF7A-0DB9-484D-A33B-95D8CD40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Manual Operation 72"/>
          <p:cNvSpPr/>
          <p:nvPr/>
        </p:nvSpPr>
        <p:spPr>
          <a:xfrm rot="5400000">
            <a:off x="2282239" y="1949321"/>
            <a:ext cx="721592" cy="1524897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Flowchart: Manual Operation 69"/>
          <p:cNvSpPr/>
          <p:nvPr/>
        </p:nvSpPr>
        <p:spPr>
          <a:xfrm rot="16200000">
            <a:off x="2263191" y="2848039"/>
            <a:ext cx="721592" cy="1524897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76113" y="2209071"/>
            <a:ext cx="1341120" cy="9927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 Channel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10233" y="2705458"/>
            <a:ext cx="566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17233" y="2711808"/>
            <a:ext cx="91303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69112" y="1910238"/>
            <a:ext cx="1341120" cy="1590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(•)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30263" y="1910239"/>
            <a:ext cx="2107576" cy="1590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Decoder</a:t>
            </a:r>
          </a:p>
          <a:p>
            <a:pPr algn="ctr"/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Channel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(•)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6874211" y="3218005"/>
            <a:ext cx="1770447" cy="741659"/>
          </a:xfrm>
          <a:prstGeom prst="bentConnector3">
            <a:avLst>
              <a:gd name="adj1" fmla="val 99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itHub - Thanasis1101/MLP-from-scratch: Multilayer Perceptron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14555" r="10605" b="3980"/>
          <a:stretch/>
        </p:blipFill>
        <p:spPr bwMode="auto">
          <a:xfrm>
            <a:off x="4281690" y="2920510"/>
            <a:ext cx="715964" cy="4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8111213" y="3678838"/>
            <a:ext cx="2107576" cy="15904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Decoder</a:t>
            </a:r>
          </a:p>
          <a:p>
            <a:pPr algn="ctr"/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Wiretap Channel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(•)</a:t>
            </a:r>
          </a:p>
        </p:txBody>
      </p:sp>
      <p:pic>
        <p:nvPicPr>
          <p:cNvPr id="41" name="Picture 4" descr="GitHub - Thanasis1101/MLP-from-scratch: Multilayer Perceptron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14555" r="10605" b="3980"/>
          <a:stretch/>
        </p:blipFill>
        <p:spPr bwMode="auto">
          <a:xfrm flipH="1">
            <a:off x="8489073" y="4655159"/>
            <a:ext cx="715964" cy="4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2"/>
          <a:stretch/>
        </p:blipFill>
        <p:spPr>
          <a:xfrm>
            <a:off x="9330534" y="4582524"/>
            <a:ext cx="657250" cy="526307"/>
          </a:xfrm>
          <a:prstGeom prst="rect">
            <a:avLst/>
          </a:prstGeom>
        </p:spPr>
      </p:pic>
      <p:pic>
        <p:nvPicPr>
          <p:cNvPr id="44" name="Picture 4" descr="GitHub - Thanasis1101/MLP-from-scratch: Multilayer Perceptron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14555" r="10605" b="3980"/>
          <a:stretch/>
        </p:blipFill>
        <p:spPr bwMode="auto">
          <a:xfrm flipH="1">
            <a:off x="8494598" y="2884698"/>
            <a:ext cx="715964" cy="4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65"/>
          <a:stretch/>
        </p:blipFill>
        <p:spPr>
          <a:xfrm>
            <a:off x="9317224" y="2806761"/>
            <a:ext cx="683870" cy="531609"/>
          </a:xfrm>
          <a:prstGeom prst="rect">
            <a:avLst/>
          </a:prstGeom>
        </p:spPr>
      </p:pic>
      <p:sp>
        <p:nvSpPr>
          <p:cNvPr id="43" name="Can 42"/>
          <p:cNvSpPr/>
          <p:nvPr/>
        </p:nvSpPr>
        <p:spPr>
          <a:xfrm>
            <a:off x="3917951" y="4083257"/>
            <a:ext cx="1454150" cy="798738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(K)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03054" y="2703610"/>
            <a:ext cx="566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237839" y="2709960"/>
            <a:ext cx="569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ultidocument 20"/>
          <p:cNvSpPr/>
          <p:nvPr/>
        </p:nvSpPr>
        <p:spPr>
          <a:xfrm>
            <a:off x="10801364" y="1910238"/>
            <a:ext cx="1372600" cy="155986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Recovery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-16440" y="2209071"/>
            <a:ext cx="1341121" cy="98314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Observed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43" idx="1"/>
            <a:endCxn id="10" idx="2"/>
          </p:cNvCxnSpPr>
          <p:nvPr/>
        </p:nvCxnSpPr>
        <p:spPr>
          <a:xfrm flipH="1" flipV="1">
            <a:off x="4639672" y="3500677"/>
            <a:ext cx="5354" cy="582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880584" y="2396031"/>
            <a:ext cx="1522469" cy="58827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837223" y="3301142"/>
            <a:ext cx="1514847" cy="58827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031104" y="3052328"/>
            <a:ext cx="4055" cy="320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237534" y="2970866"/>
            <a:ext cx="0" cy="315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3" idx="2"/>
            <a:endCxn id="48" idx="2"/>
          </p:cNvCxnSpPr>
          <p:nvPr/>
        </p:nvCxnSpPr>
        <p:spPr>
          <a:xfrm rot="10800000">
            <a:off x="2594647" y="3889416"/>
            <a:ext cx="1323304" cy="5932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334731" y="2700641"/>
            <a:ext cx="566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72527" y="2309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6614" y="2309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S̃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10436245" y="2392779"/>
                <a:ext cx="222817" cy="285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245" y="2392779"/>
                <a:ext cx="222817" cy="285719"/>
              </a:xfrm>
              <a:prstGeom prst="rect">
                <a:avLst/>
              </a:prstGeom>
              <a:blipFill>
                <a:blip r:embed="rId5"/>
                <a:stretch>
                  <a:fillRect l="-32432" t="-8696" r="-1081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5440815" y="23091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602738" y="23288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614347" y="406485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39671" y="36955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51348" y="41047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86436" y="243480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436245" y="4104725"/>
                <a:ext cx="222817" cy="285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245" y="4104725"/>
                <a:ext cx="222817" cy="285719"/>
              </a:xfrm>
              <a:prstGeom prst="rect">
                <a:avLst/>
              </a:prstGeom>
              <a:blipFill>
                <a:blip r:embed="rId6"/>
                <a:stretch>
                  <a:fillRect l="-32432" t="-6383" r="-10811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0486436" y="4146755"/>
            <a:ext cx="253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200" dirty="0"/>
          </a:p>
        </p:txBody>
      </p:sp>
      <p:cxnSp>
        <p:nvCxnSpPr>
          <p:cNvPr id="4" name="Elbow Connector 3"/>
          <p:cNvCxnSpPr>
            <a:stCxn id="40" idx="3"/>
            <a:endCxn id="21" idx="2"/>
          </p:cNvCxnSpPr>
          <p:nvPr/>
        </p:nvCxnSpPr>
        <p:spPr>
          <a:xfrm flipV="1">
            <a:off x="10218789" y="3411026"/>
            <a:ext cx="1173428" cy="10630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8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X1 Carbon Gen 8</dc:creator>
  <cp:lastModifiedBy>X1 Carbon Gen 8</cp:lastModifiedBy>
  <cp:revision>28</cp:revision>
  <dcterms:created xsi:type="dcterms:W3CDTF">2023-10-20T13:48:28Z</dcterms:created>
  <dcterms:modified xsi:type="dcterms:W3CDTF">2023-10-24T13:32:41Z</dcterms:modified>
</cp:coreProperties>
</file>