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5" r:id="rId11"/>
    <p:sldId id="270" r:id="rId12"/>
    <p:sldId id="271" r:id="rId13"/>
    <p:sldId id="263" r:id="rId14"/>
    <p:sldId id="264" r:id="rId15"/>
    <p:sldId id="266" r:id="rId16"/>
    <p:sldId id="275" r:id="rId17"/>
    <p:sldId id="274" r:id="rId18"/>
    <p:sldId id="273" r:id="rId19"/>
    <p:sldId id="272" r:id="rId20"/>
    <p:sldId id="276" r:id="rId21"/>
    <p:sldId id="268" r:id="rId22"/>
    <p:sldId id="269" r:id="rId23"/>
    <p:sldId id="277" r:id="rId24"/>
    <p:sldId id="278" r:id="rId25"/>
    <p:sldId id="279" r:id="rId26"/>
    <p:sldId id="281" r:id="rId27"/>
    <p:sldId id="283" r:id="rId28"/>
    <p:sldId id="282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, Blake" userId="8508e669-a700-44fc-9416-2cc5dc6c7a3d" providerId="ADAL" clId="{32F44E1E-50CD-4D55-819C-4D9D2E3C5D27}"/>
    <pc:docChg chg="custSel addSld modSld">
      <pc:chgData name="Scott, Blake" userId="8508e669-a700-44fc-9416-2cc5dc6c7a3d" providerId="ADAL" clId="{32F44E1E-50CD-4D55-819C-4D9D2E3C5D27}" dt="2025-04-30T20:28:47.529" v="1783"/>
      <pc:docMkLst>
        <pc:docMk/>
      </pc:docMkLst>
      <pc:sldChg chg="modSp mod">
        <pc:chgData name="Scott, Blake" userId="8508e669-a700-44fc-9416-2cc5dc6c7a3d" providerId="ADAL" clId="{32F44E1E-50CD-4D55-819C-4D9D2E3C5D27}" dt="2025-04-30T20:24:29.642" v="1459" actId="20577"/>
        <pc:sldMkLst>
          <pc:docMk/>
          <pc:sldMk cId="2508629630" sldId="257"/>
        </pc:sldMkLst>
        <pc:spChg chg="mod">
          <ac:chgData name="Scott, Blake" userId="8508e669-a700-44fc-9416-2cc5dc6c7a3d" providerId="ADAL" clId="{32F44E1E-50CD-4D55-819C-4D9D2E3C5D27}" dt="2025-04-30T20:24:29.642" v="1459" actId="20577"/>
          <ac:spMkLst>
            <pc:docMk/>
            <pc:sldMk cId="2508629630" sldId="257"/>
            <ac:spMk id="3" creationId="{6230F9FA-52BD-611C-1E90-BD340C4D6050}"/>
          </ac:spMkLst>
        </pc:spChg>
      </pc:sldChg>
      <pc:sldChg chg="modSp new mod">
        <pc:chgData name="Scott, Blake" userId="8508e669-a700-44fc-9416-2cc5dc6c7a3d" providerId="ADAL" clId="{32F44E1E-50CD-4D55-819C-4D9D2E3C5D27}" dt="2025-04-29T19:38:03.195" v="936" actId="27636"/>
        <pc:sldMkLst>
          <pc:docMk/>
          <pc:sldMk cId="2594456463" sldId="263"/>
        </pc:sldMkLst>
        <pc:spChg chg="mod">
          <ac:chgData name="Scott, Blake" userId="8508e669-a700-44fc-9416-2cc5dc6c7a3d" providerId="ADAL" clId="{32F44E1E-50CD-4D55-819C-4D9D2E3C5D27}" dt="2025-04-29T19:37:49.152" v="933" actId="122"/>
          <ac:spMkLst>
            <pc:docMk/>
            <pc:sldMk cId="2594456463" sldId="263"/>
            <ac:spMk id="2" creationId="{67E54AA8-1125-8363-3678-CDBDF79EDC78}"/>
          </ac:spMkLst>
        </pc:spChg>
        <pc:spChg chg="mod">
          <ac:chgData name="Scott, Blake" userId="8508e669-a700-44fc-9416-2cc5dc6c7a3d" providerId="ADAL" clId="{32F44E1E-50CD-4D55-819C-4D9D2E3C5D27}" dt="2025-04-29T19:38:03.195" v="936" actId="27636"/>
          <ac:spMkLst>
            <pc:docMk/>
            <pc:sldMk cId="2594456463" sldId="263"/>
            <ac:spMk id="3" creationId="{75BC436D-2147-B888-0B17-B440D1FAAE4F}"/>
          </ac:spMkLst>
        </pc:spChg>
      </pc:sldChg>
      <pc:sldChg chg="modSp new mod">
        <pc:chgData name="Scott, Blake" userId="8508e669-a700-44fc-9416-2cc5dc6c7a3d" providerId="ADAL" clId="{32F44E1E-50CD-4D55-819C-4D9D2E3C5D27}" dt="2025-04-29T19:45:39.326" v="1025" actId="122"/>
        <pc:sldMkLst>
          <pc:docMk/>
          <pc:sldMk cId="4040445887" sldId="264"/>
        </pc:sldMkLst>
        <pc:spChg chg="mod">
          <ac:chgData name="Scott, Blake" userId="8508e669-a700-44fc-9416-2cc5dc6c7a3d" providerId="ADAL" clId="{32F44E1E-50CD-4D55-819C-4D9D2E3C5D27}" dt="2025-04-29T19:45:39.326" v="1025" actId="122"/>
          <ac:spMkLst>
            <pc:docMk/>
            <pc:sldMk cId="4040445887" sldId="264"/>
            <ac:spMk id="2" creationId="{CB1587E9-11A7-1370-8C9F-9BB9FF9ABB2C}"/>
          </ac:spMkLst>
        </pc:spChg>
        <pc:spChg chg="mod">
          <ac:chgData name="Scott, Blake" userId="8508e669-a700-44fc-9416-2cc5dc6c7a3d" providerId="ADAL" clId="{32F44E1E-50CD-4D55-819C-4D9D2E3C5D27}" dt="2025-04-29T19:38:05.641" v="937"/>
          <ac:spMkLst>
            <pc:docMk/>
            <pc:sldMk cId="4040445887" sldId="264"/>
            <ac:spMk id="3" creationId="{4A10AB29-6B3F-203A-E0E1-3B303BF48C3C}"/>
          </ac:spMkLst>
        </pc:spChg>
      </pc:sldChg>
      <pc:sldChg chg="modSp new mod">
        <pc:chgData name="Scott, Blake" userId="8508e669-a700-44fc-9416-2cc5dc6c7a3d" providerId="ADAL" clId="{32F44E1E-50CD-4D55-819C-4D9D2E3C5D27}" dt="2025-04-29T19:45:21.042" v="978" actId="20577"/>
        <pc:sldMkLst>
          <pc:docMk/>
          <pc:sldMk cId="2284640403" sldId="265"/>
        </pc:sldMkLst>
        <pc:spChg chg="mod">
          <ac:chgData name="Scott, Blake" userId="8508e669-a700-44fc-9416-2cc5dc6c7a3d" providerId="ADAL" clId="{32F44E1E-50CD-4D55-819C-4D9D2E3C5D27}" dt="2025-04-29T19:38:14.374" v="947" actId="20577"/>
          <ac:spMkLst>
            <pc:docMk/>
            <pc:sldMk cId="2284640403" sldId="265"/>
            <ac:spMk id="2" creationId="{D524D230-C39D-9EF9-44CE-1FF6F1065C52}"/>
          </ac:spMkLst>
        </pc:spChg>
        <pc:spChg chg="mod">
          <ac:chgData name="Scott, Blake" userId="8508e669-a700-44fc-9416-2cc5dc6c7a3d" providerId="ADAL" clId="{32F44E1E-50CD-4D55-819C-4D9D2E3C5D27}" dt="2025-04-29T19:45:21.042" v="978" actId="20577"/>
          <ac:spMkLst>
            <pc:docMk/>
            <pc:sldMk cId="2284640403" sldId="265"/>
            <ac:spMk id="3" creationId="{47E067E9-52DD-CE7E-A1A7-0AD068227986}"/>
          </ac:spMkLst>
        </pc:spChg>
      </pc:sldChg>
      <pc:sldChg chg="modSp new mod">
        <pc:chgData name="Scott, Blake" userId="8508e669-a700-44fc-9416-2cc5dc6c7a3d" providerId="ADAL" clId="{32F44E1E-50CD-4D55-819C-4D9D2E3C5D27}" dt="2025-04-29T20:32:08.374" v="1451" actId="20577"/>
        <pc:sldMkLst>
          <pc:docMk/>
          <pc:sldMk cId="1316501991" sldId="266"/>
        </pc:sldMkLst>
        <pc:spChg chg="mod">
          <ac:chgData name="Scott, Blake" userId="8508e669-a700-44fc-9416-2cc5dc6c7a3d" providerId="ADAL" clId="{32F44E1E-50CD-4D55-819C-4D9D2E3C5D27}" dt="2025-04-29T19:46:33.503" v="1037" actId="20577"/>
          <ac:spMkLst>
            <pc:docMk/>
            <pc:sldMk cId="1316501991" sldId="266"/>
            <ac:spMk id="2" creationId="{E7798451-2E1D-CF76-FB70-2BD9A2B0FB4D}"/>
          </ac:spMkLst>
        </pc:spChg>
        <pc:spChg chg="mod">
          <ac:chgData name="Scott, Blake" userId="8508e669-a700-44fc-9416-2cc5dc6c7a3d" providerId="ADAL" clId="{32F44E1E-50CD-4D55-819C-4D9D2E3C5D27}" dt="2025-04-29T20:32:08.374" v="1451" actId="20577"/>
          <ac:spMkLst>
            <pc:docMk/>
            <pc:sldMk cId="1316501991" sldId="266"/>
            <ac:spMk id="3" creationId="{F873F77A-3B25-C311-1B5A-7272FEBE2EF7}"/>
          </ac:spMkLst>
        </pc:spChg>
      </pc:sldChg>
      <pc:sldChg chg="modSp new mod">
        <pc:chgData name="Scott, Blake" userId="8508e669-a700-44fc-9416-2cc5dc6c7a3d" providerId="ADAL" clId="{32F44E1E-50CD-4D55-819C-4D9D2E3C5D27}" dt="2025-04-29T19:47:08.201" v="1103" actId="20577"/>
        <pc:sldMkLst>
          <pc:docMk/>
          <pc:sldMk cId="1201681016" sldId="267"/>
        </pc:sldMkLst>
        <pc:spChg chg="mod">
          <ac:chgData name="Scott, Blake" userId="8508e669-a700-44fc-9416-2cc5dc6c7a3d" providerId="ADAL" clId="{32F44E1E-50CD-4D55-819C-4D9D2E3C5D27}" dt="2025-04-29T19:47:08.201" v="1103" actId="20577"/>
          <ac:spMkLst>
            <pc:docMk/>
            <pc:sldMk cId="1201681016" sldId="267"/>
            <ac:spMk id="2" creationId="{C444EE4F-395D-D89E-E451-6848CEAA5A07}"/>
          </ac:spMkLst>
        </pc:spChg>
      </pc:sldChg>
      <pc:sldChg chg="modSp new mod">
        <pc:chgData name="Scott, Blake" userId="8508e669-a700-44fc-9416-2cc5dc6c7a3d" providerId="ADAL" clId="{32F44E1E-50CD-4D55-819C-4D9D2E3C5D27}" dt="2025-04-29T19:48:03.039" v="1184" actId="20577"/>
        <pc:sldMkLst>
          <pc:docMk/>
          <pc:sldMk cId="2143728763" sldId="268"/>
        </pc:sldMkLst>
        <pc:spChg chg="mod">
          <ac:chgData name="Scott, Blake" userId="8508e669-a700-44fc-9416-2cc5dc6c7a3d" providerId="ADAL" clId="{32F44E1E-50CD-4D55-819C-4D9D2E3C5D27}" dt="2025-04-29T19:47:36.266" v="1125" actId="20577"/>
          <ac:spMkLst>
            <pc:docMk/>
            <pc:sldMk cId="2143728763" sldId="268"/>
            <ac:spMk id="2" creationId="{7565E5A9-AC40-E7FB-C0FA-38F077C2228B}"/>
          </ac:spMkLst>
        </pc:spChg>
        <pc:spChg chg="mod">
          <ac:chgData name="Scott, Blake" userId="8508e669-a700-44fc-9416-2cc5dc6c7a3d" providerId="ADAL" clId="{32F44E1E-50CD-4D55-819C-4D9D2E3C5D27}" dt="2025-04-29T19:48:03.039" v="1184" actId="20577"/>
          <ac:spMkLst>
            <pc:docMk/>
            <pc:sldMk cId="2143728763" sldId="268"/>
            <ac:spMk id="3" creationId="{B0CDAFBA-1A65-D05C-2B4A-BAAA40DB4755}"/>
          </ac:spMkLst>
        </pc:spChg>
      </pc:sldChg>
      <pc:sldChg chg="modSp new mod">
        <pc:chgData name="Scott, Blake" userId="8508e669-a700-44fc-9416-2cc5dc6c7a3d" providerId="ADAL" clId="{32F44E1E-50CD-4D55-819C-4D9D2E3C5D27}" dt="2025-04-29T20:08:36.298" v="1357" actId="20577"/>
        <pc:sldMkLst>
          <pc:docMk/>
          <pc:sldMk cId="705648649" sldId="269"/>
        </pc:sldMkLst>
        <pc:spChg chg="mod">
          <ac:chgData name="Scott, Blake" userId="8508e669-a700-44fc-9416-2cc5dc6c7a3d" providerId="ADAL" clId="{32F44E1E-50CD-4D55-819C-4D9D2E3C5D27}" dt="2025-04-29T19:52:17.519" v="1207" actId="20577"/>
          <ac:spMkLst>
            <pc:docMk/>
            <pc:sldMk cId="705648649" sldId="269"/>
            <ac:spMk id="2" creationId="{69C3DB31-71FF-4164-71CF-CD450E96C7EE}"/>
          </ac:spMkLst>
        </pc:spChg>
        <pc:spChg chg="mod">
          <ac:chgData name="Scott, Blake" userId="8508e669-a700-44fc-9416-2cc5dc6c7a3d" providerId="ADAL" clId="{32F44E1E-50CD-4D55-819C-4D9D2E3C5D27}" dt="2025-04-29T20:08:36.298" v="1357" actId="20577"/>
          <ac:spMkLst>
            <pc:docMk/>
            <pc:sldMk cId="705648649" sldId="269"/>
            <ac:spMk id="3" creationId="{056639B6-F076-76C4-CCBF-629FA56BCF36}"/>
          </ac:spMkLst>
        </pc:spChg>
      </pc:sldChg>
      <pc:sldChg chg="modSp mod">
        <pc:chgData name="Scott, Blake" userId="8508e669-a700-44fc-9416-2cc5dc6c7a3d" providerId="ADAL" clId="{32F44E1E-50CD-4D55-819C-4D9D2E3C5D27}" dt="2025-04-30T20:28:21.728" v="1773" actId="20577"/>
        <pc:sldMkLst>
          <pc:docMk/>
          <pc:sldMk cId="1264406599" sldId="281"/>
        </pc:sldMkLst>
        <pc:spChg chg="mod">
          <ac:chgData name="Scott, Blake" userId="8508e669-a700-44fc-9416-2cc5dc6c7a3d" providerId="ADAL" clId="{32F44E1E-50CD-4D55-819C-4D9D2E3C5D27}" dt="2025-04-30T20:28:21.728" v="1773" actId="20577"/>
          <ac:spMkLst>
            <pc:docMk/>
            <pc:sldMk cId="1264406599" sldId="281"/>
            <ac:spMk id="3" creationId="{673DC750-ECF8-3754-97C0-B8302CAE3BFB}"/>
          </ac:spMkLst>
        </pc:spChg>
      </pc:sldChg>
      <pc:sldChg chg="modSp add mod">
        <pc:chgData name="Scott, Blake" userId="8508e669-a700-44fc-9416-2cc5dc6c7a3d" providerId="ADAL" clId="{32F44E1E-50CD-4D55-819C-4D9D2E3C5D27}" dt="2025-04-30T20:28:47.529" v="1783"/>
        <pc:sldMkLst>
          <pc:docMk/>
          <pc:sldMk cId="955143558" sldId="282"/>
        </pc:sldMkLst>
        <pc:spChg chg="mod">
          <ac:chgData name="Scott, Blake" userId="8508e669-a700-44fc-9416-2cc5dc6c7a3d" providerId="ADAL" clId="{32F44E1E-50CD-4D55-819C-4D9D2E3C5D27}" dt="2025-04-30T20:28:47.529" v="1783"/>
          <ac:spMkLst>
            <pc:docMk/>
            <pc:sldMk cId="955143558" sldId="282"/>
            <ac:spMk id="3" creationId="{2B1D4777-D896-E35C-AD66-D63FDB726DDF}"/>
          </ac:spMkLst>
        </pc:spChg>
      </pc:sldChg>
      <pc:sldChg chg="modSp add mod">
        <pc:chgData name="Scott, Blake" userId="8508e669-a700-44fc-9416-2cc5dc6c7a3d" providerId="ADAL" clId="{32F44E1E-50CD-4D55-819C-4D9D2E3C5D27}" dt="2025-04-30T20:28:34.525" v="1776" actId="20577"/>
        <pc:sldMkLst>
          <pc:docMk/>
          <pc:sldMk cId="3245815882" sldId="283"/>
        </pc:sldMkLst>
        <pc:spChg chg="mod">
          <ac:chgData name="Scott, Blake" userId="8508e669-a700-44fc-9416-2cc5dc6c7a3d" providerId="ADAL" clId="{32F44E1E-50CD-4D55-819C-4D9D2E3C5D27}" dt="2025-04-30T20:28:34.525" v="1776" actId="20577"/>
          <ac:spMkLst>
            <pc:docMk/>
            <pc:sldMk cId="3245815882" sldId="283"/>
            <ac:spMk id="3" creationId="{69C112C3-42ED-4ABB-170C-65FA62DA329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7A262C-D9E0-4380-BD00-C87A8B5D77C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EE78EE8-2B6B-4B5F-9FE4-E99427B5DA80}">
      <dgm:prSet phldrT="[Text]"/>
      <dgm:spPr/>
      <dgm:t>
        <a:bodyPr/>
        <a:lstStyle/>
        <a:p>
          <a:r>
            <a:rPr lang="en-US" dirty="0"/>
            <a:t>Respite Center</a:t>
          </a:r>
        </a:p>
      </dgm:t>
    </dgm:pt>
    <dgm:pt modelId="{0DFE60DB-6420-4D88-83B5-E2FA67C121C5}" type="parTrans" cxnId="{9538B3A6-03BA-4612-9D77-1C9AF6CE7A56}">
      <dgm:prSet/>
      <dgm:spPr/>
      <dgm:t>
        <a:bodyPr/>
        <a:lstStyle/>
        <a:p>
          <a:endParaRPr lang="en-US"/>
        </a:p>
      </dgm:t>
    </dgm:pt>
    <dgm:pt modelId="{06FECA7F-5B6A-45EA-9832-A424301D67E9}" type="sibTrans" cxnId="{9538B3A6-03BA-4612-9D77-1C9AF6CE7A56}">
      <dgm:prSet/>
      <dgm:spPr/>
      <dgm:t>
        <a:bodyPr/>
        <a:lstStyle/>
        <a:p>
          <a:endParaRPr lang="en-US"/>
        </a:p>
      </dgm:t>
    </dgm:pt>
    <dgm:pt modelId="{A2853B97-D73B-43EB-AE29-46C39BA16E86}">
      <dgm:prSet phldrT="[Text]"/>
      <dgm:spPr/>
      <dgm:t>
        <a:bodyPr/>
        <a:lstStyle/>
        <a:p>
          <a:r>
            <a:rPr lang="en-US" dirty="0"/>
            <a:t>Cooling Center</a:t>
          </a:r>
        </a:p>
      </dgm:t>
    </dgm:pt>
    <dgm:pt modelId="{EBB872E3-1B7A-4307-BAA4-30D8A9B1C066}" type="parTrans" cxnId="{084DEB96-CB3B-408E-8A5B-88437BEAF01F}">
      <dgm:prSet/>
      <dgm:spPr/>
      <dgm:t>
        <a:bodyPr/>
        <a:lstStyle/>
        <a:p>
          <a:endParaRPr lang="en-US"/>
        </a:p>
      </dgm:t>
    </dgm:pt>
    <dgm:pt modelId="{1F21E66C-7F35-4FDB-98BE-B77098A52D5A}" type="sibTrans" cxnId="{084DEB96-CB3B-408E-8A5B-88437BEAF01F}">
      <dgm:prSet/>
      <dgm:spPr/>
      <dgm:t>
        <a:bodyPr/>
        <a:lstStyle/>
        <a:p>
          <a:endParaRPr lang="en-US"/>
        </a:p>
      </dgm:t>
    </dgm:pt>
    <dgm:pt modelId="{CD69CDCD-ABE8-44AF-9768-1D365793534C}">
      <dgm:prSet phldrT="[Text]"/>
      <dgm:spPr/>
      <dgm:t>
        <a:bodyPr/>
        <a:lstStyle/>
        <a:p>
          <a:r>
            <a:rPr lang="en-US" dirty="0"/>
            <a:t>Hydration Station</a:t>
          </a:r>
        </a:p>
      </dgm:t>
    </dgm:pt>
    <dgm:pt modelId="{B8D3D45F-763F-4F45-A68E-E8290BFA1381}" type="parTrans" cxnId="{AFDEA51E-3218-4A34-828F-237B0BEBFFBE}">
      <dgm:prSet/>
      <dgm:spPr/>
      <dgm:t>
        <a:bodyPr/>
        <a:lstStyle/>
        <a:p>
          <a:endParaRPr lang="en-US"/>
        </a:p>
      </dgm:t>
    </dgm:pt>
    <dgm:pt modelId="{B58D0B76-B260-4350-B916-9AFDAC298E63}" type="sibTrans" cxnId="{AFDEA51E-3218-4A34-828F-237B0BEBFFBE}">
      <dgm:prSet/>
      <dgm:spPr/>
      <dgm:t>
        <a:bodyPr/>
        <a:lstStyle/>
        <a:p>
          <a:endParaRPr lang="en-US"/>
        </a:p>
      </dgm:t>
    </dgm:pt>
    <dgm:pt modelId="{BC131AC2-CF7B-4B12-9851-196B6FA22ACF}">
      <dgm:prSet phldrT="[Text]"/>
      <dgm:spPr/>
      <dgm:t>
        <a:bodyPr/>
        <a:lstStyle/>
        <a:p>
          <a:r>
            <a:rPr lang="en-US" dirty="0"/>
            <a:t>Collection and Donation Site</a:t>
          </a:r>
        </a:p>
      </dgm:t>
    </dgm:pt>
    <dgm:pt modelId="{FEA91DA7-0DA4-437D-8C08-841087CAE22E}" type="parTrans" cxnId="{CD4A05DE-E818-4336-B9D2-E66C667095B8}">
      <dgm:prSet/>
      <dgm:spPr/>
      <dgm:t>
        <a:bodyPr/>
        <a:lstStyle/>
        <a:p>
          <a:endParaRPr lang="en-US"/>
        </a:p>
      </dgm:t>
    </dgm:pt>
    <dgm:pt modelId="{C8AD9F60-EF02-409E-83C2-924459A76CF7}" type="sibTrans" cxnId="{CD4A05DE-E818-4336-B9D2-E66C667095B8}">
      <dgm:prSet/>
      <dgm:spPr/>
      <dgm:t>
        <a:bodyPr/>
        <a:lstStyle/>
        <a:p>
          <a:endParaRPr lang="en-US"/>
        </a:p>
      </dgm:t>
    </dgm:pt>
    <dgm:pt modelId="{80D9125D-D1F5-4337-A68A-076AC57E847D}" type="pres">
      <dgm:prSet presAssocID="{347A262C-D9E0-4380-BD00-C87A8B5D77CA}" presName="diagram" presStyleCnt="0">
        <dgm:presLayoutVars>
          <dgm:dir/>
          <dgm:resizeHandles val="exact"/>
        </dgm:presLayoutVars>
      </dgm:prSet>
      <dgm:spPr/>
    </dgm:pt>
    <dgm:pt modelId="{7256A047-41CC-4438-854A-F9D89FB59115}" type="pres">
      <dgm:prSet presAssocID="{CEE78EE8-2B6B-4B5F-9FE4-E99427B5DA80}" presName="node" presStyleLbl="node1" presStyleIdx="0" presStyleCnt="4">
        <dgm:presLayoutVars>
          <dgm:bulletEnabled val="1"/>
        </dgm:presLayoutVars>
      </dgm:prSet>
      <dgm:spPr/>
    </dgm:pt>
    <dgm:pt modelId="{9B69B85B-1B2A-4423-9649-A8061BD01904}" type="pres">
      <dgm:prSet presAssocID="{06FECA7F-5B6A-45EA-9832-A424301D67E9}" presName="sibTrans" presStyleCnt="0"/>
      <dgm:spPr/>
    </dgm:pt>
    <dgm:pt modelId="{41A326E1-7DEB-4084-98C0-8E41EAFA8E51}" type="pres">
      <dgm:prSet presAssocID="{A2853B97-D73B-43EB-AE29-46C39BA16E86}" presName="node" presStyleLbl="node1" presStyleIdx="1" presStyleCnt="4">
        <dgm:presLayoutVars>
          <dgm:bulletEnabled val="1"/>
        </dgm:presLayoutVars>
      </dgm:prSet>
      <dgm:spPr/>
    </dgm:pt>
    <dgm:pt modelId="{97F90BA6-688D-41EA-B2A6-B839D03F299E}" type="pres">
      <dgm:prSet presAssocID="{1F21E66C-7F35-4FDB-98BE-B77098A52D5A}" presName="sibTrans" presStyleCnt="0"/>
      <dgm:spPr/>
    </dgm:pt>
    <dgm:pt modelId="{A8C4ACA1-B23D-4D94-A957-4CE679E278D3}" type="pres">
      <dgm:prSet presAssocID="{CD69CDCD-ABE8-44AF-9768-1D365793534C}" presName="node" presStyleLbl="node1" presStyleIdx="2" presStyleCnt="4">
        <dgm:presLayoutVars>
          <dgm:bulletEnabled val="1"/>
        </dgm:presLayoutVars>
      </dgm:prSet>
      <dgm:spPr/>
    </dgm:pt>
    <dgm:pt modelId="{9FA7D4AB-91ED-4774-A07B-D18D8A69D177}" type="pres">
      <dgm:prSet presAssocID="{B58D0B76-B260-4350-B916-9AFDAC298E63}" presName="sibTrans" presStyleCnt="0"/>
      <dgm:spPr/>
    </dgm:pt>
    <dgm:pt modelId="{3D5A0942-04FA-437C-B207-481612630C29}" type="pres">
      <dgm:prSet presAssocID="{BC131AC2-CF7B-4B12-9851-196B6FA22ACF}" presName="node" presStyleLbl="node1" presStyleIdx="3" presStyleCnt="4">
        <dgm:presLayoutVars>
          <dgm:bulletEnabled val="1"/>
        </dgm:presLayoutVars>
      </dgm:prSet>
      <dgm:spPr/>
    </dgm:pt>
  </dgm:ptLst>
  <dgm:cxnLst>
    <dgm:cxn modelId="{AFDEA51E-3218-4A34-828F-237B0BEBFFBE}" srcId="{347A262C-D9E0-4380-BD00-C87A8B5D77CA}" destId="{CD69CDCD-ABE8-44AF-9768-1D365793534C}" srcOrd="2" destOrd="0" parTransId="{B8D3D45F-763F-4F45-A68E-E8290BFA1381}" sibTransId="{B58D0B76-B260-4350-B916-9AFDAC298E63}"/>
    <dgm:cxn modelId="{CDF4864E-B315-4514-8EA6-304765284D9F}" type="presOf" srcId="{A2853B97-D73B-43EB-AE29-46C39BA16E86}" destId="{41A326E1-7DEB-4084-98C0-8E41EAFA8E51}" srcOrd="0" destOrd="0" presId="urn:microsoft.com/office/officeart/2005/8/layout/default"/>
    <dgm:cxn modelId="{C4D3BF79-3829-4FFB-9110-8FC62C9DAE20}" type="presOf" srcId="{BC131AC2-CF7B-4B12-9851-196B6FA22ACF}" destId="{3D5A0942-04FA-437C-B207-481612630C29}" srcOrd="0" destOrd="0" presId="urn:microsoft.com/office/officeart/2005/8/layout/default"/>
    <dgm:cxn modelId="{084DEB96-CB3B-408E-8A5B-88437BEAF01F}" srcId="{347A262C-D9E0-4380-BD00-C87A8B5D77CA}" destId="{A2853B97-D73B-43EB-AE29-46C39BA16E86}" srcOrd="1" destOrd="0" parTransId="{EBB872E3-1B7A-4307-BAA4-30D8A9B1C066}" sibTransId="{1F21E66C-7F35-4FDB-98BE-B77098A52D5A}"/>
    <dgm:cxn modelId="{898368A6-683A-4589-9F91-17987F290BFB}" type="presOf" srcId="{CD69CDCD-ABE8-44AF-9768-1D365793534C}" destId="{A8C4ACA1-B23D-4D94-A957-4CE679E278D3}" srcOrd="0" destOrd="0" presId="urn:microsoft.com/office/officeart/2005/8/layout/default"/>
    <dgm:cxn modelId="{9538B3A6-03BA-4612-9D77-1C9AF6CE7A56}" srcId="{347A262C-D9E0-4380-BD00-C87A8B5D77CA}" destId="{CEE78EE8-2B6B-4B5F-9FE4-E99427B5DA80}" srcOrd="0" destOrd="0" parTransId="{0DFE60DB-6420-4D88-83B5-E2FA67C121C5}" sibTransId="{06FECA7F-5B6A-45EA-9832-A424301D67E9}"/>
    <dgm:cxn modelId="{CD4A05DE-E818-4336-B9D2-E66C667095B8}" srcId="{347A262C-D9E0-4380-BD00-C87A8B5D77CA}" destId="{BC131AC2-CF7B-4B12-9851-196B6FA22ACF}" srcOrd="3" destOrd="0" parTransId="{FEA91DA7-0DA4-437D-8C08-841087CAE22E}" sibTransId="{C8AD9F60-EF02-409E-83C2-924459A76CF7}"/>
    <dgm:cxn modelId="{325C2CF6-5174-49A0-86F4-CD653420CD0E}" type="presOf" srcId="{CEE78EE8-2B6B-4B5F-9FE4-E99427B5DA80}" destId="{7256A047-41CC-4438-854A-F9D89FB59115}" srcOrd="0" destOrd="0" presId="urn:microsoft.com/office/officeart/2005/8/layout/default"/>
    <dgm:cxn modelId="{3C49C4FF-3117-4B17-826A-026240A79D65}" type="presOf" srcId="{347A262C-D9E0-4380-BD00-C87A8B5D77CA}" destId="{80D9125D-D1F5-4337-A68A-076AC57E847D}" srcOrd="0" destOrd="0" presId="urn:microsoft.com/office/officeart/2005/8/layout/default"/>
    <dgm:cxn modelId="{CDB9B4CC-EC4F-4C3D-ACC7-705FB53C0338}" type="presParOf" srcId="{80D9125D-D1F5-4337-A68A-076AC57E847D}" destId="{7256A047-41CC-4438-854A-F9D89FB59115}" srcOrd="0" destOrd="0" presId="urn:microsoft.com/office/officeart/2005/8/layout/default"/>
    <dgm:cxn modelId="{1A1F46F5-4F14-4764-927E-9BD5067EF750}" type="presParOf" srcId="{80D9125D-D1F5-4337-A68A-076AC57E847D}" destId="{9B69B85B-1B2A-4423-9649-A8061BD01904}" srcOrd="1" destOrd="0" presId="urn:microsoft.com/office/officeart/2005/8/layout/default"/>
    <dgm:cxn modelId="{DD3BBD8F-E367-4D4F-8CB7-DE1BD2F7B30C}" type="presParOf" srcId="{80D9125D-D1F5-4337-A68A-076AC57E847D}" destId="{41A326E1-7DEB-4084-98C0-8E41EAFA8E51}" srcOrd="2" destOrd="0" presId="urn:microsoft.com/office/officeart/2005/8/layout/default"/>
    <dgm:cxn modelId="{58701117-B7C5-4907-A0EB-65874885B339}" type="presParOf" srcId="{80D9125D-D1F5-4337-A68A-076AC57E847D}" destId="{97F90BA6-688D-41EA-B2A6-B839D03F299E}" srcOrd="3" destOrd="0" presId="urn:microsoft.com/office/officeart/2005/8/layout/default"/>
    <dgm:cxn modelId="{4EEF2B6A-EE85-4F09-9356-E935C77931AB}" type="presParOf" srcId="{80D9125D-D1F5-4337-A68A-076AC57E847D}" destId="{A8C4ACA1-B23D-4D94-A957-4CE679E278D3}" srcOrd="4" destOrd="0" presId="urn:microsoft.com/office/officeart/2005/8/layout/default"/>
    <dgm:cxn modelId="{C684B3F8-C146-468C-9845-8588112BDE65}" type="presParOf" srcId="{80D9125D-D1F5-4337-A68A-076AC57E847D}" destId="{9FA7D4AB-91ED-4774-A07B-D18D8A69D177}" srcOrd="5" destOrd="0" presId="urn:microsoft.com/office/officeart/2005/8/layout/default"/>
    <dgm:cxn modelId="{194EE701-F529-489D-A9E2-4CB432E57A87}" type="presParOf" srcId="{80D9125D-D1F5-4337-A68A-076AC57E847D}" destId="{3D5A0942-04FA-437C-B207-481612630C2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5F8998-5358-48A7-BDCC-C8F0233D91F2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4B2CC-1FAC-4B2F-BCEA-8FF4F77AF25A}">
      <dgm:prSet phldrT="[Text]"/>
      <dgm:spPr/>
      <dgm:t>
        <a:bodyPr/>
        <a:lstStyle/>
        <a:p>
          <a:r>
            <a:rPr lang="en-US" dirty="0"/>
            <a:t>Cyber Outage</a:t>
          </a:r>
        </a:p>
      </dgm:t>
    </dgm:pt>
    <dgm:pt modelId="{B11C0042-0993-4624-90C2-EA1FBA69D1D0}" type="parTrans" cxnId="{3222ECE3-4864-4A9B-95C5-1818EDF01275}">
      <dgm:prSet/>
      <dgm:spPr/>
      <dgm:t>
        <a:bodyPr/>
        <a:lstStyle/>
        <a:p>
          <a:endParaRPr lang="en-US"/>
        </a:p>
      </dgm:t>
    </dgm:pt>
    <dgm:pt modelId="{B4309B46-29F4-4130-9302-E4E8179466FE}" type="sibTrans" cxnId="{3222ECE3-4864-4A9B-95C5-1818EDF01275}">
      <dgm:prSet/>
      <dgm:spPr/>
      <dgm:t>
        <a:bodyPr/>
        <a:lstStyle/>
        <a:p>
          <a:endParaRPr lang="en-US"/>
        </a:p>
      </dgm:t>
    </dgm:pt>
    <dgm:pt modelId="{92A10A33-E72A-4F67-9979-A1326EE2431F}">
      <dgm:prSet phldrT="[Text]"/>
      <dgm:spPr/>
      <dgm:t>
        <a:bodyPr/>
        <a:lstStyle/>
        <a:p>
          <a:r>
            <a:rPr lang="en-US" dirty="0"/>
            <a:t>Information Outage,</a:t>
          </a:r>
        </a:p>
        <a:p>
          <a:r>
            <a:rPr lang="en-US" dirty="0"/>
            <a:t>Patient History Loss</a:t>
          </a:r>
        </a:p>
      </dgm:t>
    </dgm:pt>
    <dgm:pt modelId="{E4FE8095-26B8-4CC8-A1D1-9DCE7A79C9AC}" type="parTrans" cxnId="{A1B58D3A-97A3-4FEA-BD57-ED8DF5574B0E}">
      <dgm:prSet/>
      <dgm:spPr/>
      <dgm:t>
        <a:bodyPr/>
        <a:lstStyle/>
        <a:p>
          <a:endParaRPr lang="en-US"/>
        </a:p>
      </dgm:t>
    </dgm:pt>
    <dgm:pt modelId="{7066AF66-9ABD-4352-8446-9EC407C51CE0}" type="sibTrans" cxnId="{A1B58D3A-97A3-4FEA-BD57-ED8DF5574B0E}">
      <dgm:prSet/>
      <dgm:spPr/>
      <dgm:t>
        <a:bodyPr/>
        <a:lstStyle/>
        <a:p>
          <a:endParaRPr lang="en-US"/>
        </a:p>
      </dgm:t>
    </dgm:pt>
    <dgm:pt modelId="{A65E8A32-1C58-4F5D-9740-3657120993D0}">
      <dgm:prSet phldrT="[Text]"/>
      <dgm:spPr/>
      <dgm:t>
        <a:bodyPr/>
        <a:lstStyle/>
        <a:p>
          <a:r>
            <a:rPr lang="en-US" dirty="0"/>
            <a:t>Medical Surge</a:t>
          </a:r>
        </a:p>
      </dgm:t>
    </dgm:pt>
    <dgm:pt modelId="{28B67CC2-DA88-4530-9D17-5E28456518C8}" type="parTrans" cxnId="{F9FE6893-1360-4615-A89C-7D186B9BAD2F}">
      <dgm:prSet/>
      <dgm:spPr/>
      <dgm:t>
        <a:bodyPr/>
        <a:lstStyle/>
        <a:p>
          <a:endParaRPr lang="en-US"/>
        </a:p>
      </dgm:t>
    </dgm:pt>
    <dgm:pt modelId="{4E55E23B-8D4C-47DA-A226-7902F9AF3748}" type="sibTrans" cxnId="{F9FE6893-1360-4615-A89C-7D186B9BAD2F}">
      <dgm:prSet/>
      <dgm:spPr/>
      <dgm:t>
        <a:bodyPr/>
        <a:lstStyle/>
        <a:p>
          <a:endParaRPr lang="en-US"/>
        </a:p>
      </dgm:t>
    </dgm:pt>
    <dgm:pt modelId="{B5A43DF5-097B-44D1-AD15-67A711874BC2}">
      <dgm:prSet phldrT="[Text]"/>
      <dgm:spPr/>
      <dgm:t>
        <a:bodyPr/>
        <a:lstStyle/>
        <a:p>
          <a:r>
            <a:rPr lang="en-US" dirty="0"/>
            <a:t>More Patients, Delayed Care</a:t>
          </a:r>
        </a:p>
      </dgm:t>
    </dgm:pt>
    <dgm:pt modelId="{30571C7F-B398-4027-97FB-73ADEB74D17F}" type="parTrans" cxnId="{C711B5E9-186D-4B9C-B176-4F8C111D7DBE}">
      <dgm:prSet/>
      <dgm:spPr/>
      <dgm:t>
        <a:bodyPr/>
        <a:lstStyle/>
        <a:p>
          <a:endParaRPr lang="en-US"/>
        </a:p>
      </dgm:t>
    </dgm:pt>
    <dgm:pt modelId="{B61F99B3-5512-46A5-9180-828CBB04161F}" type="sibTrans" cxnId="{C711B5E9-186D-4B9C-B176-4F8C111D7DBE}">
      <dgm:prSet/>
      <dgm:spPr/>
      <dgm:t>
        <a:bodyPr/>
        <a:lstStyle/>
        <a:p>
          <a:endParaRPr lang="en-US"/>
        </a:p>
      </dgm:t>
    </dgm:pt>
    <dgm:pt modelId="{55C9C621-C024-4C96-A705-E6B7844D16B0}">
      <dgm:prSet phldrT="[Text]"/>
      <dgm:spPr/>
      <dgm:t>
        <a:bodyPr/>
        <a:lstStyle/>
        <a:p>
          <a:r>
            <a:rPr lang="en-US" dirty="0"/>
            <a:t>Mental Health</a:t>
          </a:r>
        </a:p>
      </dgm:t>
    </dgm:pt>
    <dgm:pt modelId="{4F5CB9B7-1303-4520-9A98-74F3EA28B015}" type="parTrans" cxnId="{ADACADA9-1C93-4473-9222-9CB659808A9B}">
      <dgm:prSet/>
      <dgm:spPr/>
      <dgm:t>
        <a:bodyPr/>
        <a:lstStyle/>
        <a:p>
          <a:endParaRPr lang="en-US"/>
        </a:p>
      </dgm:t>
    </dgm:pt>
    <dgm:pt modelId="{18642FC7-B69A-4D0E-A719-BD55F2B07E43}" type="sibTrans" cxnId="{ADACADA9-1C93-4473-9222-9CB659808A9B}">
      <dgm:prSet/>
      <dgm:spPr/>
      <dgm:t>
        <a:bodyPr/>
        <a:lstStyle/>
        <a:p>
          <a:endParaRPr lang="en-US"/>
        </a:p>
      </dgm:t>
    </dgm:pt>
    <dgm:pt modelId="{ECB7DFC4-2AE1-476A-823E-1AB6ABAC6D2F}">
      <dgm:prSet phldrT="[Text]"/>
      <dgm:spPr/>
      <dgm:t>
        <a:bodyPr/>
        <a:lstStyle/>
        <a:p>
          <a:r>
            <a:rPr lang="en-US" dirty="0"/>
            <a:t>Stress on Staff, Patients</a:t>
          </a:r>
        </a:p>
      </dgm:t>
    </dgm:pt>
    <dgm:pt modelId="{A0996050-3CC4-4861-B9B2-A399959829BF}" type="parTrans" cxnId="{50C160B6-4073-489C-BC88-E1D9BC4E3776}">
      <dgm:prSet/>
      <dgm:spPr/>
      <dgm:t>
        <a:bodyPr/>
        <a:lstStyle/>
        <a:p>
          <a:endParaRPr lang="en-US"/>
        </a:p>
      </dgm:t>
    </dgm:pt>
    <dgm:pt modelId="{73777802-F7C1-45B1-9551-C699E10E7811}" type="sibTrans" cxnId="{50C160B6-4073-489C-BC88-E1D9BC4E3776}">
      <dgm:prSet/>
      <dgm:spPr/>
      <dgm:t>
        <a:bodyPr/>
        <a:lstStyle/>
        <a:p>
          <a:endParaRPr lang="en-US"/>
        </a:p>
      </dgm:t>
    </dgm:pt>
    <dgm:pt modelId="{D8348A00-F981-440B-AA19-22CC364E8DC0}" type="pres">
      <dgm:prSet presAssocID="{935F8998-5358-48A7-BDCC-C8F0233D91F2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3CDFA9E4-8738-4F72-800A-C34C4318E2EA}" type="pres">
      <dgm:prSet presAssocID="{55C9C621-C024-4C96-A705-E6B7844D16B0}" presName="ChildAccent3" presStyleCnt="0"/>
      <dgm:spPr/>
    </dgm:pt>
    <dgm:pt modelId="{9A9DA81B-C9BD-44F6-ADF2-87576478E9BE}" type="pres">
      <dgm:prSet presAssocID="{55C9C621-C024-4C96-A705-E6B7844D16B0}" presName="ChildAccent" presStyleLbl="alignImgPlace1" presStyleIdx="0" presStyleCnt="3"/>
      <dgm:spPr/>
    </dgm:pt>
    <dgm:pt modelId="{84947697-33BF-491C-AD45-C521E9DB168E}" type="pres">
      <dgm:prSet presAssocID="{55C9C621-C024-4C96-A705-E6B7844D16B0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FF73358-A8F9-4DD1-94CB-41C69861E3B0}" type="pres">
      <dgm:prSet presAssocID="{55C9C621-C024-4C96-A705-E6B7844D16B0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</dgm:pt>
    <dgm:pt modelId="{53A5ADA0-F98E-4E6A-957C-53619E87BDBF}" type="pres">
      <dgm:prSet presAssocID="{A65E8A32-1C58-4F5D-9740-3657120993D0}" presName="ChildAccent2" presStyleCnt="0"/>
      <dgm:spPr/>
    </dgm:pt>
    <dgm:pt modelId="{57F412D9-9871-4D29-87EE-10F203BB3D30}" type="pres">
      <dgm:prSet presAssocID="{A65E8A32-1C58-4F5D-9740-3657120993D0}" presName="ChildAccent" presStyleLbl="alignImgPlace1" presStyleIdx="1" presStyleCnt="3"/>
      <dgm:spPr/>
    </dgm:pt>
    <dgm:pt modelId="{BD98FFAF-965B-4457-914E-504D6B40CD34}" type="pres">
      <dgm:prSet presAssocID="{A65E8A32-1C58-4F5D-9740-3657120993D0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BD178E8-3005-40B8-8841-8E4C8F83A5BF}" type="pres">
      <dgm:prSet presAssocID="{A65E8A32-1C58-4F5D-9740-3657120993D0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</dgm:pt>
    <dgm:pt modelId="{43EFEFF3-1642-4667-AF6D-4B9F3DACD209}" type="pres">
      <dgm:prSet presAssocID="{5BE4B2CC-1FAC-4B2F-BCEA-8FF4F77AF25A}" presName="ChildAccent1" presStyleCnt="0"/>
      <dgm:spPr/>
    </dgm:pt>
    <dgm:pt modelId="{826350D8-E919-423C-8984-1268C280CE8B}" type="pres">
      <dgm:prSet presAssocID="{5BE4B2CC-1FAC-4B2F-BCEA-8FF4F77AF25A}" presName="ChildAccent" presStyleLbl="alignImgPlace1" presStyleIdx="2" presStyleCnt="3"/>
      <dgm:spPr/>
    </dgm:pt>
    <dgm:pt modelId="{8F611640-A1B3-4C5A-A9FF-857104022877}" type="pres">
      <dgm:prSet presAssocID="{5BE4B2CC-1FAC-4B2F-BCEA-8FF4F77AF25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E068388-A8EA-4387-A52A-78E32FC20689}" type="pres">
      <dgm:prSet presAssocID="{5BE4B2CC-1FAC-4B2F-BCEA-8FF4F77AF25A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</dgm:pt>
  </dgm:ptLst>
  <dgm:cxnLst>
    <dgm:cxn modelId="{6A18111A-C4A6-4B4F-8257-38CEBF506F42}" type="presOf" srcId="{ECB7DFC4-2AE1-476A-823E-1AB6ABAC6D2F}" destId="{84947697-33BF-491C-AD45-C521E9DB168E}" srcOrd="1" destOrd="0" presId="urn:microsoft.com/office/officeart/2011/layout/InterconnectedBlockProcess"/>
    <dgm:cxn modelId="{A4DD971E-DC00-4EDC-A836-93EE4EB27AD6}" type="presOf" srcId="{ECB7DFC4-2AE1-476A-823E-1AB6ABAC6D2F}" destId="{9A9DA81B-C9BD-44F6-ADF2-87576478E9BE}" srcOrd="0" destOrd="0" presId="urn:microsoft.com/office/officeart/2011/layout/InterconnectedBlockProcess"/>
    <dgm:cxn modelId="{A1B58D3A-97A3-4FEA-BD57-ED8DF5574B0E}" srcId="{5BE4B2CC-1FAC-4B2F-BCEA-8FF4F77AF25A}" destId="{92A10A33-E72A-4F67-9979-A1326EE2431F}" srcOrd="0" destOrd="0" parTransId="{E4FE8095-26B8-4CC8-A1D1-9DCE7A79C9AC}" sibTransId="{7066AF66-9ABD-4352-8446-9EC407C51CE0}"/>
    <dgm:cxn modelId="{E602A976-F311-4F4A-8AE8-73CC61C47F4C}" type="presOf" srcId="{55C9C621-C024-4C96-A705-E6B7844D16B0}" destId="{CFF73358-A8F9-4DD1-94CB-41C69861E3B0}" srcOrd="0" destOrd="0" presId="urn:microsoft.com/office/officeart/2011/layout/InterconnectedBlockProcess"/>
    <dgm:cxn modelId="{71FECF83-ED76-471E-9B79-7D999CB3FF8D}" type="presOf" srcId="{B5A43DF5-097B-44D1-AD15-67A711874BC2}" destId="{57F412D9-9871-4D29-87EE-10F203BB3D30}" srcOrd="0" destOrd="0" presId="urn:microsoft.com/office/officeart/2011/layout/InterconnectedBlockProcess"/>
    <dgm:cxn modelId="{F9FE6893-1360-4615-A89C-7D186B9BAD2F}" srcId="{935F8998-5358-48A7-BDCC-C8F0233D91F2}" destId="{A65E8A32-1C58-4F5D-9740-3657120993D0}" srcOrd="1" destOrd="0" parTransId="{28B67CC2-DA88-4530-9D17-5E28456518C8}" sibTransId="{4E55E23B-8D4C-47DA-A226-7902F9AF3748}"/>
    <dgm:cxn modelId="{74C61C9E-BB72-46E0-A0D2-DA51B82B1C56}" type="presOf" srcId="{92A10A33-E72A-4F67-9979-A1326EE2431F}" destId="{826350D8-E919-423C-8984-1268C280CE8B}" srcOrd="0" destOrd="0" presId="urn:microsoft.com/office/officeart/2011/layout/InterconnectedBlockProcess"/>
    <dgm:cxn modelId="{ADACADA9-1C93-4473-9222-9CB659808A9B}" srcId="{935F8998-5358-48A7-BDCC-C8F0233D91F2}" destId="{55C9C621-C024-4C96-A705-E6B7844D16B0}" srcOrd="2" destOrd="0" parTransId="{4F5CB9B7-1303-4520-9A98-74F3EA28B015}" sibTransId="{18642FC7-B69A-4D0E-A719-BD55F2B07E43}"/>
    <dgm:cxn modelId="{EBF3DCAF-EA6C-4377-9087-4D1A0D059FB1}" type="presOf" srcId="{B5A43DF5-097B-44D1-AD15-67A711874BC2}" destId="{BD98FFAF-965B-4457-914E-504D6B40CD34}" srcOrd="1" destOrd="0" presId="urn:microsoft.com/office/officeart/2011/layout/InterconnectedBlockProcess"/>
    <dgm:cxn modelId="{50C160B6-4073-489C-BC88-E1D9BC4E3776}" srcId="{55C9C621-C024-4C96-A705-E6B7844D16B0}" destId="{ECB7DFC4-2AE1-476A-823E-1AB6ABAC6D2F}" srcOrd="0" destOrd="0" parTransId="{A0996050-3CC4-4861-B9B2-A399959829BF}" sibTransId="{73777802-F7C1-45B1-9551-C699E10E7811}"/>
    <dgm:cxn modelId="{A503C1B6-5314-4B61-B63F-8F41AEB3F086}" type="presOf" srcId="{935F8998-5358-48A7-BDCC-C8F0233D91F2}" destId="{D8348A00-F981-440B-AA19-22CC364E8DC0}" srcOrd="0" destOrd="0" presId="urn:microsoft.com/office/officeart/2011/layout/InterconnectedBlockProcess"/>
    <dgm:cxn modelId="{181CF4D2-2907-414C-9AB1-C332453BA8C6}" type="presOf" srcId="{5BE4B2CC-1FAC-4B2F-BCEA-8FF4F77AF25A}" destId="{CE068388-A8EA-4387-A52A-78E32FC20689}" srcOrd="0" destOrd="0" presId="urn:microsoft.com/office/officeart/2011/layout/InterconnectedBlockProcess"/>
    <dgm:cxn modelId="{F7F064D9-F980-47FA-86D2-2DAF7D77BE72}" type="presOf" srcId="{92A10A33-E72A-4F67-9979-A1326EE2431F}" destId="{8F611640-A1B3-4C5A-A9FF-857104022877}" srcOrd="1" destOrd="0" presId="urn:microsoft.com/office/officeart/2011/layout/InterconnectedBlockProcess"/>
    <dgm:cxn modelId="{3222ECE3-4864-4A9B-95C5-1818EDF01275}" srcId="{935F8998-5358-48A7-BDCC-C8F0233D91F2}" destId="{5BE4B2CC-1FAC-4B2F-BCEA-8FF4F77AF25A}" srcOrd="0" destOrd="0" parTransId="{B11C0042-0993-4624-90C2-EA1FBA69D1D0}" sibTransId="{B4309B46-29F4-4130-9302-E4E8179466FE}"/>
    <dgm:cxn modelId="{C711B5E9-186D-4B9C-B176-4F8C111D7DBE}" srcId="{A65E8A32-1C58-4F5D-9740-3657120993D0}" destId="{B5A43DF5-097B-44D1-AD15-67A711874BC2}" srcOrd="0" destOrd="0" parTransId="{30571C7F-B398-4027-97FB-73ADEB74D17F}" sibTransId="{B61F99B3-5512-46A5-9180-828CBB04161F}"/>
    <dgm:cxn modelId="{03206CF1-805D-42B9-993F-6A5A8C9732BC}" type="presOf" srcId="{A65E8A32-1C58-4F5D-9740-3657120993D0}" destId="{BBD178E8-3005-40B8-8841-8E4C8F83A5BF}" srcOrd="0" destOrd="0" presId="urn:microsoft.com/office/officeart/2011/layout/InterconnectedBlockProcess"/>
    <dgm:cxn modelId="{77E58FBF-A9CB-4C12-AC9D-2FBEE62B702A}" type="presParOf" srcId="{D8348A00-F981-440B-AA19-22CC364E8DC0}" destId="{3CDFA9E4-8738-4F72-800A-C34C4318E2EA}" srcOrd="0" destOrd="0" presId="urn:microsoft.com/office/officeart/2011/layout/InterconnectedBlockProcess"/>
    <dgm:cxn modelId="{1EECF6CE-20AA-427C-9538-628CD4A49048}" type="presParOf" srcId="{3CDFA9E4-8738-4F72-800A-C34C4318E2EA}" destId="{9A9DA81B-C9BD-44F6-ADF2-87576478E9BE}" srcOrd="0" destOrd="0" presId="urn:microsoft.com/office/officeart/2011/layout/InterconnectedBlockProcess"/>
    <dgm:cxn modelId="{45B08AB3-B6AC-4278-B7CA-D3659AF1DFA0}" type="presParOf" srcId="{D8348A00-F981-440B-AA19-22CC364E8DC0}" destId="{84947697-33BF-491C-AD45-C521E9DB168E}" srcOrd="1" destOrd="0" presId="urn:microsoft.com/office/officeart/2011/layout/InterconnectedBlockProcess"/>
    <dgm:cxn modelId="{61CA1473-97F9-4B61-AD37-05CD4010A3FF}" type="presParOf" srcId="{D8348A00-F981-440B-AA19-22CC364E8DC0}" destId="{CFF73358-A8F9-4DD1-94CB-41C69861E3B0}" srcOrd="2" destOrd="0" presId="urn:microsoft.com/office/officeart/2011/layout/InterconnectedBlockProcess"/>
    <dgm:cxn modelId="{558C9560-2999-4F36-A86E-45729A2FCE67}" type="presParOf" srcId="{D8348A00-F981-440B-AA19-22CC364E8DC0}" destId="{53A5ADA0-F98E-4E6A-957C-53619E87BDBF}" srcOrd="3" destOrd="0" presId="urn:microsoft.com/office/officeart/2011/layout/InterconnectedBlockProcess"/>
    <dgm:cxn modelId="{5A1DCEC2-1047-48FA-971C-AC92D156E866}" type="presParOf" srcId="{53A5ADA0-F98E-4E6A-957C-53619E87BDBF}" destId="{57F412D9-9871-4D29-87EE-10F203BB3D30}" srcOrd="0" destOrd="0" presId="urn:microsoft.com/office/officeart/2011/layout/InterconnectedBlockProcess"/>
    <dgm:cxn modelId="{74BBDDD3-1755-4496-B7C6-61DE56CB9748}" type="presParOf" srcId="{D8348A00-F981-440B-AA19-22CC364E8DC0}" destId="{BD98FFAF-965B-4457-914E-504D6B40CD34}" srcOrd="4" destOrd="0" presId="urn:microsoft.com/office/officeart/2011/layout/InterconnectedBlockProcess"/>
    <dgm:cxn modelId="{DFD84E7D-E814-43BF-84F9-37080A5696F4}" type="presParOf" srcId="{D8348A00-F981-440B-AA19-22CC364E8DC0}" destId="{BBD178E8-3005-40B8-8841-8E4C8F83A5BF}" srcOrd="5" destOrd="0" presId="urn:microsoft.com/office/officeart/2011/layout/InterconnectedBlockProcess"/>
    <dgm:cxn modelId="{40C6BC25-0907-4B19-ADB9-899BF2069841}" type="presParOf" srcId="{D8348A00-F981-440B-AA19-22CC364E8DC0}" destId="{43EFEFF3-1642-4667-AF6D-4B9F3DACD209}" srcOrd="6" destOrd="0" presId="urn:microsoft.com/office/officeart/2011/layout/InterconnectedBlockProcess"/>
    <dgm:cxn modelId="{F8D3698C-D2BC-4F40-B23A-D6F222D58062}" type="presParOf" srcId="{43EFEFF3-1642-4667-AF6D-4B9F3DACD209}" destId="{826350D8-E919-423C-8984-1268C280CE8B}" srcOrd="0" destOrd="0" presId="urn:microsoft.com/office/officeart/2011/layout/InterconnectedBlockProcess"/>
    <dgm:cxn modelId="{A12A2C86-804E-46D7-B8DD-9F57ED5ACA9C}" type="presParOf" srcId="{D8348A00-F981-440B-AA19-22CC364E8DC0}" destId="{8F611640-A1B3-4C5A-A9FF-857104022877}" srcOrd="7" destOrd="0" presId="urn:microsoft.com/office/officeart/2011/layout/InterconnectedBlockProcess"/>
    <dgm:cxn modelId="{41DED7A7-EB56-43C4-ABA0-F2A26D03F74D}" type="presParOf" srcId="{D8348A00-F981-440B-AA19-22CC364E8DC0}" destId="{CE068388-A8EA-4387-A52A-78E32FC20689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56A047-41CC-4438-854A-F9D89FB59115}">
      <dsp:nvSpPr>
        <dsp:cNvPr id="0" name=""/>
        <dsp:cNvSpPr/>
      </dsp:nvSpPr>
      <dsp:spPr>
        <a:xfrm>
          <a:off x="778" y="200984"/>
          <a:ext cx="3037975" cy="18227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Respite Center</a:t>
          </a:r>
        </a:p>
      </dsp:txBody>
      <dsp:txXfrm>
        <a:off x="778" y="200984"/>
        <a:ext cx="3037975" cy="1822785"/>
      </dsp:txXfrm>
    </dsp:sp>
    <dsp:sp modelId="{41A326E1-7DEB-4084-98C0-8E41EAFA8E51}">
      <dsp:nvSpPr>
        <dsp:cNvPr id="0" name=""/>
        <dsp:cNvSpPr/>
      </dsp:nvSpPr>
      <dsp:spPr>
        <a:xfrm>
          <a:off x="3342552" y="200984"/>
          <a:ext cx="3037975" cy="18227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Cooling Center</a:t>
          </a:r>
        </a:p>
      </dsp:txBody>
      <dsp:txXfrm>
        <a:off x="3342552" y="200984"/>
        <a:ext cx="3037975" cy="1822785"/>
      </dsp:txXfrm>
    </dsp:sp>
    <dsp:sp modelId="{A8C4ACA1-B23D-4D94-A957-4CE679E278D3}">
      <dsp:nvSpPr>
        <dsp:cNvPr id="0" name=""/>
        <dsp:cNvSpPr/>
      </dsp:nvSpPr>
      <dsp:spPr>
        <a:xfrm>
          <a:off x="778" y="2327567"/>
          <a:ext cx="3037975" cy="18227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Hydration Station</a:t>
          </a:r>
        </a:p>
      </dsp:txBody>
      <dsp:txXfrm>
        <a:off x="778" y="2327567"/>
        <a:ext cx="3037975" cy="1822785"/>
      </dsp:txXfrm>
    </dsp:sp>
    <dsp:sp modelId="{3D5A0942-04FA-437C-B207-481612630C29}">
      <dsp:nvSpPr>
        <dsp:cNvPr id="0" name=""/>
        <dsp:cNvSpPr/>
      </dsp:nvSpPr>
      <dsp:spPr>
        <a:xfrm>
          <a:off x="3342552" y="2327567"/>
          <a:ext cx="3037975" cy="182278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Collection and Donation Site</a:t>
          </a:r>
        </a:p>
      </dsp:txBody>
      <dsp:txXfrm>
        <a:off x="3342552" y="2327567"/>
        <a:ext cx="3037975" cy="1822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9DA81B-C9BD-44F6-ADF2-87576478E9BE}">
      <dsp:nvSpPr>
        <dsp:cNvPr id="0" name=""/>
        <dsp:cNvSpPr/>
      </dsp:nvSpPr>
      <dsp:spPr>
        <a:xfrm>
          <a:off x="6220407" y="911652"/>
          <a:ext cx="1924638" cy="4277036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Stress on Staff, Patients</a:t>
          </a:r>
        </a:p>
      </dsp:txBody>
      <dsp:txXfrm>
        <a:off x="6464668" y="911652"/>
        <a:ext cx="1680377" cy="4277036"/>
      </dsp:txXfrm>
    </dsp:sp>
    <dsp:sp modelId="{CFF73358-A8F9-4DD1-94CB-41C69861E3B0}">
      <dsp:nvSpPr>
        <dsp:cNvPr id="0" name=""/>
        <dsp:cNvSpPr/>
      </dsp:nvSpPr>
      <dsp:spPr>
        <a:xfrm>
          <a:off x="6220407" y="0"/>
          <a:ext cx="1924638" cy="9132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Mental Health</a:t>
          </a:r>
        </a:p>
      </dsp:txBody>
      <dsp:txXfrm>
        <a:off x="6220407" y="0"/>
        <a:ext cx="1924638" cy="913209"/>
      </dsp:txXfrm>
    </dsp:sp>
    <dsp:sp modelId="{57F412D9-9871-4D29-87EE-10F203BB3D30}">
      <dsp:nvSpPr>
        <dsp:cNvPr id="0" name=""/>
        <dsp:cNvSpPr/>
      </dsp:nvSpPr>
      <dsp:spPr>
        <a:xfrm>
          <a:off x="4295191" y="911652"/>
          <a:ext cx="1924638" cy="39719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5941255"/>
            <a:satOff val="27316"/>
            <a:lumOff val="87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More Patients, Delayed Care</a:t>
          </a:r>
        </a:p>
      </dsp:txBody>
      <dsp:txXfrm>
        <a:off x="4539452" y="911652"/>
        <a:ext cx="1680377" cy="3971941"/>
      </dsp:txXfrm>
    </dsp:sp>
    <dsp:sp modelId="{BBD178E8-3005-40B8-8841-8E4C8F83A5BF}">
      <dsp:nvSpPr>
        <dsp:cNvPr id="0" name=""/>
        <dsp:cNvSpPr/>
      </dsp:nvSpPr>
      <dsp:spPr>
        <a:xfrm>
          <a:off x="4295191" y="147877"/>
          <a:ext cx="1924638" cy="7637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Medical Surge</a:t>
          </a:r>
        </a:p>
      </dsp:txBody>
      <dsp:txXfrm>
        <a:off x="4295191" y="147877"/>
        <a:ext cx="1924638" cy="763775"/>
      </dsp:txXfrm>
    </dsp:sp>
    <dsp:sp modelId="{826350D8-E919-423C-8984-1268C280CE8B}">
      <dsp:nvSpPr>
        <dsp:cNvPr id="0" name=""/>
        <dsp:cNvSpPr/>
      </dsp:nvSpPr>
      <dsp:spPr>
        <a:xfrm>
          <a:off x="2370553" y="911652"/>
          <a:ext cx="1924638" cy="366632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1882510"/>
            <a:satOff val="54632"/>
            <a:lumOff val="175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025" tIns="73025" rIns="73025" bIns="73025" numCol="1" spcCol="1270" anchor="t" anchorCtr="0">
          <a:noAutofit/>
        </a:bodyPr>
        <a:lstStyle/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Information Outage,</a:t>
          </a:r>
        </a:p>
        <a:p>
          <a:pPr marL="0" lvl="0" indent="0" algn="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Patient History Loss</a:t>
          </a:r>
        </a:p>
      </dsp:txBody>
      <dsp:txXfrm>
        <a:off x="2614814" y="911652"/>
        <a:ext cx="1680377" cy="3666327"/>
      </dsp:txXfrm>
    </dsp:sp>
    <dsp:sp modelId="{CE068388-A8EA-4387-A52A-78E32FC20689}">
      <dsp:nvSpPr>
        <dsp:cNvPr id="0" name=""/>
        <dsp:cNvSpPr/>
      </dsp:nvSpPr>
      <dsp:spPr>
        <a:xfrm>
          <a:off x="2370553" y="300425"/>
          <a:ext cx="1924638" cy="61122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025" tIns="73025" rIns="73025" bIns="7302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Cyber Outage</a:t>
          </a:r>
        </a:p>
      </dsp:txBody>
      <dsp:txXfrm>
        <a:off x="2370553" y="300425"/>
        <a:ext cx="1924638" cy="61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1ACDA-43F6-5B3F-CF8C-0AB2CECCE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A9C592-083F-51E0-82D9-7D9184F6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2C0B-134B-21E2-5942-793C0323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44FAB-D874-7620-BF6F-B7DF4299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684C-ADFB-C978-177B-142803345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0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CDF84-246C-0A03-E992-60D25B4B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426A2-9034-F546-2A73-400C8EF31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4F25E-6030-BF97-289A-FA57041C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F146-D3CA-C12A-D9E6-DA7C5985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C06D-DB9A-2795-10CC-C00D11D7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9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3527A-FA29-383E-C601-16F4C7F7F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66BC6-D523-CB3C-F924-2358DA958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E660D-3D7C-E124-7BA5-6586A876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3A103-9A16-40CE-CFDA-3C0E4B79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4973-EEC2-D4DB-F5B2-EBDF345BC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39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2B53-8922-1AFE-5637-5CDCE3B59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F0ED2-AFF0-9840-EFD7-899756E8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2630A-098D-AE01-75FE-AD26CC526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3742B-0835-73AA-2A41-CC3D6287F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8FDB-9258-FD1B-6091-2A92A63B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F6A0-1397-43F0-679F-76D1B797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63588-E800-7573-7B8D-00777920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E2C3F-82C1-663E-04BD-F6B0F9AA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F674-B87B-CDC1-8AD9-9FE4E8D98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C7EB1-89A8-A03E-E6CB-BE126A4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26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42F2-58C3-BC6E-D7CC-CD92043AB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C53B-F8AD-806F-6AC3-B86024961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C353B-6EB2-5D76-9379-D0822BBB1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1A6A3-5985-40AC-8A11-46ED31EB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D6A12-413D-BE07-FF39-03E33D75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4BAE5-6A41-602C-C5CC-E6368FB14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31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C07E-3AD1-92A3-660C-1318F46FF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834FE-9BE2-A8D1-6979-FF8511BE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B384D-818D-C2D8-48FC-E3251EADB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7D176-535B-9FA9-F7C5-F68C04F7D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73CD-B212-FBF9-E00A-BA0F2AEEE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60198F-CDAF-872F-FD65-4C7BFC0E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4622F3-AD0C-E398-C32F-CCF384D3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A096E0-A3CE-9FA9-CA75-84839A4E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C81C-AABE-A029-03D3-6E3F7CD9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0EB2A-4665-D693-6730-E9609188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66FE8-1780-DCA5-E0C3-09D72C0DD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CF70A-A21E-C619-F5A7-BF1E6FF2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6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DDF0A-89AD-A6FB-ABBB-B6A518E1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51C8B-CBD8-8B01-AC12-ED9216E1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0F6CC-3A79-CC00-4103-6E1E3A86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8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A15A-D5F3-5F91-43D1-02213584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101D4-B27E-8414-7DDD-804FF247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79305-7EC4-CC01-77B5-634576EF6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42162-EB04-E326-B06C-096E818DC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E0A2-21F5-BA76-1147-A085215C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B1F7B-46EE-07B3-E0A8-4854ED9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9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3D7D4-2357-9E38-365D-CA1BC1A15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6016C5-26E9-65F2-C5CF-F5306F620A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22B3E-DD7D-9964-76DE-FC4B74212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380BF-DB66-C06C-80D0-E750A7059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117E9-E9F7-56C3-877C-B60490B2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4B63C-C4C9-4DF1-AC67-0EAF3DAC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8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37A1F1-EE1F-0C0D-87F1-E64E78C6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D71AF-2D66-3DB7-B0C6-3A41CC63E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3B1D5-1243-8E57-018C-592E235358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F7810-8CFB-49B9-A03A-13CB8E9DD5F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8CF7D-E841-E551-C83D-06E467105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F38B-C0D1-452F-3614-20FC0734E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661E6F-61DD-4DFE-9AA5-5641ECCA9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hatsageek.com/tv/mike-myers-returns-snl-doctor-evil-bashes-north-korea-sony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trtopasna@coconino.az.gov" TargetMode="External"/><Relationship Id="rId2" Type="http://schemas.openxmlformats.org/officeDocument/2006/relationships/hyperlink" Target="mailto:bscott@coconino.az.gov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mailto:scott@codelinenetworks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24DC6913-A209-6512-4290-B8440FABD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267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25635F-55DC-BC9C-F5F1-9B52FB00A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0" y="803386"/>
            <a:ext cx="457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Dr Evil’s Revenge:</a:t>
            </a:r>
            <a:br>
              <a:rPr lang="en-US" dirty="0"/>
            </a:br>
            <a:r>
              <a:rPr lang="en-US" dirty="0"/>
              <a:t>CyberSizzle</a:t>
            </a:r>
          </a:p>
        </p:txBody>
      </p:sp>
    </p:spTree>
    <p:extLst>
      <p:ext uri="{BB962C8B-B14F-4D97-AF65-F5344CB8AC3E}">
        <p14:creationId xmlns:p14="http://schemas.microsoft.com/office/powerpoint/2010/main" val="8488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E54AA8-1125-8363-3678-CDBDF79E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4600"/>
              <a:t>Heat Relief Network – Arizona/Maricopa County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36D-2147-B888-0B17-B440D1FA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0972800" cy="4119172"/>
          </a:xfrm>
        </p:spPr>
        <p:txBody>
          <a:bodyPr anchor="t">
            <a:normAutofit/>
          </a:bodyPr>
          <a:lstStyle/>
          <a:p>
            <a:r>
              <a:rPr lang="en-US" sz="3200" dirty="0"/>
              <a:t>Respite Center – Indoor, air-conditioned location that offers hydration and allows for uninterrupted rest, sitting, or lying down (depending on each facility) during hours of operation Examples: Places of worship or facilities with the ability to allow visitors reasonable rest options.</a:t>
            </a:r>
          </a:p>
          <a:p>
            <a:r>
              <a:rPr lang="en-US" sz="3200" dirty="0"/>
              <a:t>Cooling Center – Indoor, air-conditioned location that offers hydration. Example: Libraries or places of business that offer spaces to sit and distribute water.</a:t>
            </a:r>
          </a:p>
        </p:txBody>
      </p:sp>
    </p:spTree>
    <p:extLst>
      <p:ext uri="{BB962C8B-B14F-4D97-AF65-F5344CB8AC3E}">
        <p14:creationId xmlns:p14="http://schemas.microsoft.com/office/powerpoint/2010/main" val="2594456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587E9-11A7-1370-8C9F-9BB9FF9AB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Relief Network – Arizona/Maricopa County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0AB29-6B3F-203A-E0E1-3B303BF48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Hydration Station – Indoor or outdoor locations where individuals can go to receive bottled water and other collected donated items.</a:t>
            </a:r>
          </a:p>
          <a:p>
            <a:pPr marL="0" indent="0">
              <a:buNone/>
            </a:pPr>
            <a:endParaRPr lang="en-US" sz="3600" dirty="0"/>
          </a:p>
          <a:p>
            <a:r>
              <a:rPr lang="en-US" sz="3600" dirty="0"/>
              <a:t>Collection &amp; Donation Site – Water bottles can be donated here for use at heat relief locations and hydration stations. Some sites also accept other donations such as clothing, hats, and toiletries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404458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98451-2E1D-CF76-FB70-2BD9A2B0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F77A-3B25-C311-1B5A-7272FEBE2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NEWS Stories about cyber</a:t>
            </a:r>
          </a:p>
          <a:p>
            <a:r>
              <a:rPr lang="en-US" dirty="0"/>
              <a:t>UCSD stories</a:t>
            </a:r>
          </a:p>
          <a:p>
            <a:r>
              <a:rPr lang="en-US" dirty="0"/>
              <a:t>Any delay in care will result in death when life is on the line (marathon paper)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0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01E4D8-735C-422B-5B9D-EE0344A56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57814"/>
            <a:ext cx="11064949" cy="2995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F971D7-5081-73EE-698C-466C9EF18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89627" cy="23285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58D0A6-416B-46EB-5DCB-3A6B7B3A9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2446" y="1833703"/>
            <a:ext cx="9470064" cy="185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6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484CD7-1083-1DE5-E2ED-5357BDD1E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" t="13024" r="4113" b="7073"/>
          <a:stretch/>
        </p:blipFill>
        <p:spPr>
          <a:xfrm>
            <a:off x="167130" y="0"/>
            <a:ext cx="11603112" cy="605138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A8C590-3B91-E55E-21FC-519DDFF37598}"/>
              </a:ext>
            </a:extLst>
          </p:cNvPr>
          <p:cNvSpPr txBox="1"/>
          <p:nvPr/>
        </p:nvSpPr>
        <p:spPr>
          <a:xfrm>
            <a:off x="315433" y="6044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Healthcare is in Intensive Care BsidesLV 2024 – Dr. Christian Dameff</a:t>
            </a:r>
          </a:p>
        </p:txBody>
      </p:sp>
    </p:spTree>
    <p:extLst>
      <p:ext uri="{BB962C8B-B14F-4D97-AF65-F5344CB8AC3E}">
        <p14:creationId xmlns:p14="http://schemas.microsoft.com/office/powerpoint/2010/main" val="2112295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AI-generated content may be incorrect.">
            <a:extLst>
              <a:ext uri="{FF2B5EF4-FFF2-40B4-BE49-F238E27FC236}">
                <a16:creationId xmlns:a16="http://schemas.microsoft.com/office/drawing/2014/main" id="{9FB3A8FF-FEB7-458D-FB1E-1599B3BDA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2" t="16689" r="50000" b="39084"/>
          <a:stretch/>
        </p:blipFill>
        <p:spPr>
          <a:xfrm>
            <a:off x="336698" y="299465"/>
            <a:ext cx="6751676" cy="3863182"/>
          </a:xfrm>
        </p:spPr>
      </p:pic>
      <p:pic>
        <p:nvPicPr>
          <p:cNvPr id="7" name="Picture 6" descr="Graphical user interface, text&#10;&#10;AI-generated content may be incorrect.">
            <a:extLst>
              <a:ext uri="{FF2B5EF4-FFF2-40B4-BE49-F238E27FC236}">
                <a16:creationId xmlns:a16="http://schemas.microsoft.com/office/drawing/2014/main" id="{F5A69CAB-3A98-EBC0-C5DD-8191470E4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1" t="30387" r="199" b="48682"/>
          <a:stretch/>
        </p:blipFill>
        <p:spPr>
          <a:xfrm>
            <a:off x="6546111" y="3652283"/>
            <a:ext cx="5645889" cy="1435396"/>
          </a:xfrm>
          <a:prstGeom prst="rect">
            <a:avLst/>
          </a:prstGeom>
        </p:spPr>
      </p:pic>
      <p:pic>
        <p:nvPicPr>
          <p:cNvPr id="9" name="Picture 8" descr="Graphical user interface, text&#10;&#10;AI-generated content may be incorrect.">
            <a:extLst>
              <a:ext uri="{FF2B5EF4-FFF2-40B4-BE49-F238E27FC236}">
                <a16:creationId xmlns:a16="http://schemas.microsoft.com/office/drawing/2014/main" id="{2EDA3C72-FDDB-0DE2-5F08-84345F4B1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7" t="75039" r="31551" b="7442"/>
          <a:stretch/>
        </p:blipFill>
        <p:spPr>
          <a:xfrm>
            <a:off x="336698" y="5087679"/>
            <a:ext cx="9509557" cy="15417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0F14B-0400-BD5F-0142-4F915DA21456}"/>
              </a:ext>
            </a:extLst>
          </p:cNvPr>
          <p:cNvSpPr txBox="1"/>
          <p:nvPr/>
        </p:nvSpPr>
        <p:spPr>
          <a:xfrm>
            <a:off x="336698" y="4120116"/>
            <a:ext cx="5309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Source: Healthcare is in Intensive Care BsidesLV 2024 – Dr. Christian Dameff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733E64-8AA8-C2E9-3824-C385501EC6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99" t="7286" r="8160" b="7132"/>
          <a:stretch/>
        </p:blipFill>
        <p:spPr>
          <a:xfrm>
            <a:off x="8038720" y="0"/>
            <a:ext cx="3615070" cy="36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13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Graphical user interface, text&#10;&#10;AI-generated content may be incorrect.">
            <a:extLst>
              <a:ext uri="{FF2B5EF4-FFF2-40B4-BE49-F238E27FC236}">
                <a16:creationId xmlns:a16="http://schemas.microsoft.com/office/drawing/2014/main" id="{2C93771C-2B2E-E97B-BEC6-B84AEAAEB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9983"/>
            <a:ext cx="12192000" cy="69799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CBC81-6C2E-9544-BD2A-3B4524A9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5442"/>
            <a:ext cx="2824495" cy="282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73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534B1C-9ADA-186B-12DC-197CD0AA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552" y="3261991"/>
            <a:ext cx="10336067" cy="2857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1DFE91-3129-A18B-828A-68EBF5072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2" y="738110"/>
            <a:ext cx="9964541" cy="1095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81A939-03A3-AE03-C5E2-A94675EC13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37" t="7705" r="6678" b="7705"/>
          <a:stretch/>
        </p:blipFill>
        <p:spPr>
          <a:xfrm>
            <a:off x="9484242" y="3862705"/>
            <a:ext cx="2552980" cy="25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10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5A9-AC40-E7FB-C0FA-38F077C2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 is three things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BBF24F6-70C3-C528-5645-BE75DAE55C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9238940"/>
              </p:ext>
            </p:extLst>
          </p:nvPr>
        </p:nvGraphicFramePr>
        <p:xfrm>
          <a:off x="838199" y="1456660"/>
          <a:ext cx="10515599" cy="5188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3728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3DB31-71FF-4164-71CF-CD450E96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39B6-F076-76C4-CCBF-629FA56BC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Epidemiology of a cyber security </a:t>
            </a:r>
          </a:p>
          <a:p>
            <a:r>
              <a:rPr lang="en-US" dirty="0"/>
              <a:t>Ghost response networks (Crash Cart)</a:t>
            </a:r>
          </a:p>
          <a:p>
            <a:r>
              <a:rPr lang="en-US" dirty="0"/>
              <a:t>Mental health response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64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8169B-4AC2-60CA-149D-9D4E5DC5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0F9FA-52BD-611C-1E90-BD340C4D6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  <a:p>
            <a:r>
              <a:rPr lang="en-US" dirty="0"/>
              <a:t>Musical Chairs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Briefing</a:t>
            </a:r>
          </a:p>
          <a:p>
            <a:r>
              <a:rPr lang="en-US" dirty="0"/>
              <a:t>Exercise Start</a:t>
            </a:r>
          </a:p>
          <a:p>
            <a:r>
              <a:rPr lang="en-US" dirty="0"/>
              <a:t>Hotwash</a:t>
            </a:r>
          </a:p>
        </p:txBody>
      </p:sp>
    </p:spTree>
    <p:extLst>
      <p:ext uri="{BB962C8B-B14F-4D97-AF65-F5344CB8AC3E}">
        <p14:creationId xmlns:p14="http://schemas.microsoft.com/office/powerpoint/2010/main" val="250862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DB25-C720-0CD8-D907-3C67A7F96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Start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2B570-61B2-CC90-75E8-2893611A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28414" cy="4351338"/>
          </a:xfrm>
        </p:spPr>
        <p:txBody>
          <a:bodyPr/>
          <a:lstStyle/>
          <a:p>
            <a:r>
              <a:rPr lang="en-US" dirty="0"/>
              <a:t>This is a closed, high stress, and your fault environment</a:t>
            </a:r>
          </a:p>
          <a:p>
            <a:endParaRPr lang="en-US" dirty="0"/>
          </a:p>
        </p:txBody>
      </p:sp>
      <p:pic>
        <p:nvPicPr>
          <p:cNvPr id="4" name="Picture 3" descr="A bald person with a finger in his mouth&#10;&#10;Description automatically generated">
            <a:extLst>
              <a:ext uri="{FF2B5EF4-FFF2-40B4-BE49-F238E27FC236}">
                <a16:creationId xmlns:a16="http://schemas.microsoft.com/office/drawing/2014/main" id="{A4919877-442F-7E37-2DAD-78944DEAE3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5649" r="32151" b="1"/>
          <a:stretch/>
        </p:blipFill>
        <p:spPr>
          <a:xfrm>
            <a:off x="7115897" y="875141"/>
            <a:ext cx="4642696" cy="5202969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D2AC51-9D84-C446-510B-7967F150576F}"/>
              </a:ext>
            </a:extLst>
          </p:cNvPr>
          <p:cNvSpPr txBox="1"/>
          <p:nvPr/>
        </p:nvSpPr>
        <p:spPr>
          <a:xfrm>
            <a:off x="8941380" y="5667346"/>
            <a:ext cx="253146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www.whatsageek.com/tv/mike-myers-returns-snl-doctor-evil-bashes-north-korea-son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92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FB41-0990-782D-109D-54B26BBB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52" y="365125"/>
            <a:ext cx="3332747" cy="1325563"/>
          </a:xfrm>
        </p:spPr>
        <p:txBody>
          <a:bodyPr/>
          <a:lstStyle/>
          <a:p>
            <a:r>
              <a:rPr lang="en-US" dirty="0"/>
              <a:t>Break</a:t>
            </a:r>
          </a:p>
        </p:txBody>
      </p:sp>
      <p:pic>
        <p:nvPicPr>
          <p:cNvPr id="4" name="Content Placeholder 4" descr="A person in a grey suit sitting at a desk with a computer&#10;&#10;Description automatically generated">
            <a:extLst>
              <a:ext uri="{FF2B5EF4-FFF2-40B4-BE49-F238E27FC236}">
                <a16:creationId xmlns:a16="http://schemas.microsoft.com/office/drawing/2014/main" id="{ADDF2C1E-5D0F-05CF-C7E5-0A934B781F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267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917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4053E-2D2F-1CD6-62F8-0278CFEF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504" y="365125"/>
            <a:ext cx="3541295" cy="1325563"/>
          </a:xfrm>
        </p:spPr>
        <p:txBody>
          <a:bodyPr/>
          <a:lstStyle/>
          <a:p>
            <a:r>
              <a:rPr lang="en-US" dirty="0"/>
              <a:t>Exercise Continue</a:t>
            </a:r>
          </a:p>
        </p:txBody>
      </p:sp>
      <p:pic>
        <p:nvPicPr>
          <p:cNvPr id="4" name="Picture 3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64AD3783-4FB8-7DF9-A231-C96FC80C01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-2" b="9266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68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3351E-8AC5-13E6-9732-FCFC10A4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Wash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DC750-ECF8-3754-97C0-B8302CAE3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158" cy="4351338"/>
          </a:xfrm>
        </p:spPr>
        <p:txBody>
          <a:bodyPr/>
          <a:lstStyle/>
          <a:p>
            <a:r>
              <a:rPr lang="en-US" dirty="0"/>
              <a:t>What is your biggest take away?</a:t>
            </a:r>
          </a:p>
          <a:p>
            <a:endParaRPr lang="en-US" dirty="0"/>
          </a:p>
          <a:p>
            <a:r>
              <a:rPr lang="en-US" dirty="0"/>
              <a:t>Please state your name</a:t>
            </a:r>
          </a:p>
          <a:p>
            <a:r>
              <a:rPr lang="en-US" dirty="0"/>
              <a:t>Organization, Role there </a:t>
            </a:r>
          </a:p>
          <a:p>
            <a:r>
              <a:rPr lang="en-US" dirty="0"/>
              <a:t>Say if controller or player</a:t>
            </a:r>
          </a:p>
          <a:p>
            <a:endParaRPr lang="en-US" dirty="0"/>
          </a:p>
        </p:txBody>
      </p:sp>
      <p:pic>
        <p:nvPicPr>
          <p:cNvPr id="4" name="Picture 3" descr="Qr code&#10;&#10;AI-generated content may be incorrect.">
            <a:extLst>
              <a:ext uri="{FF2B5EF4-FFF2-40B4-BE49-F238E27FC236}">
                <a16:creationId xmlns:a16="http://schemas.microsoft.com/office/drawing/2014/main" id="{6D62988F-BE15-F2E9-9FF3-8FB84E945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36551" r="25906" b="15322"/>
          <a:stretch/>
        </p:blipFill>
        <p:spPr>
          <a:xfrm>
            <a:off x="6096000" y="1266955"/>
            <a:ext cx="5257800" cy="52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40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9F7AF-F226-4F16-1222-2550A91C5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D70BF-B28A-5B84-AF10-E37A0088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Wash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112C3-42ED-4ABB-170C-65FA62DA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158" cy="4351338"/>
          </a:xfrm>
        </p:spPr>
        <p:txBody>
          <a:bodyPr/>
          <a:lstStyle/>
          <a:p>
            <a:r>
              <a:rPr lang="en-US" dirty="0"/>
              <a:t>Overall, how satisfied are you with the event?</a:t>
            </a:r>
          </a:p>
          <a:p>
            <a:endParaRPr lang="en-US" dirty="0"/>
          </a:p>
          <a:p>
            <a:r>
              <a:rPr lang="en-US" dirty="0"/>
              <a:t>Please state your name</a:t>
            </a:r>
          </a:p>
          <a:p>
            <a:r>
              <a:rPr lang="en-US" dirty="0"/>
              <a:t>Organization, Role there </a:t>
            </a:r>
          </a:p>
          <a:p>
            <a:r>
              <a:rPr lang="en-US" dirty="0"/>
              <a:t>Say if controller or player</a:t>
            </a:r>
          </a:p>
          <a:p>
            <a:endParaRPr lang="en-US" dirty="0"/>
          </a:p>
        </p:txBody>
      </p:sp>
      <p:pic>
        <p:nvPicPr>
          <p:cNvPr id="4" name="Picture 3" descr="Qr code&#10;&#10;AI-generated content may be incorrect.">
            <a:extLst>
              <a:ext uri="{FF2B5EF4-FFF2-40B4-BE49-F238E27FC236}">
                <a16:creationId xmlns:a16="http://schemas.microsoft.com/office/drawing/2014/main" id="{CB005345-6756-A752-54EA-92F5F13A6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36551" r="25906" b="15322"/>
          <a:stretch/>
        </p:blipFill>
        <p:spPr>
          <a:xfrm>
            <a:off x="6096000" y="1266955"/>
            <a:ext cx="5257800" cy="52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1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B4B29-A104-5F2D-2588-EDB6672B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4B91-E0ED-5C5E-F378-E846DCC5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 Wash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777-D896-E35C-AD66-D63FDB726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65158" cy="4351338"/>
          </a:xfrm>
        </p:spPr>
        <p:txBody>
          <a:bodyPr/>
          <a:lstStyle/>
          <a:p>
            <a:r>
              <a:rPr lang="en-US" dirty="0"/>
              <a:t>What did you like most about the event?</a:t>
            </a:r>
          </a:p>
          <a:p>
            <a:r>
              <a:rPr lang="en-US" dirty="0"/>
              <a:t>How could the event be improved?</a:t>
            </a:r>
          </a:p>
          <a:p>
            <a:endParaRPr lang="en-US" dirty="0"/>
          </a:p>
          <a:p>
            <a:r>
              <a:rPr lang="en-US" dirty="0"/>
              <a:t>Please state your name</a:t>
            </a:r>
          </a:p>
          <a:p>
            <a:r>
              <a:rPr lang="en-US" dirty="0"/>
              <a:t>Organization, Role there </a:t>
            </a:r>
          </a:p>
          <a:p>
            <a:r>
              <a:rPr lang="en-US"/>
              <a:t>Say if controller or player</a:t>
            </a:r>
          </a:p>
          <a:p>
            <a:endParaRPr lang="en-US" dirty="0"/>
          </a:p>
        </p:txBody>
      </p:sp>
      <p:pic>
        <p:nvPicPr>
          <p:cNvPr id="4" name="Picture 3" descr="Qr code&#10;&#10;AI-generated content may be incorrect.">
            <a:extLst>
              <a:ext uri="{FF2B5EF4-FFF2-40B4-BE49-F238E27FC236}">
                <a16:creationId xmlns:a16="http://schemas.microsoft.com/office/drawing/2014/main" id="{FC42AD1A-7F37-35E7-812C-6D4CF4B35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36551" r="25906" b="15322"/>
          <a:stretch/>
        </p:blipFill>
        <p:spPr>
          <a:xfrm>
            <a:off x="6096000" y="1266955"/>
            <a:ext cx="5257800" cy="52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43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884B-603B-400C-2F5D-43C362AD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– Rate us on the conference app!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2AAF-93C3-A5B7-E8C4-4D1803BEF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8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Contact information:</a:t>
            </a:r>
          </a:p>
          <a:p>
            <a:pPr marL="0" indent="0">
              <a:buNone/>
            </a:pPr>
            <a:r>
              <a:rPr lang="en-US" dirty="0"/>
              <a:t>Blake Scott, </a:t>
            </a:r>
            <a:r>
              <a:rPr lang="en-US" dirty="0">
                <a:hlinkClick r:id="rId2"/>
              </a:rPr>
              <a:t>bscott@coconino.az.gov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Tricia Topasna, </a:t>
            </a:r>
            <a:r>
              <a:rPr lang="en-US" dirty="0">
                <a:hlinkClick r:id="rId3"/>
              </a:rPr>
              <a:t>trtopasna@coconino.az.gov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Scott Fraser, </a:t>
            </a:r>
            <a:r>
              <a:rPr lang="en-US" dirty="0">
                <a:hlinkClick r:id="rId4"/>
              </a:rPr>
              <a:t>scott@codelinenetworks.com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 descr="Qr code&#10;&#10;AI-generated content may be incorrect.">
            <a:extLst>
              <a:ext uri="{FF2B5EF4-FFF2-40B4-BE49-F238E27FC236}">
                <a16:creationId xmlns:a16="http://schemas.microsoft.com/office/drawing/2014/main" id="{6C5705A7-97E3-87AD-D555-8B898689EF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73" t="36551" r="25906" b="15322"/>
          <a:stretch/>
        </p:blipFill>
        <p:spPr>
          <a:xfrm>
            <a:off x="6096000" y="1266955"/>
            <a:ext cx="5257800" cy="522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2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081C-AF8B-B991-4CE7-C38FB47BF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29639-F052-9FA2-7BF1-A9B4672B7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running through a narrative tabletop exercise that walks through the scenario as a table group</a:t>
            </a:r>
          </a:p>
          <a:p>
            <a:r>
              <a:rPr lang="en-US" dirty="0"/>
              <a:t>A full 3-hour experience</a:t>
            </a:r>
          </a:p>
          <a:p>
            <a:r>
              <a:rPr lang="en-US" dirty="0"/>
              <a:t>There is a 30-minute break!</a:t>
            </a:r>
          </a:p>
          <a:p>
            <a:r>
              <a:rPr lang="en-US" dirty="0"/>
              <a:t>Seats are limited! Please excuse yourself if unable to stay.</a:t>
            </a:r>
          </a:p>
        </p:txBody>
      </p:sp>
    </p:spTree>
    <p:extLst>
      <p:ext uri="{BB962C8B-B14F-4D97-AF65-F5344CB8AC3E}">
        <p14:creationId xmlns:p14="http://schemas.microsoft.com/office/powerpoint/2010/main" val="257423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930E4-12E1-E6C8-C1B3-B22535783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Musical Chairs!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31B4-0F0D-3B97-E565-DC4D4A25F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stand and gather your belongings</a:t>
            </a:r>
          </a:p>
          <a:p>
            <a:r>
              <a:rPr lang="en-US" dirty="0"/>
              <a:t>There’s a “Hospital” and a “County” player set</a:t>
            </a:r>
          </a:p>
          <a:p>
            <a:r>
              <a:rPr lang="en-US" dirty="0"/>
              <a:t>If you want to be a controller stay in the middle</a:t>
            </a:r>
          </a:p>
        </p:txBody>
      </p:sp>
    </p:spTree>
    <p:extLst>
      <p:ext uri="{BB962C8B-B14F-4D97-AF65-F5344CB8AC3E}">
        <p14:creationId xmlns:p14="http://schemas.microsoft.com/office/powerpoint/2010/main" val="40638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3DFA35-58D2-A09A-7B7B-203D8AFD0618}"/>
              </a:ext>
            </a:extLst>
          </p:cNvPr>
          <p:cNvSpPr txBox="1"/>
          <p:nvPr/>
        </p:nvSpPr>
        <p:spPr>
          <a:xfrm>
            <a:off x="1295400" y="2288833"/>
            <a:ext cx="4151304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spc="50" dirty="0"/>
              <a:t>Coconino County Health and Human Services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3600" spc="5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 spc="50" dirty="0"/>
              <a:t>Code Line Networks</a:t>
            </a:r>
          </a:p>
        </p:txBody>
      </p:sp>
      <p:pic>
        <p:nvPicPr>
          <p:cNvPr id="12" name="Picture 11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EE042ECA-E7FC-6AFE-5502-C594F7A0A8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91" r="-1" b="4466"/>
          <a:stretch/>
        </p:blipFill>
        <p:spPr>
          <a:xfrm>
            <a:off x="6142499" y="233582"/>
            <a:ext cx="2638954" cy="2971800"/>
          </a:xfrm>
          <a:prstGeom prst="rect">
            <a:avLst/>
          </a:prstGeom>
        </p:spPr>
      </p:pic>
      <p:pic>
        <p:nvPicPr>
          <p:cNvPr id="9" name="Picture 8" descr="A person taking a selfie&#10;&#10;Description automatically generated">
            <a:extLst>
              <a:ext uri="{FF2B5EF4-FFF2-40B4-BE49-F238E27FC236}">
                <a16:creationId xmlns:a16="http://schemas.microsoft.com/office/drawing/2014/main" id="{391CDC9C-5143-23C3-7873-0668B2915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4" r="1439"/>
          <a:stretch/>
        </p:blipFill>
        <p:spPr>
          <a:xfrm>
            <a:off x="6134561" y="3411753"/>
            <a:ext cx="2646892" cy="2971800"/>
          </a:xfrm>
          <a:prstGeom prst="rect">
            <a:avLst/>
          </a:prstGeom>
        </p:spPr>
      </p:pic>
      <p:pic>
        <p:nvPicPr>
          <p:cNvPr id="7" name="Picture 6" descr="A person wearing a hat and standing on a ledge with a canyon in the background&#10;&#10;Description automatically generated">
            <a:extLst>
              <a:ext uri="{FF2B5EF4-FFF2-40B4-BE49-F238E27FC236}">
                <a16:creationId xmlns:a16="http://schemas.microsoft.com/office/drawing/2014/main" id="{4B2A6A3B-0A0C-9CA1-A62A-2B0D7281C37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33"/>
          <a:stretch/>
        </p:blipFill>
        <p:spPr>
          <a:xfrm>
            <a:off x="8974645" y="3411753"/>
            <a:ext cx="2646893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32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D6D5-A7AD-26F9-41B2-1AC4A0EF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Briefing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FA3EC-0E57-7E7E-F1DF-C13464B01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your phones out</a:t>
            </a:r>
          </a:p>
          <a:p>
            <a:r>
              <a:rPr lang="en-US" dirty="0"/>
              <a:t>QR code for the slide deck</a:t>
            </a:r>
          </a:p>
        </p:txBody>
      </p:sp>
    </p:spTree>
    <p:extLst>
      <p:ext uri="{BB962C8B-B14F-4D97-AF65-F5344CB8AC3E}">
        <p14:creationId xmlns:p14="http://schemas.microsoft.com/office/powerpoint/2010/main" val="353482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D230-C39D-9EF9-44CE-1FF6F106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Heat?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F103A-DBC1-9116-78AC-AE2BD6CD1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67" y="4095025"/>
            <a:ext cx="7179784" cy="2648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0D725B-1E63-B0AC-1E76-0390FFB8F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2435"/>
            <a:ext cx="7381301" cy="19666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687755-49C8-0600-5D0B-2C2581242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836" y="527636"/>
            <a:ext cx="8303046" cy="242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p showing change in average temperature for each season for the contiguous 48 states from 1896 to 2023.">
            <a:extLst>
              <a:ext uri="{FF2B5EF4-FFF2-40B4-BE49-F238E27FC236}">
                <a16:creationId xmlns:a16="http://schemas.microsoft.com/office/drawing/2014/main" id="{38DD301A-3CA4-70F9-F113-3749DC96745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02" r="50000" b="14369"/>
          <a:stretch/>
        </p:blipFill>
        <p:spPr bwMode="auto">
          <a:xfrm>
            <a:off x="2253492" y="0"/>
            <a:ext cx="7685015" cy="547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p showing change in average temperature for each season for the contiguous 48 states from 1896 to 2023.">
            <a:extLst>
              <a:ext uri="{FF2B5EF4-FFF2-40B4-BE49-F238E27FC236}">
                <a16:creationId xmlns:a16="http://schemas.microsoft.com/office/drawing/2014/main" id="{7364C398-567D-EC15-D626-84DF5D503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5" t="86190" r="32252"/>
          <a:stretch/>
        </p:blipFill>
        <p:spPr bwMode="auto">
          <a:xfrm>
            <a:off x="4278772" y="5678158"/>
            <a:ext cx="3634456" cy="117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53F0F-1EE6-B848-1D7D-46CCBC7FB28D}"/>
              </a:ext>
            </a:extLst>
          </p:cNvPr>
          <p:cNvSpPr txBox="1"/>
          <p:nvPr/>
        </p:nvSpPr>
        <p:spPr>
          <a:xfrm>
            <a:off x="3047999" y="54713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B1B1B"/>
                </a:solidFill>
                <a:effectLst/>
                <a:latin typeface="Source Sans Pro Web"/>
              </a:rPr>
              <a:t>Change in Seasonal Temperatures by State, 1896–2023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0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7AE08-3B13-7837-C42A-BC81251B2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Heat Relief Network – Arizona/Maricopa County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16C861-19B2-0A2F-F641-6262BAFE8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46512"/>
              </p:ext>
            </p:extLst>
          </p:nvPr>
        </p:nvGraphicFramePr>
        <p:xfrm>
          <a:off x="838200" y="1825625"/>
          <a:ext cx="638130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Qr code&#10;&#10;AI-generated content may be incorrect.">
            <a:extLst>
              <a:ext uri="{FF2B5EF4-FFF2-40B4-BE49-F238E27FC236}">
                <a16:creationId xmlns:a16="http://schemas.microsoft.com/office/drawing/2014/main" id="{78FA1BAC-EB56-BCD9-84E9-FCF1589A2F4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792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4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AADFE88DB9E74A9EEA2D7F0334FD05" ma:contentTypeVersion="75" ma:contentTypeDescription="Create a new document." ma:contentTypeScope="" ma:versionID="23fe80238eaa99d0ffe6937d87bf6d19">
  <xsd:schema xmlns:xsd="http://www.w3.org/2001/XMLSchema" xmlns:xs="http://www.w3.org/2001/XMLSchema" xmlns:p="http://schemas.microsoft.com/office/2006/metadata/properties" xmlns:ns2="3abfe1f1-8609-4981-b489-21c57fbddf78" xmlns:ns3="1b4e3076-aa22-458e-a386-d5cb6c8e0dc3" xmlns:ns4="c9b129e8-3e99-4b6b-b60f-cf2a27d6f3fc" xmlns:ns5="1e1e3b0e-20d2-47c6-9214-977771968bf1" targetNamespace="http://schemas.microsoft.com/office/2006/metadata/properties" ma:root="true" ma:fieldsID="27fcc59e74239c62f1e128b84188ecd7" ns2:_="" ns3:_="" ns4:_="" ns5:_="">
    <xsd:import namespace="3abfe1f1-8609-4981-b489-21c57fbddf78"/>
    <xsd:import namespace="1b4e3076-aa22-458e-a386-d5cb6c8e0dc3"/>
    <xsd:import namespace="c9b129e8-3e99-4b6b-b60f-cf2a27d6f3fc"/>
    <xsd:import namespace="1e1e3b0e-20d2-47c6-9214-977771968b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4:lcf76f155ced4ddcb4097134ff3c332f" minOccurs="0"/>
                <xsd:element ref="ns2:MediaServiceObjectDetectorVersions" minOccurs="0"/>
                <xsd:element ref="ns2:MediaLengthInSeconds" minOccurs="0"/>
                <xsd:element ref="ns5:TaxCatchAll" minOccurs="0"/>
                <xsd:element ref="ns4:MediaServiceSearchPropertie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bfe1f1-8609-4981-b489-21c57fbddf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4e3076-aa22-458e-a386-d5cb6c8e0dc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129e8-3e99-4b6b-b60f-cf2a27d6f3fc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da780a4-4f57-46ce-9ec9-dfe1c0d909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1e3b0e-20d2-47c6-9214-977771968bf1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672153ad-e9bd-4cf4-9a73-8089f092d11e}" ma:internalName="TaxCatchAll" ma:showField="CatchAllData" ma:web="1e1e3b0e-20d2-47c6-9214-977771968b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e1e3b0e-20d2-47c6-9214-977771968bf1" xsi:nil="true"/>
    <lcf76f155ced4ddcb4097134ff3c332f xmlns="c9b129e8-3e99-4b6b-b60f-cf2a27d6f3f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9F3E8A1-1CC1-4D1A-A07E-8EFE835200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bfe1f1-8609-4981-b489-21c57fbddf78"/>
    <ds:schemaRef ds:uri="1b4e3076-aa22-458e-a386-d5cb6c8e0dc3"/>
    <ds:schemaRef ds:uri="c9b129e8-3e99-4b6b-b60f-cf2a27d6f3fc"/>
    <ds:schemaRef ds:uri="1e1e3b0e-20d2-47c6-9214-977771968b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0890D8-C1D3-4AA9-9072-DD23B6DC7998}">
  <ds:schemaRefs>
    <ds:schemaRef ds:uri="http://schemas.microsoft.com/office/2006/documentManagement/types"/>
    <ds:schemaRef ds:uri="3abfe1f1-8609-4981-b489-21c57fbddf78"/>
    <ds:schemaRef ds:uri="1e1e3b0e-20d2-47c6-9214-977771968bf1"/>
    <ds:schemaRef ds:uri="http://purl.org/dc/dcmitype/"/>
    <ds:schemaRef ds:uri="http://purl.org/dc/elements/1.1/"/>
    <ds:schemaRef ds:uri="http://purl.org/dc/terms/"/>
    <ds:schemaRef ds:uri="1b4e3076-aa22-458e-a386-d5cb6c8e0dc3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c9b129e8-3e99-4b6b-b60f-cf2a27d6f3f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6E2600-6ADC-4A2E-B905-820ED8B49A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537</Words>
  <Application>Microsoft Office PowerPoint</Application>
  <PresentationFormat>Widescreen</PresentationFormat>
  <Paragraphs>84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Source Sans Pro Web</vt:lpstr>
      <vt:lpstr>Office Theme</vt:lpstr>
      <vt:lpstr>Dr Evil’s Revenge: CyberSizzle</vt:lpstr>
      <vt:lpstr>Agenda</vt:lpstr>
      <vt:lpstr>This is an exercise</vt:lpstr>
      <vt:lpstr>Musical Chairs!</vt:lpstr>
      <vt:lpstr>PowerPoint Presentation</vt:lpstr>
      <vt:lpstr>Briefing</vt:lpstr>
      <vt:lpstr>Why Heat?</vt:lpstr>
      <vt:lpstr>PowerPoint Presentation</vt:lpstr>
      <vt:lpstr>Heat Relief Network – Arizona/Maricopa County</vt:lpstr>
      <vt:lpstr>Heat Relief Network – Arizona/Maricopa County</vt:lpstr>
      <vt:lpstr>Heat Relief Network – Arizona/Maricopa County</vt:lpstr>
      <vt:lpstr>Cyber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Cyber is three things</vt:lpstr>
      <vt:lpstr>The future of response</vt:lpstr>
      <vt:lpstr>Exercise Start</vt:lpstr>
      <vt:lpstr>Break</vt:lpstr>
      <vt:lpstr>Exercise Continue</vt:lpstr>
      <vt:lpstr>Hot Wash questions</vt:lpstr>
      <vt:lpstr>Hot Wash questions</vt:lpstr>
      <vt:lpstr>Hot Wash questions</vt:lpstr>
      <vt:lpstr>Thank you – Rate us on the conference app!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Scott, Blake</dc:creator>
  <cp:lastModifiedBy>Scott, Blake</cp:lastModifiedBy>
  <cp:revision>3</cp:revision>
  <dcterms:created xsi:type="dcterms:W3CDTF">2025-04-25T17:40:12Z</dcterms:created>
  <dcterms:modified xsi:type="dcterms:W3CDTF">2025-04-30T20:28:49Z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2025-04-25T18:46:31Z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dc26a3a2-40fa-4256-885d-68d7a78b656a</vt:lpwstr>
  </property>
  <property fmtid="{D5CDD505-2E9C-101B-9397-08002B2CF9AE}" pid="7" name="MSIP_Label_defa4170-0d19-0005-0004-bc88714345d2_ActionId">
    <vt:lpwstr>a1871f3f-5cfe-4d69-bda6-e51a2f8e3027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  <property fmtid="{D5CDD505-2E9C-101B-9397-08002B2CF9AE}" pid="10" name="ContentTypeId">
    <vt:lpwstr>0x0101000CAADFE88DB9E74A9EEA2D7F0334FD05</vt:lpwstr>
  </property>
  <property fmtid="{D5CDD505-2E9C-101B-9397-08002B2CF9AE}" pid="11" name="MediaServiceImageTags">
    <vt:lpwstr/>
  </property>
</Properties>
</file>