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3" r:id="rId4"/>
    <p:sldId id="257" r:id="rId5"/>
    <p:sldId id="264" r:id="rId6"/>
    <p:sldId id="258" r:id="rId7"/>
    <p:sldId id="262" r:id="rId8"/>
    <p:sldId id="259" r:id="rId9"/>
    <p:sldId id="260" r:id="rId10"/>
    <p:sldId id="261"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6" d="100"/>
          <a:sy n="66" d="100"/>
        </p:scale>
        <p:origin x="-14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82DB81-3055-47C3-B51A-AA2F58692BA0}" type="datetimeFigureOut">
              <a:rPr lang="en-US" smtClean="0"/>
              <a:t>8/21/2017</a:t>
            </a:fld>
            <a:endParaRPr lang="en-US"/>
          </a:p>
        </p:txBody>
      </p:sp>
      <p:sp>
        <p:nvSpPr>
          <p:cNvPr id="17" name="Slide Number Placeholder 16"/>
          <p:cNvSpPr>
            <a:spLocks noGrp="1"/>
          </p:cNvSpPr>
          <p:nvPr>
            <p:ph type="sldNum" sz="quarter" idx="11"/>
          </p:nvPr>
        </p:nvSpPr>
        <p:spPr/>
        <p:txBody>
          <a:bodyPr/>
          <a:lstStyle/>
          <a:p>
            <a:fld id="{CCAD82DF-0993-4195-A4AE-FFE8BBEEDDFA}"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2DB81-3055-47C3-B51A-AA2F58692BA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82DF-0993-4195-A4AE-FFE8BBEEDD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2DB81-3055-47C3-B51A-AA2F58692BA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D82DF-0993-4195-A4AE-FFE8BBEEDDFA}"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82DB81-3055-47C3-B51A-AA2F58692BA0}" type="datetimeFigureOut">
              <a:rPr lang="en-US" smtClean="0"/>
              <a:t>8/21/2017</a:t>
            </a:fld>
            <a:endParaRPr lang="en-US"/>
          </a:p>
        </p:txBody>
      </p:sp>
      <p:sp>
        <p:nvSpPr>
          <p:cNvPr id="12" name="Slide Number Placeholder 11"/>
          <p:cNvSpPr>
            <a:spLocks noGrp="1"/>
          </p:cNvSpPr>
          <p:nvPr>
            <p:ph type="sldNum" sz="quarter" idx="15"/>
          </p:nvPr>
        </p:nvSpPr>
        <p:spPr/>
        <p:txBody>
          <a:bodyPr/>
          <a:lstStyle/>
          <a:p>
            <a:fld id="{CCAD82DF-0993-4195-A4AE-FFE8BBEEDDFA}"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82DB81-3055-47C3-B51A-AA2F58692BA0}" type="datetimeFigureOut">
              <a:rPr lang="en-US" smtClean="0"/>
              <a:t>8/21/2017</a:t>
            </a:fld>
            <a:endParaRPr lang="en-US"/>
          </a:p>
        </p:txBody>
      </p:sp>
      <p:sp>
        <p:nvSpPr>
          <p:cNvPr id="14" name="Slide Number Placeholder 13"/>
          <p:cNvSpPr>
            <a:spLocks noGrp="1"/>
          </p:cNvSpPr>
          <p:nvPr>
            <p:ph type="sldNum" sz="quarter" idx="11"/>
          </p:nvPr>
        </p:nvSpPr>
        <p:spPr/>
        <p:txBody>
          <a:bodyPr/>
          <a:lstStyle/>
          <a:p>
            <a:fld id="{CCAD82DF-0993-4195-A4AE-FFE8BBEEDDF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82DB81-3055-47C3-B51A-AA2F58692BA0}" type="datetimeFigureOut">
              <a:rPr lang="en-US" smtClean="0"/>
              <a:t>8/21/2017</a:t>
            </a:fld>
            <a:endParaRPr lang="en-US"/>
          </a:p>
        </p:txBody>
      </p:sp>
      <p:sp>
        <p:nvSpPr>
          <p:cNvPr id="12" name="Slide Number Placeholder 11"/>
          <p:cNvSpPr>
            <a:spLocks noGrp="1"/>
          </p:cNvSpPr>
          <p:nvPr>
            <p:ph type="sldNum" sz="quarter" idx="16"/>
          </p:nvPr>
        </p:nvSpPr>
        <p:spPr/>
        <p:txBody>
          <a:bodyPr/>
          <a:lstStyle/>
          <a:p>
            <a:fld id="{CCAD82DF-0993-4195-A4AE-FFE8BBEEDDFA}"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82DB81-3055-47C3-B51A-AA2F58692BA0}" type="datetimeFigureOut">
              <a:rPr lang="en-US" smtClean="0"/>
              <a:t>8/21/2017</a:t>
            </a:fld>
            <a:endParaRPr lang="en-US"/>
          </a:p>
        </p:txBody>
      </p:sp>
      <p:sp>
        <p:nvSpPr>
          <p:cNvPr id="12" name="Slide Number Placeholder 11"/>
          <p:cNvSpPr>
            <a:spLocks noGrp="1"/>
          </p:cNvSpPr>
          <p:nvPr>
            <p:ph type="sldNum" sz="quarter" idx="17"/>
          </p:nvPr>
        </p:nvSpPr>
        <p:spPr/>
        <p:txBody>
          <a:bodyPr/>
          <a:lstStyle/>
          <a:p>
            <a:fld id="{CCAD82DF-0993-4195-A4AE-FFE8BBEEDDFA}"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82DB81-3055-47C3-B51A-AA2F58692BA0}" type="datetimeFigureOut">
              <a:rPr lang="en-US" smtClean="0"/>
              <a:t>8/21/2017</a:t>
            </a:fld>
            <a:endParaRPr lang="en-US"/>
          </a:p>
        </p:txBody>
      </p:sp>
      <p:sp>
        <p:nvSpPr>
          <p:cNvPr id="16" name="Slide Number Placeholder 15"/>
          <p:cNvSpPr>
            <a:spLocks noGrp="1"/>
          </p:cNvSpPr>
          <p:nvPr>
            <p:ph type="sldNum" sz="quarter" idx="11"/>
          </p:nvPr>
        </p:nvSpPr>
        <p:spPr/>
        <p:txBody>
          <a:bodyPr/>
          <a:lstStyle/>
          <a:p>
            <a:fld id="{CCAD82DF-0993-4195-A4AE-FFE8BBEEDDF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82DB81-3055-47C3-B51A-AA2F58692BA0}" type="datetimeFigureOut">
              <a:rPr lang="en-US" smtClean="0"/>
              <a:t>8/21/2017</a:t>
            </a:fld>
            <a:endParaRPr lang="en-US"/>
          </a:p>
        </p:txBody>
      </p:sp>
      <p:sp>
        <p:nvSpPr>
          <p:cNvPr id="8" name="Slide Number Placeholder 7"/>
          <p:cNvSpPr>
            <a:spLocks noGrp="1"/>
          </p:cNvSpPr>
          <p:nvPr>
            <p:ph type="sldNum" sz="quarter" idx="11"/>
          </p:nvPr>
        </p:nvSpPr>
        <p:spPr/>
        <p:txBody>
          <a:bodyPr/>
          <a:lstStyle/>
          <a:p>
            <a:fld id="{CCAD82DF-0993-4195-A4AE-FFE8BBEEDDF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82DB81-3055-47C3-B51A-AA2F58692BA0}" type="datetimeFigureOut">
              <a:rPr lang="en-US" smtClean="0"/>
              <a:t>8/21/2017</a:t>
            </a:fld>
            <a:endParaRPr lang="en-US"/>
          </a:p>
        </p:txBody>
      </p:sp>
      <p:sp>
        <p:nvSpPr>
          <p:cNvPr id="19" name="Slide Number Placeholder 18"/>
          <p:cNvSpPr>
            <a:spLocks noGrp="1"/>
          </p:cNvSpPr>
          <p:nvPr>
            <p:ph type="sldNum" sz="quarter" idx="16"/>
          </p:nvPr>
        </p:nvSpPr>
        <p:spPr/>
        <p:txBody>
          <a:bodyPr/>
          <a:lstStyle/>
          <a:p>
            <a:fld id="{CCAD82DF-0993-4195-A4AE-FFE8BBEEDDFA}"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82DB81-3055-47C3-B51A-AA2F58692BA0}" type="datetimeFigureOut">
              <a:rPr lang="en-US" smtClean="0"/>
              <a:t>8/21/2017</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CCAD82DF-0993-4195-A4AE-FFE8BBEEDDFA}"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82DB81-3055-47C3-B51A-AA2F58692BA0}" type="datetimeFigureOut">
              <a:rPr lang="en-US" smtClean="0"/>
              <a:t>8/21/2017</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CAD82DF-0993-4195-A4AE-FFE8BBEEDDFA}"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dirty="0" smtClean="0"/>
              <a:t>Simple game</a:t>
            </a:r>
            <a:endParaRPr lang="en-US" sz="2400" dirty="0"/>
          </a:p>
        </p:txBody>
      </p:sp>
      <p:sp>
        <p:nvSpPr>
          <p:cNvPr id="2" name="Title 1"/>
          <p:cNvSpPr>
            <a:spLocks noGrp="1"/>
          </p:cNvSpPr>
          <p:nvPr>
            <p:ph type="title"/>
          </p:nvPr>
        </p:nvSpPr>
        <p:spPr>
          <a:xfrm>
            <a:off x="2501900" y="2362200"/>
            <a:ext cx="4140200" cy="711200"/>
          </a:xfrm>
        </p:spPr>
        <p:txBody>
          <a:bodyPr/>
          <a:lstStyle/>
          <a:p>
            <a:r>
              <a:rPr lang="en-US" sz="3600" dirty="0" smtClean="0"/>
              <a:t>Last chance</a:t>
            </a:r>
            <a:endParaRPr lang="en-US" sz="3600" dirty="0"/>
          </a:p>
        </p:txBody>
      </p:sp>
    </p:spTree>
    <p:extLst>
      <p:ext uri="{BB962C8B-B14F-4D97-AF65-F5344CB8AC3E}">
        <p14:creationId xmlns:p14="http://schemas.microsoft.com/office/powerpoint/2010/main" val="3717563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86200" y="2286000"/>
            <a:ext cx="5067741" cy="3810000"/>
          </a:xfrm>
        </p:spPr>
      </p:pic>
      <p:sp>
        <p:nvSpPr>
          <p:cNvPr id="3" name="Title 2"/>
          <p:cNvSpPr>
            <a:spLocks noGrp="1"/>
          </p:cNvSpPr>
          <p:nvPr>
            <p:ph type="title"/>
          </p:nvPr>
        </p:nvSpPr>
        <p:spPr/>
        <p:txBody>
          <a:bodyPr>
            <a:normAutofit/>
          </a:bodyPr>
          <a:lstStyle/>
          <a:p>
            <a:r>
              <a:rPr lang="en-US" sz="2800" dirty="0" smtClean="0"/>
              <a:t>Color</a:t>
            </a:r>
            <a:endParaRPr lang="en-US" sz="2800" dirty="0"/>
          </a:p>
        </p:txBody>
      </p:sp>
      <p:sp>
        <p:nvSpPr>
          <p:cNvPr id="2" name="TextBox 1"/>
          <p:cNvSpPr txBox="1"/>
          <p:nvPr/>
        </p:nvSpPr>
        <p:spPr>
          <a:xfrm>
            <a:off x="381000" y="2514600"/>
            <a:ext cx="3352800" cy="1569660"/>
          </a:xfrm>
          <a:prstGeom prst="rect">
            <a:avLst/>
          </a:prstGeom>
          <a:noFill/>
        </p:spPr>
        <p:txBody>
          <a:bodyPr wrap="square" rtlCol="0">
            <a:spAutoFit/>
          </a:bodyPr>
          <a:lstStyle/>
          <a:p>
            <a:pPr algn="just">
              <a:lnSpc>
                <a:spcPct val="200000"/>
              </a:lnSpc>
            </a:pPr>
            <a:r>
              <a:rPr lang="en-US" sz="2400" dirty="0" smtClean="0"/>
              <a:t>If you choose “Color”, we can choose these colors.</a:t>
            </a:r>
          </a:p>
        </p:txBody>
      </p:sp>
    </p:spTree>
    <p:extLst>
      <p:ext uri="{BB962C8B-B14F-4D97-AF65-F5344CB8AC3E}">
        <p14:creationId xmlns:p14="http://schemas.microsoft.com/office/powerpoint/2010/main" val="35580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524000"/>
            <a:ext cx="7239000" cy="4647426"/>
          </a:xfrm>
          <a:prstGeom prst="rect">
            <a:avLst/>
          </a:prstGeom>
          <a:noFill/>
        </p:spPr>
        <p:txBody>
          <a:bodyPr wrap="square" rtlCol="0">
            <a:spAutoFit/>
          </a:bodyPr>
          <a:lstStyle/>
          <a:p>
            <a:pPr algn="just"/>
            <a:r>
              <a:rPr lang="en-US" sz="6000" dirty="0" smtClean="0"/>
              <a:t>Thank you</a:t>
            </a:r>
          </a:p>
          <a:p>
            <a:pPr algn="just"/>
            <a:r>
              <a:rPr lang="en-US" sz="6000" dirty="0"/>
              <a:t>	</a:t>
            </a:r>
            <a:r>
              <a:rPr lang="en-US" sz="6000" dirty="0" smtClean="0"/>
              <a:t>For your Attention</a:t>
            </a:r>
          </a:p>
          <a:p>
            <a:pPr algn="just"/>
            <a:r>
              <a:rPr lang="en-US" sz="4400" dirty="0"/>
              <a:t>	</a:t>
            </a:r>
            <a:r>
              <a:rPr lang="en-US" sz="4400" dirty="0" smtClean="0"/>
              <a:t>				</a:t>
            </a:r>
          </a:p>
          <a:p>
            <a:pPr algn="just"/>
            <a:endParaRPr lang="en-US" sz="4400" dirty="0"/>
          </a:p>
          <a:p>
            <a:pPr algn="just"/>
            <a:r>
              <a:rPr lang="en-US" sz="4400" dirty="0" smtClean="0"/>
              <a:t>				</a:t>
            </a:r>
            <a:r>
              <a:rPr lang="en-US" sz="2400" dirty="0" smtClean="0"/>
              <a:t>	</a:t>
            </a:r>
            <a:r>
              <a:rPr lang="en-US" sz="2400" dirty="0" smtClean="0">
                <a:solidFill>
                  <a:srgbClr val="00B0F0"/>
                </a:solidFill>
              </a:rPr>
              <a:t>Presented  by</a:t>
            </a:r>
            <a:r>
              <a:rPr lang="en-US" sz="4400" dirty="0" smtClean="0">
                <a:solidFill>
                  <a:srgbClr val="00B0F0"/>
                </a:solidFill>
              </a:rPr>
              <a:t>						   </a:t>
            </a:r>
            <a:r>
              <a:rPr lang="en-US" sz="2400" dirty="0" err="1" smtClean="0">
                <a:solidFill>
                  <a:srgbClr val="00B0F0"/>
                </a:solidFill>
              </a:rPr>
              <a:t>Hnin</a:t>
            </a:r>
            <a:r>
              <a:rPr lang="en-US" sz="2400" dirty="0" smtClean="0">
                <a:solidFill>
                  <a:srgbClr val="00B0F0"/>
                </a:solidFill>
              </a:rPr>
              <a:t> </a:t>
            </a:r>
            <a:r>
              <a:rPr lang="en-US" sz="2400" dirty="0" err="1" smtClean="0">
                <a:solidFill>
                  <a:srgbClr val="00B0F0"/>
                </a:solidFill>
              </a:rPr>
              <a:t>Htet</a:t>
            </a:r>
            <a:r>
              <a:rPr lang="en-US" sz="2400" dirty="0" smtClean="0">
                <a:solidFill>
                  <a:srgbClr val="00B0F0"/>
                </a:solidFill>
              </a:rPr>
              <a:t> </a:t>
            </a:r>
            <a:r>
              <a:rPr lang="en-US" sz="2400" dirty="0" err="1" smtClean="0">
                <a:solidFill>
                  <a:srgbClr val="00B0F0"/>
                </a:solidFill>
              </a:rPr>
              <a:t>Htet</a:t>
            </a:r>
            <a:endParaRPr lang="en-US" sz="2400" dirty="0">
              <a:solidFill>
                <a:srgbClr val="00B0F0"/>
              </a:solidFill>
            </a:endParaRPr>
          </a:p>
        </p:txBody>
      </p:sp>
    </p:spTree>
    <p:extLst>
      <p:ext uri="{BB962C8B-B14F-4D97-AF65-F5344CB8AC3E}">
        <p14:creationId xmlns:p14="http://schemas.microsoft.com/office/powerpoint/2010/main" val="3553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circle(in)">
                                      <p:cBhvr>
                                        <p:cTn id="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78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lnSpc>
                <a:spcPct val="200000"/>
              </a:lnSpc>
            </a:pPr>
            <a:r>
              <a:rPr lang="en-US" sz="2400" dirty="0" smtClean="0"/>
              <a:t>	Since long time ago, we play this game with small ball in nature. This game need only two player. So, if there is only one player, it cannot be play. So, I </a:t>
            </a:r>
            <a:r>
              <a:rPr lang="en-US" sz="2400" dirty="0" err="1" smtClean="0"/>
              <a:t>wanna</a:t>
            </a:r>
            <a:r>
              <a:rPr lang="en-US" sz="2400" dirty="0" smtClean="0"/>
              <a:t> write a game project which bases on this game. Now I have finished this game project not all exactly finished. I have to update this game project again.   </a:t>
            </a:r>
            <a:endParaRPr lang="en-US" sz="2400" dirty="0"/>
          </a:p>
        </p:txBody>
      </p:sp>
      <p:sp>
        <p:nvSpPr>
          <p:cNvPr id="3" name="Title 2"/>
          <p:cNvSpPr>
            <a:spLocks noGrp="1"/>
          </p:cNvSpPr>
          <p:nvPr>
            <p:ph type="title"/>
          </p:nvPr>
        </p:nvSpPr>
        <p:spPr/>
        <p:txBody>
          <a:bodyPr>
            <a:normAutofit/>
          </a:bodyPr>
          <a:lstStyle/>
          <a:p>
            <a:r>
              <a:rPr lang="en-US" sz="2800" dirty="0" smtClean="0"/>
              <a:t>Purpose</a:t>
            </a:r>
            <a:endParaRPr lang="en-US" sz="2800" dirty="0"/>
          </a:p>
        </p:txBody>
      </p:sp>
    </p:spTree>
    <p:extLst>
      <p:ext uri="{BB962C8B-B14F-4D97-AF65-F5344CB8AC3E}">
        <p14:creationId xmlns:p14="http://schemas.microsoft.com/office/powerpoint/2010/main" val="3890424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91171" y="1981200"/>
            <a:ext cx="5761656" cy="4684712"/>
          </a:xfrm>
        </p:spPr>
      </p:pic>
      <p:sp>
        <p:nvSpPr>
          <p:cNvPr id="3" name="Title 2"/>
          <p:cNvSpPr>
            <a:spLocks noGrp="1"/>
          </p:cNvSpPr>
          <p:nvPr>
            <p:ph type="title"/>
          </p:nvPr>
        </p:nvSpPr>
        <p:spPr/>
        <p:txBody>
          <a:bodyPr/>
          <a:lstStyle/>
          <a:p>
            <a:r>
              <a:rPr lang="en-US" sz="2800" dirty="0" smtClean="0"/>
              <a:t>Last chance</a:t>
            </a:r>
            <a:endParaRPr lang="en-US" sz="2800" dirty="0"/>
          </a:p>
        </p:txBody>
      </p:sp>
    </p:spTree>
    <p:extLst>
      <p:ext uri="{BB962C8B-B14F-4D97-AF65-F5344CB8AC3E}">
        <p14:creationId xmlns:p14="http://schemas.microsoft.com/office/powerpoint/2010/main" val="388950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456176"/>
          </a:xfrm>
        </p:spPr>
        <p:txBody>
          <a:bodyPr>
            <a:normAutofit/>
          </a:bodyPr>
          <a:lstStyle/>
          <a:p>
            <a:pPr marL="342900" indent="-342900" algn="just">
              <a:lnSpc>
                <a:spcPct val="150000"/>
              </a:lnSpc>
              <a:buFont typeface="Wingdings" pitchFamily="2" charset="2"/>
              <a:buChar char="v"/>
            </a:pPr>
            <a:r>
              <a:rPr lang="en-US" sz="2400" dirty="0" smtClean="0"/>
              <a:t>We can use </a:t>
            </a:r>
            <a:r>
              <a:rPr lang="en-US" sz="2400" dirty="0" smtClean="0">
                <a:solidFill>
                  <a:srgbClr val="0070C0"/>
                </a:solidFill>
              </a:rPr>
              <a:t>up, down, left and right cursor</a:t>
            </a:r>
            <a:r>
              <a:rPr lang="en-US" sz="2400" dirty="0" smtClean="0"/>
              <a:t>.</a:t>
            </a:r>
          </a:p>
          <a:p>
            <a:pPr marL="342900" indent="-342900" algn="just">
              <a:lnSpc>
                <a:spcPct val="150000"/>
              </a:lnSpc>
              <a:buFont typeface="Wingdings" pitchFamily="2" charset="2"/>
              <a:buChar char="v"/>
            </a:pPr>
            <a:r>
              <a:rPr lang="en-US" sz="2400" dirty="0" smtClean="0"/>
              <a:t>If we choose </a:t>
            </a:r>
            <a:r>
              <a:rPr lang="en-US" sz="2400" dirty="0" smtClean="0">
                <a:solidFill>
                  <a:srgbClr val="0070C0"/>
                </a:solidFill>
              </a:rPr>
              <a:t>single player</a:t>
            </a:r>
            <a:r>
              <a:rPr lang="en-US" sz="2400" dirty="0" smtClean="0"/>
              <a:t>, we can play it </a:t>
            </a:r>
            <a:r>
              <a:rPr lang="en-US" sz="2400" dirty="0" smtClean="0">
                <a:solidFill>
                  <a:srgbClr val="0070C0"/>
                </a:solidFill>
              </a:rPr>
              <a:t>only</a:t>
            </a:r>
            <a:r>
              <a:rPr lang="en-US" sz="2400" dirty="0" smtClean="0"/>
              <a:t> and there will be </a:t>
            </a:r>
            <a:r>
              <a:rPr lang="en-US" sz="2400" dirty="0" smtClean="0">
                <a:solidFill>
                  <a:srgbClr val="0070C0"/>
                </a:solidFill>
              </a:rPr>
              <a:t>level</a:t>
            </a:r>
            <a:r>
              <a:rPr lang="en-US" sz="2400" dirty="0" smtClean="0"/>
              <a:t> we can choose.</a:t>
            </a:r>
          </a:p>
          <a:p>
            <a:pPr marL="342900" indent="-342900" algn="just">
              <a:lnSpc>
                <a:spcPct val="150000"/>
              </a:lnSpc>
              <a:buFont typeface="Wingdings" pitchFamily="2" charset="2"/>
              <a:buChar char="v"/>
            </a:pPr>
            <a:r>
              <a:rPr lang="en-US" sz="2400" dirty="0" smtClean="0"/>
              <a:t>Besides if we choose </a:t>
            </a:r>
            <a:r>
              <a:rPr lang="en-US" sz="2400" dirty="0" smtClean="0">
                <a:solidFill>
                  <a:srgbClr val="0070C0"/>
                </a:solidFill>
              </a:rPr>
              <a:t>two player</a:t>
            </a:r>
            <a:r>
              <a:rPr lang="en-US" sz="2400" dirty="0" smtClean="0"/>
              <a:t>, we can play with our friends.</a:t>
            </a:r>
          </a:p>
          <a:p>
            <a:pPr marL="342900" indent="-342900" algn="just">
              <a:lnSpc>
                <a:spcPct val="150000"/>
              </a:lnSpc>
              <a:buFont typeface="Wingdings" pitchFamily="2" charset="2"/>
              <a:buChar char="v"/>
            </a:pPr>
            <a:r>
              <a:rPr lang="en-US" sz="2400" dirty="0" smtClean="0"/>
              <a:t>If we choose </a:t>
            </a:r>
            <a:r>
              <a:rPr lang="en-US" sz="2400" dirty="0" smtClean="0">
                <a:solidFill>
                  <a:srgbClr val="0070C0"/>
                </a:solidFill>
              </a:rPr>
              <a:t>how to play</a:t>
            </a:r>
            <a:r>
              <a:rPr lang="en-US" sz="2400" dirty="0" smtClean="0"/>
              <a:t>, there is </a:t>
            </a:r>
            <a:r>
              <a:rPr lang="en-US" sz="2400" dirty="0" smtClean="0">
                <a:solidFill>
                  <a:srgbClr val="0070C0"/>
                </a:solidFill>
              </a:rPr>
              <a:t>rules</a:t>
            </a:r>
            <a:r>
              <a:rPr lang="en-US" sz="2400" dirty="0" smtClean="0"/>
              <a:t> to play it.</a:t>
            </a:r>
          </a:p>
          <a:p>
            <a:pPr marL="342900" indent="-342900" algn="just">
              <a:lnSpc>
                <a:spcPct val="150000"/>
              </a:lnSpc>
              <a:buFont typeface="Wingdings" pitchFamily="2" charset="2"/>
              <a:buChar char="v"/>
            </a:pPr>
            <a:r>
              <a:rPr lang="en-US" sz="2400" dirty="0" smtClean="0"/>
              <a:t>If we choose </a:t>
            </a:r>
            <a:r>
              <a:rPr lang="en-US" sz="2400" dirty="0" smtClean="0">
                <a:solidFill>
                  <a:srgbClr val="0070C0"/>
                </a:solidFill>
              </a:rPr>
              <a:t>color</a:t>
            </a:r>
            <a:r>
              <a:rPr lang="en-US" sz="2400" dirty="0" smtClean="0"/>
              <a:t>, there will be </a:t>
            </a:r>
            <a:r>
              <a:rPr lang="en-US" sz="2400" dirty="0" smtClean="0">
                <a:solidFill>
                  <a:srgbClr val="0070C0"/>
                </a:solidFill>
              </a:rPr>
              <a:t>15 different colors</a:t>
            </a:r>
            <a:r>
              <a:rPr lang="en-US" sz="2400" dirty="0" smtClean="0"/>
              <a:t> to choose.</a:t>
            </a:r>
          </a:p>
          <a:p>
            <a:pPr marL="342900" indent="-342900" algn="just">
              <a:lnSpc>
                <a:spcPct val="150000"/>
              </a:lnSpc>
              <a:buFont typeface="Wingdings" pitchFamily="2" charset="2"/>
              <a:buChar char="v"/>
            </a:pPr>
            <a:r>
              <a:rPr lang="en-US" sz="2400" dirty="0" smtClean="0"/>
              <a:t>If we choose </a:t>
            </a:r>
            <a:r>
              <a:rPr lang="en-US" sz="2400" dirty="0" smtClean="0">
                <a:solidFill>
                  <a:srgbClr val="0070C0"/>
                </a:solidFill>
              </a:rPr>
              <a:t>exit</a:t>
            </a:r>
            <a:r>
              <a:rPr lang="en-US" sz="2400" dirty="0" smtClean="0"/>
              <a:t>, we will </a:t>
            </a:r>
            <a:r>
              <a:rPr lang="en-US" sz="2400" dirty="0" smtClean="0">
                <a:solidFill>
                  <a:srgbClr val="0070C0"/>
                </a:solidFill>
              </a:rPr>
              <a:t>leave</a:t>
            </a:r>
            <a:r>
              <a:rPr lang="en-US" sz="2400" dirty="0" smtClean="0"/>
              <a:t> this game program.</a:t>
            </a:r>
          </a:p>
          <a:p>
            <a:pPr marL="342900" indent="-342900" algn="just">
              <a:lnSpc>
                <a:spcPct val="150000"/>
              </a:lnSpc>
              <a:buFont typeface="Wingdings" pitchFamily="2" charset="2"/>
              <a:buChar char="v"/>
            </a:pPr>
            <a:endParaRPr lang="en-US" sz="2400" dirty="0" smtClean="0"/>
          </a:p>
          <a:p>
            <a:pPr marL="342900" indent="-342900" algn="just">
              <a:lnSpc>
                <a:spcPct val="150000"/>
              </a:lnSpc>
              <a:buFont typeface="Wingdings" pitchFamily="2" charset="2"/>
              <a:buChar char="v"/>
            </a:pPr>
            <a:endParaRPr lang="en-US" sz="2400" dirty="0" smtClean="0"/>
          </a:p>
          <a:p>
            <a:pPr algn="just">
              <a:lnSpc>
                <a:spcPct val="200000"/>
              </a:lnSpc>
            </a:pPr>
            <a:endParaRPr lang="en-US" sz="2400" dirty="0"/>
          </a:p>
        </p:txBody>
      </p:sp>
      <p:sp>
        <p:nvSpPr>
          <p:cNvPr id="3" name="Title 2"/>
          <p:cNvSpPr>
            <a:spLocks noGrp="1"/>
          </p:cNvSpPr>
          <p:nvPr>
            <p:ph type="title"/>
          </p:nvPr>
        </p:nvSpPr>
        <p:spPr/>
        <p:txBody>
          <a:bodyPr>
            <a:normAutofit/>
          </a:bodyPr>
          <a:lstStyle/>
          <a:p>
            <a:r>
              <a:rPr lang="en-US" sz="2800" dirty="0" smtClean="0"/>
              <a:t>Explanation</a:t>
            </a:r>
            <a:endParaRPr lang="en-US" sz="2800" dirty="0"/>
          </a:p>
        </p:txBody>
      </p:sp>
    </p:spTree>
    <p:extLst>
      <p:ext uri="{BB962C8B-B14F-4D97-AF65-F5344CB8AC3E}">
        <p14:creationId xmlns:p14="http://schemas.microsoft.com/office/powerpoint/2010/main" val="3801355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752600"/>
            <a:ext cx="8229600" cy="4876800"/>
          </a:xfrm>
        </p:spPr>
        <p:txBody>
          <a:bodyPr>
            <a:normAutofit lnSpcReduction="10000"/>
          </a:bodyPr>
          <a:lstStyle/>
          <a:p>
            <a:pPr algn="just">
              <a:lnSpc>
                <a:spcPct val="110000"/>
              </a:lnSpc>
            </a:pPr>
            <a:r>
              <a:rPr lang="en-US" dirty="0" smtClean="0"/>
              <a:t>	</a:t>
            </a:r>
            <a:r>
              <a:rPr lang="en-US" sz="2600" dirty="0" smtClean="0"/>
              <a:t>This is a two player game. If we choose single player, we play with computer. First we will roll dice, and we can decide who will play first. There are three groups in this game. If first player play first, second player fills the bubbles at most 20 bubbles in each group. Then first player has to select one of these groups. After that he has to remove at least one bubbles. And then, this is second player turn. Like first player did, select group and remove the bubbles. Next first player turn again. He also has to select group and remove the bubbles. Repeating the sequence, at last, we have only one group. The one who removes the last bubble or bubbles, must be a loser.</a:t>
            </a:r>
            <a:endParaRPr lang="en-US" sz="2600" dirty="0"/>
          </a:p>
        </p:txBody>
      </p:sp>
      <p:sp>
        <p:nvSpPr>
          <p:cNvPr id="3" name="Title 2"/>
          <p:cNvSpPr>
            <a:spLocks noGrp="1"/>
          </p:cNvSpPr>
          <p:nvPr>
            <p:ph type="title"/>
          </p:nvPr>
        </p:nvSpPr>
        <p:spPr/>
        <p:txBody>
          <a:bodyPr>
            <a:normAutofit/>
          </a:bodyPr>
          <a:lstStyle/>
          <a:p>
            <a:r>
              <a:rPr lang="en-US" sz="2000" dirty="0" smtClean="0"/>
              <a:t>How to play</a:t>
            </a:r>
            <a:endParaRPr lang="en-US" sz="2000" dirty="0"/>
          </a:p>
        </p:txBody>
      </p:sp>
    </p:spTree>
    <p:extLst>
      <p:ext uri="{BB962C8B-B14F-4D97-AF65-F5344CB8AC3E}">
        <p14:creationId xmlns:p14="http://schemas.microsoft.com/office/powerpoint/2010/main" val="356440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How to Play</a:t>
            </a:r>
            <a:endParaRPr lang="en-US" sz="2800" dirty="0"/>
          </a:p>
        </p:txBody>
      </p:sp>
      <p:sp>
        <p:nvSpPr>
          <p:cNvPr id="2" name="TextBox 1"/>
          <p:cNvSpPr txBox="1"/>
          <p:nvPr/>
        </p:nvSpPr>
        <p:spPr>
          <a:xfrm>
            <a:off x="246743" y="1903827"/>
            <a:ext cx="3429000" cy="4426020"/>
          </a:xfrm>
          <a:prstGeom prst="rect">
            <a:avLst/>
          </a:prstGeom>
          <a:noFill/>
        </p:spPr>
        <p:txBody>
          <a:bodyPr wrap="square" rtlCol="0">
            <a:spAutoFit/>
          </a:bodyPr>
          <a:lstStyle/>
          <a:p>
            <a:pPr algn="just">
              <a:lnSpc>
                <a:spcPct val="200000"/>
              </a:lnSpc>
            </a:pPr>
            <a:r>
              <a:rPr lang="en-US" sz="2400" dirty="0" smtClean="0"/>
              <a:t>Here, there is three groups and ask which group do you want to choose .</a:t>
            </a:r>
          </a:p>
          <a:p>
            <a:pPr algn="just">
              <a:lnSpc>
                <a:spcPct val="200000"/>
              </a:lnSpc>
            </a:pPr>
            <a:r>
              <a:rPr lang="en-US" sz="2400" dirty="0" smtClean="0"/>
              <a:t>And then it will also asked for how many bubbles  do you want to remove.</a:t>
            </a:r>
            <a:endParaRPr lang="en-US" sz="2400"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75743" y="2133600"/>
            <a:ext cx="5474291" cy="4075112"/>
          </a:xfrm>
        </p:spPr>
      </p:pic>
    </p:spTree>
    <p:extLst>
      <p:ext uri="{BB962C8B-B14F-4D97-AF65-F5344CB8AC3E}">
        <p14:creationId xmlns:p14="http://schemas.microsoft.com/office/powerpoint/2010/main" val="6368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Single player</a:t>
            </a:r>
            <a:endParaRPr lang="en-US" sz="2800" dirty="0"/>
          </a:p>
        </p:txBody>
      </p:sp>
      <p:sp>
        <p:nvSpPr>
          <p:cNvPr id="2" name="TextBox 1"/>
          <p:cNvSpPr txBox="1"/>
          <p:nvPr/>
        </p:nvSpPr>
        <p:spPr>
          <a:xfrm>
            <a:off x="381000" y="1931182"/>
            <a:ext cx="3124200" cy="4524315"/>
          </a:xfrm>
          <a:prstGeom prst="rect">
            <a:avLst/>
          </a:prstGeom>
          <a:noFill/>
        </p:spPr>
        <p:txBody>
          <a:bodyPr wrap="square" rtlCol="0">
            <a:spAutoFit/>
          </a:bodyPr>
          <a:lstStyle/>
          <a:p>
            <a:pPr algn="just">
              <a:lnSpc>
                <a:spcPct val="150000"/>
              </a:lnSpc>
            </a:pPr>
            <a:r>
              <a:rPr lang="en-US" sz="2400" dirty="0" smtClean="0"/>
              <a:t>If we enter “Single Player“, this screen will be appeared. In this screen, we can choose level and go to back screen. </a:t>
            </a:r>
            <a:r>
              <a:rPr lang="en-US" sz="2400" dirty="0"/>
              <a:t> </a:t>
            </a:r>
            <a:r>
              <a:rPr lang="en-US" sz="2400" dirty="0" smtClean="0"/>
              <a:t>If we choose exit, we will leave this screen.  </a:t>
            </a:r>
            <a:endParaRPr lang="en-US" sz="2400"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33801" y="1765691"/>
            <a:ext cx="5257800" cy="4482710"/>
          </a:xfrm>
        </p:spPr>
      </p:pic>
    </p:spTree>
    <p:extLst>
      <p:ext uri="{BB962C8B-B14F-4D97-AF65-F5344CB8AC3E}">
        <p14:creationId xmlns:p14="http://schemas.microsoft.com/office/powerpoint/2010/main" val="425614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86200" y="1768569"/>
            <a:ext cx="5105400" cy="4692462"/>
          </a:xfrm>
        </p:spPr>
      </p:pic>
      <p:sp>
        <p:nvSpPr>
          <p:cNvPr id="3" name="Title 2"/>
          <p:cNvSpPr>
            <a:spLocks noGrp="1"/>
          </p:cNvSpPr>
          <p:nvPr>
            <p:ph type="title"/>
          </p:nvPr>
        </p:nvSpPr>
        <p:spPr/>
        <p:txBody>
          <a:bodyPr>
            <a:normAutofit/>
          </a:bodyPr>
          <a:lstStyle/>
          <a:p>
            <a:r>
              <a:rPr lang="en-US" sz="2800" dirty="0" smtClean="0"/>
              <a:t>Two Player</a:t>
            </a:r>
            <a:endParaRPr lang="en-US" sz="2800" dirty="0"/>
          </a:p>
        </p:txBody>
      </p:sp>
      <p:sp>
        <p:nvSpPr>
          <p:cNvPr id="2" name="TextBox 1"/>
          <p:cNvSpPr txBox="1"/>
          <p:nvPr/>
        </p:nvSpPr>
        <p:spPr>
          <a:xfrm>
            <a:off x="304800" y="1981200"/>
            <a:ext cx="3429000" cy="3687356"/>
          </a:xfrm>
          <a:prstGeom prst="rect">
            <a:avLst/>
          </a:prstGeom>
          <a:noFill/>
        </p:spPr>
        <p:txBody>
          <a:bodyPr wrap="square" rtlCol="0">
            <a:spAutoFit/>
          </a:bodyPr>
          <a:lstStyle/>
          <a:p>
            <a:pPr algn="just">
              <a:lnSpc>
                <a:spcPct val="200000"/>
              </a:lnSpc>
            </a:pPr>
            <a:r>
              <a:rPr lang="en-US" sz="2400" dirty="0" smtClean="0"/>
              <a:t>If we choose “Two Player”, this screen will appear. In there, we will choose play and go to back.</a:t>
            </a:r>
          </a:p>
        </p:txBody>
      </p:sp>
    </p:spTree>
    <p:extLst>
      <p:ext uri="{BB962C8B-B14F-4D97-AF65-F5344CB8AC3E}">
        <p14:creationId xmlns:p14="http://schemas.microsoft.com/office/powerpoint/2010/main" val="245184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268</TotalTime>
  <Words>213</Words>
  <Application>Microsoft Office PowerPoint</Application>
  <PresentationFormat>On-screen Show (4:3)</PresentationFormat>
  <Paragraphs>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BlackTie</vt:lpstr>
      <vt:lpstr>Last chance</vt:lpstr>
      <vt:lpstr>PowerPoint Presentation</vt:lpstr>
      <vt:lpstr>Purpose</vt:lpstr>
      <vt:lpstr>Last chance</vt:lpstr>
      <vt:lpstr>Explanation</vt:lpstr>
      <vt:lpstr>How to play</vt:lpstr>
      <vt:lpstr>How to Play</vt:lpstr>
      <vt:lpstr>Single player</vt:lpstr>
      <vt:lpstr>Two Player</vt:lpstr>
      <vt:lpstr>Color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Last chance</dc:title>
  <dc:creator>userpc</dc:creator>
  <cp:lastModifiedBy>userpc</cp:lastModifiedBy>
  <cp:revision>16</cp:revision>
  <dcterms:created xsi:type="dcterms:W3CDTF">2017-07-26T01:23:53Z</dcterms:created>
  <dcterms:modified xsi:type="dcterms:W3CDTF">2017-08-22T02:43:55Z</dcterms:modified>
</cp:coreProperties>
</file>