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ppt/media/image9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7E9C6-81E2-414B-9556-BE1509837F4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5498284-6682-45CD-9D9F-1C41DB3F723B}">
      <dgm:prSet phldrT="[Text]"/>
      <dgm:spPr/>
      <dgm:t>
        <a:bodyPr/>
        <a:lstStyle/>
        <a:p>
          <a:r>
            <a:rPr lang="en-US" dirty="0" smtClean="0"/>
            <a:t>Sign Up</a:t>
          </a:r>
          <a:endParaRPr lang="en-US" dirty="0"/>
        </a:p>
      </dgm:t>
    </dgm:pt>
    <dgm:pt modelId="{6E8ADA30-64ED-47D9-8E97-FAA3214CBA98}" type="parTrans" cxnId="{ACD7B72C-65C3-41C2-B141-AAF5538D19F8}">
      <dgm:prSet/>
      <dgm:spPr/>
      <dgm:t>
        <a:bodyPr/>
        <a:lstStyle/>
        <a:p>
          <a:endParaRPr lang="en-US"/>
        </a:p>
      </dgm:t>
    </dgm:pt>
    <dgm:pt modelId="{924E2CBA-3290-49B4-ADF3-8AB7305F9D7F}" type="sibTrans" cxnId="{ACD7B72C-65C3-41C2-B141-AAF5538D19F8}">
      <dgm:prSet/>
      <dgm:spPr/>
      <dgm:t>
        <a:bodyPr/>
        <a:lstStyle/>
        <a:p>
          <a:endParaRPr lang="en-US"/>
        </a:p>
      </dgm:t>
    </dgm:pt>
    <dgm:pt modelId="{0DF4A0AA-56D8-4307-9A25-FD3E9D9451E2}">
      <dgm:prSet phldrT="[Text]"/>
      <dgm:spPr/>
      <dgm:t>
        <a:bodyPr/>
        <a:lstStyle/>
        <a:p>
          <a:r>
            <a:rPr lang="en-US" dirty="0" smtClean="0"/>
            <a:t>Sign In</a:t>
          </a:r>
          <a:endParaRPr lang="en-US" dirty="0"/>
        </a:p>
      </dgm:t>
    </dgm:pt>
    <dgm:pt modelId="{9875B806-49ED-4583-8D57-10D95EF64785}" type="parTrans" cxnId="{C422DE8B-D29F-45C1-9647-D4A2182D0912}">
      <dgm:prSet/>
      <dgm:spPr/>
      <dgm:t>
        <a:bodyPr/>
        <a:lstStyle/>
        <a:p>
          <a:endParaRPr lang="en-US"/>
        </a:p>
      </dgm:t>
    </dgm:pt>
    <dgm:pt modelId="{75860005-CCE5-4959-9611-087B66CBEF6A}" type="sibTrans" cxnId="{C422DE8B-D29F-45C1-9647-D4A2182D0912}">
      <dgm:prSet/>
      <dgm:spPr/>
      <dgm:t>
        <a:bodyPr/>
        <a:lstStyle/>
        <a:p>
          <a:endParaRPr lang="en-US"/>
        </a:p>
      </dgm:t>
    </dgm:pt>
    <dgm:pt modelId="{DE1FF1D4-B211-42C1-B302-15CFE056EA98}">
      <dgm:prSet phldrT="[Text]"/>
      <dgm:spPr/>
      <dgm:t>
        <a:bodyPr/>
        <a:lstStyle/>
        <a:p>
          <a:r>
            <a:rPr lang="en-US" dirty="0" smtClean="0"/>
            <a:t>Travel Functions</a:t>
          </a:r>
          <a:endParaRPr lang="en-US" dirty="0"/>
        </a:p>
      </dgm:t>
    </dgm:pt>
    <dgm:pt modelId="{DDE7D0C4-2ACF-43B1-BA6A-C659A6032CFD}" type="parTrans" cxnId="{C7A1FF03-77B3-4D5C-B419-3C1624C62EE5}">
      <dgm:prSet/>
      <dgm:spPr/>
      <dgm:t>
        <a:bodyPr/>
        <a:lstStyle/>
        <a:p>
          <a:endParaRPr lang="en-US"/>
        </a:p>
      </dgm:t>
    </dgm:pt>
    <dgm:pt modelId="{68287F57-DBD9-4C8E-86F9-BAD38FEE682C}" type="sibTrans" cxnId="{C7A1FF03-77B3-4D5C-B419-3C1624C62EE5}">
      <dgm:prSet/>
      <dgm:spPr/>
      <dgm:t>
        <a:bodyPr/>
        <a:lstStyle/>
        <a:p>
          <a:endParaRPr lang="en-US"/>
        </a:p>
      </dgm:t>
    </dgm:pt>
    <dgm:pt modelId="{E1034708-9B30-4DD1-9A6D-0CC92E4C11F2}">
      <dgm:prSet phldrT="[Text]"/>
      <dgm:spPr/>
      <dgm:t>
        <a:bodyPr/>
        <a:lstStyle/>
        <a:p>
          <a:r>
            <a:rPr lang="en-US" dirty="0" smtClean="0"/>
            <a:t>Expenses</a:t>
          </a:r>
          <a:endParaRPr lang="en-US" dirty="0"/>
        </a:p>
      </dgm:t>
    </dgm:pt>
    <dgm:pt modelId="{B4D345C4-0D6A-436B-8FA2-4788C7FF3501}" type="parTrans" cxnId="{89828932-7B51-4F03-9D13-5AAA070981F9}">
      <dgm:prSet/>
      <dgm:spPr/>
      <dgm:t>
        <a:bodyPr/>
        <a:lstStyle/>
        <a:p>
          <a:endParaRPr lang="en-US"/>
        </a:p>
      </dgm:t>
    </dgm:pt>
    <dgm:pt modelId="{F6DC2F82-599B-46D3-BFB3-20DE39606040}" type="sibTrans" cxnId="{89828932-7B51-4F03-9D13-5AAA070981F9}">
      <dgm:prSet/>
      <dgm:spPr/>
      <dgm:t>
        <a:bodyPr/>
        <a:lstStyle/>
        <a:p>
          <a:endParaRPr lang="en-US"/>
        </a:p>
      </dgm:t>
    </dgm:pt>
    <dgm:pt modelId="{47667981-FED0-457A-B4E3-B7706810DF05}">
      <dgm:prSet phldrT="[Text]"/>
      <dgm:spPr/>
      <dgm:t>
        <a:bodyPr/>
        <a:lstStyle/>
        <a:p>
          <a:r>
            <a:rPr lang="en-US" dirty="0" smtClean="0"/>
            <a:t>Final</a:t>
          </a:r>
          <a:endParaRPr lang="en-US" dirty="0"/>
        </a:p>
      </dgm:t>
    </dgm:pt>
    <dgm:pt modelId="{6585CEA7-9B7F-4C55-AC2E-C4A69BF5F8E8}" type="parTrans" cxnId="{1278747C-78B3-485F-84F6-1D2519E5D866}">
      <dgm:prSet/>
      <dgm:spPr/>
      <dgm:t>
        <a:bodyPr/>
        <a:lstStyle/>
        <a:p>
          <a:endParaRPr lang="en-US"/>
        </a:p>
      </dgm:t>
    </dgm:pt>
    <dgm:pt modelId="{B9A98A9A-8948-4693-A419-47F59CEC3E96}" type="sibTrans" cxnId="{1278747C-78B3-485F-84F6-1D2519E5D866}">
      <dgm:prSet/>
      <dgm:spPr/>
      <dgm:t>
        <a:bodyPr/>
        <a:lstStyle/>
        <a:p>
          <a:endParaRPr lang="en-US"/>
        </a:p>
      </dgm:t>
    </dgm:pt>
    <dgm:pt modelId="{6C5B45DB-A723-4165-B3FB-70DD7976AC77}" type="pres">
      <dgm:prSet presAssocID="{2417E9C6-81E2-414B-9556-BE1509837F4D}" presName="arrowDiagram" presStyleCnt="0">
        <dgm:presLayoutVars>
          <dgm:chMax val="5"/>
          <dgm:dir/>
          <dgm:resizeHandles val="exact"/>
        </dgm:presLayoutVars>
      </dgm:prSet>
      <dgm:spPr/>
    </dgm:pt>
    <dgm:pt modelId="{032C6163-1C26-470E-9C8E-40D80766C521}" type="pres">
      <dgm:prSet presAssocID="{2417E9C6-81E2-414B-9556-BE1509837F4D}" presName="arrow" presStyleLbl="bgShp" presStyleIdx="0" presStyleCnt="1" custLinFactNeighborX="-22183" custLinFactNeighborY="9925"/>
      <dgm:spPr/>
    </dgm:pt>
    <dgm:pt modelId="{2A6EAE33-4000-4A0B-A04E-F83F56C37BFF}" type="pres">
      <dgm:prSet presAssocID="{2417E9C6-81E2-414B-9556-BE1509837F4D}" presName="arrowDiagram5" presStyleCnt="0"/>
      <dgm:spPr/>
    </dgm:pt>
    <dgm:pt modelId="{7AECCAF3-94D2-4CD3-86E9-8EDA8265163F}" type="pres">
      <dgm:prSet presAssocID="{E5498284-6682-45CD-9D9F-1C41DB3F723B}" presName="bullet5a" presStyleLbl="node1" presStyleIdx="0" presStyleCnt="5"/>
      <dgm:spPr/>
    </dgm:pt>
    <dgm:pt modelId="{E4ED9DE5-CE27-4917-B925-C735F03A5B8E}" type="pres">
      <dgm:prSet presAssocID="{E5498284-6682-45CD-9D9F-1C41DB3F723B}" presName="textBox5a" presStyleLbl="revTx" presStyleIdx="0" presStyleCnt="5" custScaleX="160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DDD8E-6736-4DF5-8CAC-3B0D3890F19A}" type="pres">
      <dgm:prSet presAssocID="{0DF4A0AA-56D8-4307-9A25-FD3E9D9451E2}" presName="bullet5b" presStyleLbl="node1" presStyleIdx="1" presStyleCnt="5"/>
      <dgm:spPr/>
    </dgm:pt>
    <dgm:pt modelId="{DE42739A-DC3D-42B8-9A7B-77EEC725ACAC}" type="pres">
      <dgm:prSet presAssocID="{0DF4A0AA-56D8-4307-9A25-FD3E9D9451E2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AADFD-3496-417F-9622-3641734CC520}" type="pres">
      <dgm:prSet presAssocID="{DE1FF1D4-B211-42C1-B302-15CFE056EA98}" presName="bullet5c" presStyleLbl="node1" presStyleIdx="2" presStyleCnt="5"/>
      <dgm:spPr/>
    </dgm:pt>
    <dgm:pt modelId="{7CEED24A-F267-44DD-8AD3-09D3E2FC1D47}" type="pres">
      <dgm:prSet presAssocID="{DE1FF1D4-B211-42C1-B302-15CFE056EA98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E8A8B-5236-4426-AF6C-08B00269D5DA}" type="pres">
      <dgm:prSet presAssocID="{E1034708-9B30-4DD1-9A6D-0CC92E4C11F2}" presName="bullet5d" presStyleLbl="node1" presStyleIdx="3" presStyleCnt="5"/>
      <dgm:spPr/>
    </dgm:pt>
    <dgm:pt modelId="{041F0100-E081-4723-9781-0AAC47B3D9DC}" type="pres">
      <dgm:prSet presAssocID="{E1034708-9B30-4DD1-9A6D-0CC92E4C11F2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2278-B809-4D35-BC1C-B7C1E00C2BD2}" type="pres">
      <dgm:prSet presAssocID="{47667981-FED0-457A-B4E3-B7706810DF05}" presName="bullet5e" presStyleLbl="node1" presStyleIdx="4" presStyleCnt="5"/>
      <dgm:spPr/>
    </dgm:pt>
    <dgm:pt modelId="{C8E11021-66DA-465A-B2BC-2F47986C8765}" type="pres">
      <dgm:prSet presAssocID="{47667981-FED0-457A-B4E3-B7706810DF0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880B3-1C4F-4D62-952E-9393C4E1E46E}" type="presOf" srcId="{E5498284-6682-45CD-9D9F-1C41DB3F723B}" destId="{E4ED9DE5-CE27-4917-B925-C735F03A5B8E}" srcOrd="0" destOrd="0" presId="urn:microsoft.com/office/officeart/2005/8/layout/arrow2"/>
    <dgm:cxn modelId="{D878A3A1-6627-4809-9EC5-D59DFD873D69}" type="presOf" srcId="{0DF4A0AA-56D8-4307-9A25-FD3E9D9451E2}" destId="{DE42739A-DC3D-42B8-9A7B-77EEC725ACAC}" srcOrd="0" destOrd="0" presId="urn:microsoft.com/office/officeart/2005/8/layout/arrow2"/>
    <dgm:cxn modelId="{C7A1FF03-77B3-4D5C-B419-3C1624C62EE5}" srcId="{2417E9C6-81E2-414B-9556-BE1509837F4D}" destId="{DE1FF1D4-B211-42C1-B302-15CFE056EA98}" srcOrd="2" destOrd="0" parTransId="{DDE7D0C4-2ACF-43B1-BA6A-C659A6032CFD}" sibTransId="{68287F57-DBD9-4C8E-86F9-BAD38FEE682C}"/>
    <dgm:cxn modelId="{1278747C-78B3-485F-84F6-1D2519E5D866}" srcId="{2417E9C6-81E2-414B-9556-BE1509837F4D}" destId="{47667981-FED0-457A-B4E3-B7706810DF05}" srcOrd="4" destOrd="0" parTransId="{6585CEA7-9B7F-4C55-AC2E-C4A69BF5F8E8}" sibTransId="{B9A98A9A-8948-4693-A419-47F59CEC3E96}"/>
    <dgm:cxn modelId="{68DCA652-5311-4B40-B4A5-96DEE45FB7C6}" type="presOf" srcId="{47667981-FED0-457A-B4E3-B7706810DF05}" destId="{C8E11021-66DA-465A-B2BC-2F47986C8765}" srcOrd="0" destOrd="0" presId="urn:microsoft.com/office/officeart/2005/8/layout/arrow2"/>
    <dgm:cxn modelId="{89828932-7B51-4F03-9D13-5AAA070981F9}" srcId="{2417E9C6-81E2-414B-9556-BE1509837F4D}" destId="{E1034708-9B30-4DD1-9A6D-0CC92E4C11F2}" srcOrd="3" destOrd="0" parTransId="{B4D345C4-0D6A-436B-8FA2-4788C7FF3501}" sibTransId="{F6DC2F82-599B-46D3-BFB3-20DE39606040}"/>
    <dgm:cxn modelId="{ACD7B72C-65C3-41C2-B141-AAF5538D19F8}" srcId="{2417E9C6-81E2-414B-9556-BE1509837F4D}" destId="{E5498284-6682-45CD-9D9F-1C41DB3F723B}" srcOrd="0" destOrd="0" parTransId="{6E8ADA30-64ED-47D9-8E97-FAA3214CBA98}" sibTransId="{924E2CBA-3290-49B4-ADF3-8AB7305F9D7F}"/>
    <dgm:cxn modelId="{C422DE8B-D29F-45C1-9647-D4A2182D0912}" srcId="{2417E9C6-81E2-414B-9556-BE1509837F4D}" destId="{0DF4A0AA-56D8-4307-9A25-FD3E9D9451E2}" srcOrd="1" destOrd="0" parTransId="{9875B806-49ED-4583-8D57-10D95EF64785}" sibTransId="{75860005-CCE5-4959-9611-087B66CBEF6A}"/>
    <dgm:cxn modelId="{3BB847F9-6610-4930-A4CA-429399D4064A}" type="presOf" srcId="{2417E9C6-81E2-414B-9556-BE1509837F4D}" destId="{6C5B45DB-A723-4165-B3FB-70DD7976AC77}" srcOrd="0" destOrd="0" presId="urn:microsoft.com/office/officeart/2005/8/layout/arrow2"/>
    <dgm:cxn modelId="{5B7A7650-0207-48FF-8B8B-2823C3533245}" type="presOf" srcId="{DE1FF1D4-B211-42C1-B302-15CFE056EA98}" destId="{7CEED24A-F267-44DD-8AD3-09D3E2FC1D47}" srcOrd="0" destOrd="0" presId="urn:microsoft.com/office/officeart/2005/8/layout/arrow2"/>
    <dgm:cxn modelId="{54B0AF10-3F7C-4D0D-8365-B4ED978DA1B3}" type="presOf" srcId="{E1034708-9B30-4DD1-9A6D-0CC92E4C11F2}" destId="{041F0100-E081-4723-9781-0AAC47B3D9DC}" srcOrd="0" destOrd="0" presId="urn:microsoft.com/office/officeart/2005/8/layout/arrow2"/>
    <dgm:cxn modelId="{19BE6601-BE57-4143-B00D-9B8E4D36AF49}" type="presParOf" srcId="{6C5B45DB-A723-4165-B3FB-70DD7976AC77}" destId="{032C6163-1C26-470E-9C8E-40D80766C521}" srcOrd="0" destOrd="0" presId="urn:microsoft.com/office/officeart/2005/8/layout/arrow2"/>
    <dgm:cxn modelId="{BE58D01C-B726-4C9E-9801-2AAC88BCE96C}" type="presParOf" srcId="{6C5B45DB-A723-4165-B3FB-70DD7976AC77}" destId="{2A6EAE33-4000-4A0B-A04E-F83F56C37BFF}" srcOrd="1" destOrd="0" presId="urn:microsoft.com/office/officeart/2005/8/layout/arrow2"/>
    <dgm:cxn modelId="{CDBAE1E2-5920-4E07-B45B-A03A4C21D138}" type="presParOf" srcId="{2A6EAE33-4000-4A0B-A04E-F83F56C37BFF}" destId="{7AECCAF3-94D2-4CD3-86E9-8EDA8265163F}" srcOrd="0" destOrd="0" presId="urn:microsoft.com/office/officeart/2005/8/layout/arrow2"/>
    <dgm:cxn modelId="{8BC0C0D0-31F2-4A54-93F1-B2A67B13C1DE}" type="presParOf" srcId="{2A6EAE33-4000-4A0B-A04E-F83F56C37BFF}" destId="{E4ED9DE5-CE27-4917-B925-C735F03A5B8E}" srcOrd="1" destOrd="0" presId="urn:microsoft.com/office/officeart/2005/8/layout/arrow2"/>
    <dgm:cxn modelId="{239D3548-D77F-439A-ACC4-66F2F317B590}" type="presParOf" srcId="{2A6EAE33-4000-4A0B-A04E-F83F56C37BFF}" destId="{AC7DDD8E-6736-4DF5-8CAC-3B0D3890F19A}" srcOrd="2" destOrd="0" presId="urn:microsoft.com/office/officeart/2005/8/layout/arrow2"/>
    <dgm:cxn modelId="{303BBEF6-0BDE-47CE-8F58-9B9E96428081}" type="presParOf" srcId="{2A6EAE33-4000-4A0B-A04E-F83F56C37BFF}" destId="{DE42739A-DC3D-42B8-9A7B-77EEC725ACAC}" srcOrd="3" destOrd="0" presId="urn:microsoft.com/office/officeart/2005/8/layout/arrow2"/>
    <dgm:cxn modelId="{36350503-D382-4435-B0DA-A092D1B1C8AE}" type="presParOf" srcId="{2A6EAE33-4000-4A0B-A04E-F83F56C37BFF}" destId="{05EAADFD-3496-417F-9622-3641734CC520}" srcOrd="4" destOrd="0" presId="urn:microsoft.com/office/officeart/2005/8/layout/arrow2"/>
    <dgm:cxn modelId="{4F181884-424E-4788-985E-B56384F0AE18}" type="presParOf" srcId="{2A6EAE33-4000-4A0B-A04E-F83F56C37BFF}" destId="{7CEED24A-F267-44DD-8AD3-09D3E2FC1D47}" srcOrd="5" destOrd="0" presId="urn:microsoft.com/office/officeart/2005/8/layout/arrow2"/>
    <dgm:cxn modelId="{90A7768B-E654-4031-8D67-372DDF8883F7}" type="presParOf" srcId="{2A6EAE33-4000-4A0B-A04E-F83F56C37BFF}" destId="{EF5E8A8B-5236-4426-AF6C-08B00269D5DA}" srcOrd="6" destOrd="0" presId="urn:microsoft.com/office/officeart/2005/8/layout/arrow2"/>
    <dgm:cxn modelId="{2D60674D-F0D0-4DA9-B28F-47A8F6F09ED5}" type="presParOf" srcId="{2A6EAE33-4000-4A0B-A04E-F83F56C37BFF}" destId="{041F0100-E081-4723-9781-0AAC47B3D9DC}" srcOrd="7" destOrd="0" presId="urn:microsoft.com/office/officeart/2005/8/layout/arrow2"/>
    <dgm:cxn modelId="{059F9F05-F618-4DFA-84D7-777CE5352336}" type="presParOf" srcId="{2A6EAE33-4000-4A0B-A04E-F83F56C37BFF}" destId="{04D82278-B809-4D35-BC1C-B7C1E00C2BD2}" srcOrd="8" destOrd="0" presId="urn:microsoft.com/office/officeart/2005/8/layout/arrow2"/>
    <dgm:cxn modelId="{6CB9D236-ACD7-4113-BA0E-6D30572830CD}" type="presParOf" srcId="{2A6EAE33-4000-4A0B-A04E-F83F56C37BFF}" destId="{C8E11021-66DA-465A-B2BC-2F47986C876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FB461-4D35-400B-99F1-F5CA29515762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2416E2-EEB1-46ED-A91F-65775DF242A3}">
      <dgm:prSet phldrT="[Text]"/>
      <dgm:spPr/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723C33D2-CF6F-417F-9D67-E87D516801A1}" type="parTrans" cxnId="{694AA069-5CB9-4F5C-AA10-5A917F8F6243}">
      <dgm:prSet/>
      <dgm:spPr/>
      <dgm:t>
        <a:bodyPr/>
        <a:lstStyle/>
        <a:p>
          <a:endParaRPr lang="en-US"/>
        </a:p>
      </dgm:t>
    </dgm:pt>
    <dgm:pt modelId="{4FFC4170-6E28-4778-B2DB-64B2A7051821}" type="sibTrans" cxnId="{694AA069-5CB9-4F5C-AA10-5A917F8F6243}">
      <dgm:prSet/>
      <dgm:spPr/>
      <dgm:t>
        <a:bodyPr/>
        <a:lstStyle/>
        <a:p>
          <a:endParaRPr lang="en-US"/>
        </a:p>
      </dgm:t>
    </dgm:pt>
    <dgm:pt modelId="{6DA818C0-4DF4-4D2F-9641-24000D6A4407}">
      <dgm:prSet phldrT="[Text]"/>
      <dgm:spPr/>
      <dgm:t>
        <a:bodyPr/>
        <a:lstStyle/>
        <a:p>
          <a:r>
            <a:rPr lang="en-US" dirty="0" smtClean="0"/>
            <a:t>Choose Destinations</a:t>
          </a:r>
          <a:endParaRPr lang="en-US" dirty="0"/>
        </a:p>
      </dgm:t>
    </dgm:pt>
    <dgm:pt modelId="{67A6664A-7DEA-4D18-BABF-CEBBF40532A8}" type="parTrans" cxnId="{81A65185-9744-4A7C-BD12-DA08B8118645}">
      <dgm:prSet/>
      <dgm:spPr/>
      <dgm:t>
        <a:bodyPr/>
        <a:lstStyle/>
        <a:p>
          <a:endParaRPr lang="en-US"/>
        </a:p>
      </dgm:t>
    </dgm:pt>
    <dgm:pt modelId="{44E13E79-1875-46B8-8106-523C82304686}" type="sibTrans" cxnId="{81A65185-9744-4A7C-BD12-DA08B8118645}">
      <dgm:prSet/>
      <dgm:spPr/>
      <dgm:t>
        <a:bodyPr/>
        <a:lstStyle/>
        <a:p>
          <a:endParaRPr lang="en-US"/>
        </a:p>
      </dgm:t>
    </dgm:pt>
    <dgm:pt modelId="{144CB75C-2CEE-4183-B553-FA8CE36E68F5}">
      <dgm:prSet phldrT="[Text]"/>
      <dgm:spPr/>
      <dgm:t>
        <a:bodyPr/>
        <a:lstStyle/>
        <a:p>
          <a:r>
            <a:rPr lang="en-US" dirty="0" smtClean="0"/>
            <a:t>Hotels</a:t>
          </a:r>
          <a:endParaRPr lang="en-US" dirty="0"/>
        </a:p>
      </dgm:t>
    </dgm:pt>
    <dgm:pt modelId="{494BE246-D424-4EF6-AF73-0DE3D8B5BEA6}" type="parTrans" cxnId="{9C2E8847-659B-4935-8DEC-2EE896B90A91}">
      <dgm:prSet/>
      <dgm:spPr/>
      <dgm:t>
        <a:bodyPr/>
        <a:lstStyle/>
        <a:p>
          <a:endParaRPr lang="en-US"/>
        </a:p>
      </dgm:t>
    </dgm:pt>
    <dgm:pt modelId="{88A15437-0DEF-4298-89B6-0464BF106616}" type="sibTrans" cxnId="{9C2E8847-659B-4935-8DEC-2EE896B90A91}">
      <dgm:prSet/>
      <dgm:spPr/>
      <dgm:t>
        <a:bodyPr/>
        <a:lstStyle/>
        <a:p>
          <a:endParaRPr lang="en-US"/>
        </a:p>
      </dgm:t>
    </dgm:pt>
    <dgm:pt modelId="{FCDC7F48-B9B8-45C6-B93D-0B1BC66425C5}">
      <dgm:prSet phldrT="[Text]"/>
      <dgm:spPr/>
      <dgm:t>
        <a:bodyPr/>
        <a:lstStyle/>
        <a:p>
          <a:r>
            <a:rPr lang="en-US" dirty="0" smtClean="0"/>
            <a:t>Booking </a:t>
          </a:r>
          <a:endParaRPr lang="en-US" dirty="0"/>
        </a:p>
      </dgm:t>
    </dgm:pt>
    <dgm:pt modelId="{344D3D04-4EAD-4B22-A94B-319DB6DF3ED2}" type="parTrans" cxnId="{3DD1CD29-BA10-414B-8BBC-320AC4266CFF}">
      <dgm:prSet/>
      <dgm:spPr/>
      <dgm:t>
        <a:bodyPr/>
        <a:lstStyle/>
        <a:p>
          <a:endParaRPr lang="en-US"/>
        </a:p>
      </dgm:t>
    </dgm:pt>
    <dgm:pt modelId="{F3008AFB-D405-473A-AA1B-FA6B00312BB0}" type="sibTrans" cxnId="{3DD1CD29-BA10-414B-8BBC-320AC4266CFF}">
      <dgm:prSet/>
      <dgm:spPr/>
      <dgm:t>
        <a:bodyPr/>
        <a:lstStyle/>
        <a:p>
          <a:endParaRPr lang="en-US"/>
        </a:p>
      </dgm:t>
    </dgm:pt>
    <dgm:pt modelId="{791A3835-755F-41F3-9315-B024F369E4E7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94323797-FF0F-40BE-B94E-354D3C36B06C}" type="parTrans" cxnId="{388B31CD-92BB-4D19-A8CF-EC110D595EB0}">
      <dgm:prSet/>
      <dgm:spPr/>
      <dgm:t>
        <a:bodyPr/>
        <a:lstStyle/>
        <a:p>
          <a:endParaRPr lang="en-US"/>
        </a:p>
      </dgm:t>
    </dgm:pt>
    <dgm:pt modelId="{950E7989-787E-4F26-992F-C5EC338A57A9}" type="sibTrans" cxnId="{388B31CD-92BB-4D19-A8CF-EC110D595EB0}">
      <dgm:prSet/>
      <dgm:spPr/>
      <dgm:t>
        <a:bodyPr/>
        <a:lstStyle/>
        <a:p>
          <a:endParaRPr lang="en-US"/>
        </a:p>
      </dgm:t>
    </dgm:pt>
    <dgm:pt modelId="{FBD155CE-8BEE-424F-BE0E-8986829C235C}">
      <dgm:prSet phldrT="[Text]"/>
      <dgm:spPr/>
      <dgm:t>
        <a:bodyPr/>
        <a:lstStyle/>
        <a:p>
          <a:r>
            <a:rPr lang="en-US" dirty="0" smtClean="0"/>
            <a:t>Calendar</a:t>
          </a:r>
          <a:endParaRPr lang="en-US" dirty="0"/>
        </a:p>
      </dgm:t>
    </dgm:pt>
    <dgm:pt modelId="{677AA081-E116-4AB0-A46C-896259E3BEA9}" type="parTrans" cxnId="{B83E7289-A177-42F9-B3C1-38DA01860282}">
      <dgm:prSet/>
      <dgm:spPr/>
      <dgm:t>
        <a:bodyPr/>
        <a:lstStyle/>
        <a:p>
          <a:endParaRPr lang="en-US"/>
        </a:p>
      </dgm:t>
    </dgm:pt>
    <dgm:pt modelId="{E3105262-A7AA-40D2-91CE-7FB6AB64BC53}" type="sibTrans" cxnId="{B83E7289-A177-42F9-B3C1-38DA01860282}">
      <dgm:prSet/>
      <dgm:spPr/>
      <dgm:t>
        <a:bodyPr/>
        <a:lstStyle/>
        <a:p>
          <a:endParaRPr lang="en-US"/>
        </a:p>
      </dgm:t>
    </dgm:pt>
    <dgm:pt modelId="{08A6BF90-A1E9-4907-8D0C-5F9A3C41A0EF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5EB640EE-DD84-4F60-A1F6-37C4502D58CC}" type="parTrans" cxnId="{6749705D-9CEB-470E-A40D-6CCE702C29C6}">
      <dgm:prSet/>
      <dgm:spPr/>
      <dgm:t>
        <a:bodyPr/>
        <a:lstStyle/>
        <a:p>
          <a:endParaRPr lang="en-US"/>
        </a:p>
      </dgm:t>
    </dgm:pt>
    <dgm:pt modelId="{FC25367D-596A-4635-A1E1-A50D061C4DA8}" type="sibTrans" cxnId="{6749705D-9CEB-470E-A40D-6CCE702C29C6}">
      <dgm:prSet/>
      <dgm:spPr/>
      <dgm:t>
        <a:bodyPr/>
        <a:lstStyle/>
        <a:p>
          <a:endParaRPr lang="en-US"/>
        </a:p>
      </dgm:t>
    </dgm:pt>
    <dgm:pt modelId="{C5227D3C-5AC1-4050-BC62-D3DF06F5256A}">
      <dgm:prSet phldrT="[Text]"/>
      <dgm:spPr/>
      <dgm:t>
        <a:bodyPr/>
        <a:lstStyle/>
        <a:p>
          <a:r>
            <a:rPr lang="en-US" dirty="0" smtClean="0"/>
            <a:t>Seats</a:t>
          </a:r>
          <a:endParaRPr lang="en-US" dirty="0"/>
        </a:p>
      </dgm:t>
    </dgm:pt>
    <dgm:pt modelId="{5C486CB3-C460-4CD7-99D7-558C9B3D3F23}" type="parTrans" cxnId="{3D348497-E2C7-47F6-85C6-E40DB61C39FF}">
      <dgm:prSet/>
      <dgm:spPr/>
      <dgm:t>
        <a:bodyPr/>
        <a:lstStyle/>
        <a:p>
          <a:endParaRPr lang="en-US"/>
        </a:p>
      </dgm:t>
    </dgm:pt>
    <dgm:pt modelId="{91A15FC0-0D96-4E99-BAA5-84E549B1B742}" type="sibTrans" cxnId="{3D348497-E2C7-47F6-85C6-E40DB61C39FF}">
      <dgm:prSet/>
      <dgm:spPr/>
      <dgm:t>
        <a:bodyPr/>
        <a:lstStyle/>
        <a:p>
          <a:endParaRPr lang="en-US"/>
        </a:p>
      </dgm:t>
    </dgm:pt>
    <dgm:pt modelId="{3BC8C1FF-1F62-4F1B-9CF9-69DAB978A8C0}" type="pres">
      <dgm:prSet presAssocID="{D1DFB461-4D35-400B-99F1-F5CA2951576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DBB13A-49B6-4F58-849F-B4D49A839F0F}" type="pres">
      <dgm:prSet presAssocID="{D1DFB461-4D35-400B-99F1-F5CA29515762}" presName="children" presStyleCnt="0"/>
      <dgm:spPr/>
    </dgm:pt>
    <dgm:pt modelId="{B47C1962-6892-413C-8EEA-1F824CBCA6A0}" type="pres">
      <dgm:prSet presAssocID="{D1DFB461-4D35-400B-99F1-F5CA29515762}" presName="child1group" presStyleCnt="0"/>
      <dgm:spPr/>
    </dgm:pt>
    <dgm:pt modelId="{ECB872B9-AF65-469B-BB50-83D8960CE212}" type="pres">
      <dgm:prSet presAssocID="{D1DFB461-4D35-400B-99F1-F5CA29515762}" presName="child1" presStyleLbl="bgAcc1" presStyleIdx="0" presStyleCnt="4"/>
      <dgm:spPr/>
      <dgm:t>
        <a:bodyPr/>
        <a:lstStyle/>
        <a:p>
          <a:endParaRPr lang="en-US"/>
        </a:p>
      </dgm:t>
    </dgm:pt>
    <dgm:pt modelId="{4F0FEAD2-2B87-4F0B-BB1C-B71C8FE444C3}" type="pres">
      <dgm:prSet presAssocID="{D1DFB461-4D35-400B-99F1-F5CA2951576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63ABA-5CCE-41EE-B682-7FAC741D5C5B}" type="pres">
      <dgm:prSet presAssocID="{D1DFB461-4D35-400B-99F1-F5CA29515762}" presName="child2group" presStyleCnt="0"/>
      <dgm:spPr/>
    </dgm:pt>
    <dgm:pt modelId="{9FD6CCAA-72A2-453A-9694-A037A48C69BB}" type="pres">
      <dgm:prSet presAssocID="{D1DFB461-4D35-400B-99F1-F5CA29515762}" presName="child2" presStyleLbl="bgAcc1" presStyleIdx="1" presStyleCnt="4"/>
      <dgm:spPr/>
      <dgm:t>
        <a:bodyPr/>
        <a:lstStyle/>
        <a:p>
          <a:endParaRPr lang="en-US"/>
        </a:p>
      </dgm:t>
    </dgm:pt>
    <dgm:pt modelId="{A5B62728-1064-4CC2-B895-C860D2DB39D8}" type="pres">
      <dgm:prSet presAssocID="{D1DFB461-4D35-400B-99F1-F5CA2951576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03B7F-D7F2-47FF-B98B-79D321ABE035}" type="pres">
      <dgm:prSet presAssocID="{D1DFB461-4D35-400B-99F1-F5CA29515762}" presName="child3group" presStyleCnt="0"/>
      <dgm:spPr/>
    </dgm:pt>
    <dgm:pt modelId="{00745175-46BB-499D-B64F-272A968AD653}" type="pres">
      <dgm:prSet presAssocID="{D1DFB461-4D35-400B-99F1-F5CA29515762}" presName="child3" presStyleLbl="bgAcc1" presStyleIdx="2" presStyleCnt="4"/>
      <dgm:spPr/>
      <dgm:t>
        <a:bodyPr/>
        <a:lstStyle/>
        <a:p>
          <a:endParaRPr lang="en-US"/>
        </a:p>
      </dgm:t>
    </dgm:pt>
    <dgm:pt modelId="{EAF76044-3D5F-42F5-9B82-F8E48B6623A3}" type="pres">
      <dgm:prSet presAssocID="{D1DFB461-4D35-400B-99F1-F5CA2951576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6D91E-8440-4AE0-B3C2-9E8AD47708A1}" type="pres">
      <dgm:prSet presAssocID="{D1DFB461-4D35-400B-99F1-F5CA29515762}" presName="child4group" presStyleCnt="0"/>
      <dgm:spPr/>
    </dgm:pt>
    <dgm:pt modelId="{E7CAF0AD-E750-4763-9913-314767942FCC}" type="pres">
      <dgm:prSet presAssocID="{D1DFB461-4D35-400B-99F1-F5CA29515762}" presName="child4" presStyleLbl="bgAcc1" presStyleIdx="3" presStyleCnt="4"/>
      <dgm:spPr/>
      <dgm:t>
        <a:bodyPr/>
        <a:lstStyle/>
        <a:p>
          <a:endParaRPr lang="en-US"/>
        </a:p>
      </dgm:t>
    </dgm:pt>
    <dgm:pt modelId="{FF1A8C27-68AC-4006-BE0A-0757B7FABD60}" type="pres">
      <dgm:prSet presAssocID="{D1DFB461-4D35-400B-99F1-F5CA2951576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A97C9-E06E-4ECD-AC39-BFA92C5B1C9A}" type="pres">
      <dgm:prSet presAssocID="{D1DFB461-4D35-400B-99F1-F5CA29515762}" presName="childPlaceholder" presStyleCnt="0"/>
      <dgm:spPr/>
    </dgm:pt>
    <dgm:pt modelId="{6C6A984E-AEEC-4161-B904-1E76926BA539}" type="pres">
      <dgm:prSet presAssocID="{D1DFB461-4D35-400B-99F1-F5CA29515762}" presName="circle" presStyleCnt="0"/>
      <dgm:spPr/>
    </dgm:pt>
    <dgm:pt modelId="{01D3A016-E800-46B0-A7AA-72B5DAD9D6FB}" type="pres">
      <dgm:prSet presAssocID="{D1DFB461-4D35-400B-99F1-F5CA2951576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52F82-0FAC-4791-982F-2BB38DDD0F86}" type="pres">
      <dgm:prSet presAssocID="{D1DFB461-4D35-400B-99F1-F5CA2951576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4B72B-2B02-4D7B-AA93-D1F9DF0C9D94}" type="pres">
      <dgm:prSet presAssocID="{D1DFB461-4D35-400B-99F1-F5CA2951576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7B662-FEE2-470E-8525-96F61B6A121F}" type="pres">
      <dgm:prSet presAssocID="{D1DFB461-4D35-400B-99F1-F5CA2951576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5448E-1B35-4284-BCCF-A6B366BA97A6}" type="pres">
      <dgm:prSet presAssocID="{D1DFB461-4D35-400B-99F1-F5CA29515762}" presName="quadrantPlaceholder" presStyleCnt="0"/>
      <dgm:spPr/>
    </dgm:pt>
    <dgm:pt modelId="{1A8E2A12-251F-4941-BA32-BAC745505EE2}" type="pres">
      <dgm:prSet presAssocID="{D1DFB461-4D35-400B-99F1-F5CA29515762}" presName="center1" presStyleLbl="fgShp" presStyleIdx="0" presStyleCnt="2"/>
      <dgm:spPr/>
    </dgm:pt>
    <dgm:pt modelId="{D20DCE58-5597-4D6C-BE9F-F9894900C2DE}" type="pres">
      <dgm:prSet presAssocID="{D1DFB461-4D35-400B-99F1-F5CA29515762}" presName="center2" presStyleLbl="fgShp" presStyleIdx="1" presStyleCnt="2"/>
      <dgm:spPr/>
    </dgm:pt>
  </dgm:ptLst>
  <dgm:cxnLst>
    <dgm:cxn modelId="{A6B8170B-BC50-4274-B653-096F77D88191}" type="presOf" srcId="{6DA818C0-4DF4-4D2F-9641-24000D6A4407}" destId="{4F0FEAD2-2B87-4F0B-BB1C-B71C8FE444C3}" srcOrd="1" destOrd="0" presId="urn:microsoft.com/office/officeart/2005/8/layout/cycle4"/>
    <dgm:cxn modelId="{3DD1CD29-BA10-414B-8BBC-320AC4266CFF}" srcId="{144CB75C-2CEE-4183-B553-FA8CE36E68F5}" destId="{FCDC7F48-B9B8-45C6-B93D-0B1BC66425C5}" srcOrd="0" destOrd="0" parTransId="{344D3D04-4EAD-4B22-A94B-319DB6DF3ED2}" sibTransId="{F3008AFB-D405-473A-AA1B-FA6B00312BB0}"/>
    <dgm:cxn modelId="{D53BE1F5-0B9E-448E-993A-ED2EAD21560E}" type="presOf" srcId="{6DA818C0-4DF4-4D2F-9641-24000D6A4407}" destId="{ECB872B9-AF65-469B-BB50-83D8960CE212}" srcOrd="0" destOrd="0" presId="urn:microsoft.com/office/officeart/2005/8/layout/cycle4"/>
    <dgm:cxn modelId="{736A9427-CD1C-4887-A61E-FEDB7B46798B}" type="presOf" srcId="{144CB75C-2CEE-4183-B553-FA8CE36E68F5}" destId="{A2952F82-0FAC-4791-982F-2BB38DDD0F86}" srcOrd="0" destOrd="0" presId="urn:microsoft.com/office/officeart/2005/8/layout/cycle4"/>
    <dgm:cxn modelId="{A3B62081-A3AA-458A-8F3E-0BF06015C150}" type="presOf" srcId="{791A3835-755F-41F3-9315-B024F369E4E7}" destId="{DA94B72B-2B02-4D7B-AA93-D1F9DF0C9D94}" srcOrd="0" destOrd="0" presId="urn:microsoft.com/office/officeart/2005/8/layout/cycle4"/>
    <dgm:cxn modelId="{1DE118B7-8AB3-4868-A035-DC24F43F7BE4}" type="presOf" srcId="{FBD155CE-8BEE-424F-BE0E-8986829C235C}" destId="{EAF76044-3D5F-42F5-9B82-F8E48B6623A3}" srcOrd="1" destOrd="0" presId="urn:microsoft.com/office/officeart/2005/8/layout/cycle4"/>
    <dgm:cxn modelId="{B60F1CF7-6F02-4C54-A495-934C55EAE2F3}" type="presOf" srcId="{1F2416E2-EEB1-46ED-A91F-65775DF242A3}" destId="{01D3A016-E800-46B0-A7AA-72B5DAD9D6FB}" srcOrd="0" destOrd="0" presId="urn:microsoft.com/office/officeart/2005/8/layout/cycle4"/>
    <dgm:cxn modelId="{9C2E8847-659B-4935-8DEC-2EE896B90A91}" srcId="{D1DFB461-4D35-400B-99F1-F5CA29515762}" destId="{144CB75C-2CEE-4183-B553-FA8CE36E68F5}" srcOrd="1" destOrd="0" parTransId="{494BE246-D424-4EF6-AF73-0DE3D8B5BEA6}" sibTransId="{88A15437-0DEF-4298-89B6-0464BF106616}"/>
    <dgm:cxn modelId="{D69289EC-4EA6-4692-8845-EAD8D9EF8F87}" type="presOf" srcId="{C5227D3C-5AC1-4050-BC62-D3DF06F5256A}" destId="{E7CAF0AD-E750-4763-9913-314767942FCC}" srcOrd="0" destOrd="0" presId="urn:microsoft.com/office/officeart/2005/8/layout/cycle4"/>
    <dgm:cxn modelId="{15476D19-6264-4CBB-A2FD-078C5492371B}" type="presOf" srcId="{FCDC7F48-B9B8-45C6-B93D-0B1BC66425C5}" destId="{9FD6CCAA-72A2-453A-9694-A037A48C69BB}" srcOrd="0" destOrd="0" presId="urn:microsoft.com/office/officeart/2005/8/layout/cycle4"/>
    <dgm:cxn modelId="{694AA069-5CB9-4F5C-AA10-5A917F8F6243}" srcId="{D1DFB461-4D35-400B-99F1-F5CA29515762}" destId="{1F2416E2-EEB1-46ED-A91F-65775DF242A3}" srcOrd="0" destOrd="0" parTransId="{723C33D2-CF6F-417F-9D67-E87D516801A1}" sibTransId="{4FFC4170-6E28-4778-B2DB-64B2A7051821}"/>
    <dgm:cxn modelId="{6749705D-9CEB-470E-A40D-6CCE702C29C6}" srcId="{D1DFB461-4D35-400B-99F1-F5CA29515762}" destId="{08A6BF90-A1E9-4907-8D0C-5F9A3C41A0EF}" srcOrd="3" destOrd="0" parTransId="{5EB640EE-DD84-4F60-A1F6-37C4502D58CC}" sibTransId="{FC25367D-596A-4635-A1E1-A50D061C4DA8}"/>
    <dgm:cxn modelId="{3D348497-E2C7-47F6-85C6-E40DB61C39FF}" srcId="{08A6BF90-A1E9-4907-8D0C-5F9A3C41A0EF}" destId="{C5227D3C-5AC1-4050-BC62-D3DF06F5256A}" srcOrd="0" destOrd="0" parTransId="{5C486CB3-C460-4CD7-99D7-558C9B3D3F23}" sibTransId="{91A15FC0-0D96-4E99-BAA5-84E549B1B742}"/>
    <dgm:cxn modelId="{13778106-09C2-42D9-8E17-0723949A1A91}" type="presOf" srcId="{FCDC7F48-B9B8-45C6-B93D-0B1BC66425C5}" destId="{A5B62728-1064-4CC2-B895-C860D2DB39D8}" srcOrd="1" destOrd="0" presId="urn:microsoft.com/office/officeart/2005/8/layout/cycle4"/>
    <dgm:cxn modelId="{19E111D7-A746-4835-A326-AE94E3F55F5A}" type="presOf" srcId="{FBD155CE-8BEE-424F-BE0E-8986829C235C}" destId="{00745175-46BB-499D-B64F-272A968AD653}" srcOrd="0" destOrd="0" presId="urn:microsoft.com/office/officeart/2005/8/layout/cycle4"/>
    <dgm:cxn modelId="{388B31CD-92BB-4D19-A8CF-EC110D595EB0}" srcId="{D1DFB461-4D35-400B-99F1-F5CA29515762}" destId="{791A3835-755F-41F3-9315-B024F369E4E7}" srcOrd="2" destOrd="0" parTransId="{94323797-FF0F-40BE-B94E-354D3C36B06C}" sibTransId="{950E7989-787E-4F26-992F-C5EC338A57A9}"/>
    <dgm:cxn modelId="{4047CFDC-6859-4F37-A602-3B2DD48BCBDE}" type="presOf" srcId="{08A6BF90-A1E9-4907-8D0C-5F9A3C41A0EF}" destId="{D207B662-FEE2-470E-8525-96F61B6A121F}" srcOrd="0" destOrd="0" presId="urn:microsoft.com/office/officeart/2005/8/layout/cycle4"/>
    <dgm:cxn modelId="{48FE3DF8-8988-478B-BA64-2A15E41F9ECC}" type="presOf" srcId="{C5227D3C-5AC1-4050-BC62-D3DF06F5256A}" destId="{FF1A8C27-68AC-4006-BE0A-0757B7FABD60}" srcOrd="1" destOrd="0" presId="urn:microsoft.com/office/officeart/2005/8/layout/cycle4"/>
    <dgm:cxn modelId="{BFA8B438-C19B-4CA1-9D9D-AD1B46AE829F}" type="presOf" srcId="{D1DFB461-4D35-400B-99F1-F5CA29515762}" destId="{3BC8C1FF-1F62-4F1B-9CF9-69DAB978A8C0}" srcOrd="0" destOrd="0" presId="urn:microsoft.com/office/officeart/2005/8/layout/cycle4"/>
    <dgm:cxn modelId="{81A65185-9744-4A7C-BD12-DA08B8118645}" srcId="{1F2416E2-EEB1-46ED-A91F-65775DF242A3}" destId="{6DA818C0-4DF4-4D2F-9641-24000D6A4407}" srcOrd="0" destOrd="0" parTransId="{67A6664A-7DEA-4D18-BABF-CEBBF40532A8}" sibTransId="{44E13E79-1875-46B8-8106-523C82304686}"/>
    <dgm:cxn modelId="{B83E7289-A177-42F9-B3C1-38DA01860282}" srcId="{791A3835-755F-41F3-9315-B024F369E4E7}" destId="{FBD155CE-8BEE-424F-BE0E-8986829C235C}" srcOrd="0" destOrd="0" parTransId="{677AA081-E116-4AB0-A46C-896259E3BEA9}" sibTransId="{E3105262-A7AA-40D2-91CE-7FB6AB64BC53}"/>
    <dgm:cxn modelId="{CE55F03D-6BAF-417F-B1FE-31B32CBD622F}" type="presParOf" srcId="{3BC8C1FF-1F62-4F1B-9CF9-69DAB978A8C0}" destId="{4BDBB13A-49B6-4F58-849F-B4D49A839F0F}" srcOrd="0" destOrd="0" presId="urn:microsoft.com/office/officeart/2005/8/layout/cycle4"/>
    <dgm:cxn modelId="{8E43931F-3637-45D8-8E0F-ACBEF6464BC5}" type="presParOf" srcId="{4BDBB13A-49B6-4F58-849F-B4D49A839F0F}" destId="{B47C1962-6892-413C-8EEA-1F824CBCA6A0}" srcOrd="0" destOrd="0" presId="urn:microsoft.com/office/officeart/2005/8/layout/cycle4"/>
    <dgm:cxn modelId="{6161B630-4760-44C6-8399-B47B60DB19B4}" type="presParOf" srcId="{B47C1962-6892-413C-8EEA-1F824CBCA6A0}" destId="{ECB872B9-AF65-469B-BB50-83D8960CE212}" srcOrd="0" destOrd="0" presId="urn:microsoft.com/office/officeart/2005/8/layout/cycle4"/>
    <dgm:cxn modelId="{7F94934D-897F-4AB6-BB4D-0BA15583332E}" type="presParOf" srcId="{B47C1962-6892-413C-8EEA-1F824CBCA6A0}" destId="{4F0FEAD2-2B87-4F0B-BB1C-B71C8FE444C3}" srcOrd="1" destOrd="0" presId="urn:microsoft.com/office/officeart/2005/8/layout/cycle4"/>
    <dgm:cxn modelId="{405E1DDE-3AAC-49E7-81DB-6B0B4C19AB09}" type="presParOf" srcId="{4BDBB13A-49B6-4F58-849F-B4D49A839F0F}" destId="{64163ABA-5CCE-41EE-B682-7FAC741D5C5B}" srcOrd="1" destOrd="0" presId="urn:microsoft.com/office/officeart/2005/8/layout/cycle4"/>
    <dgm:cxn modelId="{1CC81BB5-4271-459A-9766-01D21677CFDA}" type="presParOf" srcId="{64163ABA-5CCE-41EE-B682-7FAC741D5C5B}" destId="{9FD6CCAA-72A2-453A-9694-A037A48C69BB}" srcOrd="0" destOrd="0" presId="urn:microsoft.com/office/officeart/2005/8/layout/cycle4"/>
    <dgm:cxn modelId="{91BA4CB7-8317-4FB3-B9BA-0AD174ED3E23}" type="presParOf" srcId="{64163ABA-5CCE-41EE-B682-7FAC741D5C5B}" destId="{A5B62728-1064-4CC2-B895-C860D2DB39D8}" srcOrd="1" destOrd="0" presId="urn:microsoft.com/office/officeart/2005/8/layout/cycle4"/>
    <dgm:cxn modelId="{CB14FCAE-3CD9-4A35-80B0-D4F8B2597EDA}" type="presParOf" srcId="{4BDBB13A-49B6-4F58-849F-B4D49A839F0F}" destId="{40B03B7F-D7F2-47FF-B98B-79D321ABE035}" srcOrd="2" destOrd="0" presId="urn:microsoft.com/office/officeart/2005/8/layout/cycle4"/>
    <dgm:cxn modelId="{8BA9A338-38FC-407C-8767-22A2A68685CC}" type="presParOf" srcId="{40B03B7F-D7F2-47FF-B98B-79D321ABE035}" destId="{00745175-46BB-499D-B64F-272A968AD653}" srcOrd="0" destOrd="0" presId="urn:microsoft.com/office/officeart/2005/8/layout/cycle4"/>
    <dgm:cxn modelId="{A01BB4DC-09E6-48AA-A978-7EA741C98713}" type="presParOf" srcId="{40B03B7F-D7F2-47FF-B98B-79D321ABE035}" destId="{EAF76044-3D5F-42F5-9B82-F8E48B6623A3}" srcOrd="1" destOrd="0" presId="urn:microsoft.com/office/officeart/2005/8/layout/cycle4"/>
    <dgm:cxn modelId="{15CD19E6-3D99-49F5-BA8A-9702BEB1F120}" type="presParOf" srcId="{4BDBB13A-49B6-4F58-849F-B4D49A839F0F}" destId="{0FF6D91E-8440-4AE0-B3C2-9E8AD47708A1}" srcOrd="3" destOrd="0" presId="urn:microsoft.com/office/officeart/2005/8/layout/cycle4"/>
    <dgm:cxn modelId="{B1539391-AECF-4F79-BF60-21B765B418A1}" type="presParOf" srcId="{0FF6D91E-8440-4AE0-B3C2-9E8AD47708A1}" destId="{E7CAF0AD-E750-4763-9913-314767942FCC}" srcOrd="0" destOrd="0" presId="urn:microsoft.com/office/officeart/2005/8/layout/cycle4"/>
    <dgm:cxn modelId="{AE080D0E-0F1C-41B7-96BA-4238D7434AC2}" type="presParOf" srcId="{0FF6D91E-8440-4AE0-B3C2-9E8AD47708A1}" destId="{FF1A8C27-68AC-4006-BE0A-0757B7FABD60}" srcOrd="1" destOrd="0" presId="urn:microsoft.com/office/officeart/2005/8/layout/cycle4"/>
    <dgm:cxn modelId="{AF22ADAE-F8CA-4125-8665-9EB1E6614C8D}" type="presParOf" srcId="{4BDBB13A-49B6-4F58-849F-B4D49A839F0F}" destId="{B5FA97C9-E06E-4ECD-AC39-BFA92C5B1C9A}" srcOrd="4" destOrd="0" presId="urn:microsoft.com/office/officeart/2005/8/layout/cycle4"/>
    <dgm:cxn modelId="{134BEBF9-E6E0-4FA0-9E07-63D1C3F19D9D}" type="presParOf" srcId="{3BC8C1FF-1F62-4F1B-9CF9-69DAB978A8C0}" destId="{6C6A984E-AEEC-4161-B904-1E76926BA539}" srcOrd="1" destOrd="0" presId="urn:microsoft.com/office/officeart/2005/8/layout/cycle4"/>
    <dgm:cxn modelId="{002097F7-4C39-4A26-B2C9-38F2CFB9C9FB}" type="presParOf" srcId="{6C6A984E-AEEC-4161-B904-1E76926BA539}" destId="{01D3A016-E800-46B0-A7AA-72B5DAD9D6FB}" srcOrd="0" destOrd="0" presId="urn:microsoft.com/office/officeart/2005/8/layout/cycle4"/>
    <dgm:cxn modelId="{4EB8F0A6-67FA-49BA-85CD-1B664A3E4867}" type="presParOf" srcId="{6C6A984E-AEEC-4161-B904-1E76926BA539}" destId="{A2952F82-0FAC-4791-982F-2BB38DDD0F86}" srcOrd="1" destOrd="0" presId="urn:microsoft.com/office/officeart/2005/8/layout/cycle4"/>
    <dgm:cxn modelId="{9EA692E2-B0C2-4E90-8E9B-3FD35EB46E75}" type="presParOf" srcId="{6C6A984E-AEEC-4161-B904-1E76926BA539}" destId="{DA94B72B-2B02-4D7B-AA93-D1F9DF0C9D94}" srcOrd="2" destOrd="0" presId="urn:microsoft.com/office/officeart/2005/8/layout/cycle4"/>
    <dgm:cxn modelId="{406F6564-A40A-4F4A-A60B-95F24969E32C}" type="presParOf" srcId="{6C6A984E-AEEC-4161-B904-1E76926BA539}" destId="{D207B662-FEE2-470E-8525-96F61B6A121F}" srcOrd="3" destOrd="0" presId="urn:microsoft.com/office/officeart/2005/8/layout/cycle4"/>
    <dgm:cxn modelId="{0E81ED25-1401-42D5-825A-67B8D3A1B00A}" type="presParOf" srcId="{6C6A984E-AEEC-4161-B904-1E76926BA539}" destId="{5845448E-1B35-4284-BCCF-A6B366BA97A6}" srcOrd="4" destOrd="0" presId="urn:microsoft.com/office/officeart/2005/8/layout/cycle4"/>
    <dgm:cxn modelId="{7124A3D1-E2D5-491E-BD00-E46D12AC134D}" type="presParOf" srcId="{3BC8C1FF-1F62-4F1B-9CF9-69DAB978A8C0}" destId="{1A8E2A12-251F-4941-BA32-BAC745505EE2}" srcOrd="2" destOrd="0" presId="urn:microsoft.com/office/officeart/2005/8/layout/cycle4"/>
    <dgm:cxn modelId="{E4C04BF4-89EE-4E91-AD4A-E1CBC54B332D}" type="presParOf" srcId="{3BC8C1FF-1F62-4F1B-9CF9-69DAB978A8C0}" destId="{D20DCE58-5597-4D6C-BE9F-F9894900C2D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C6163-1C26-470E-9C8E-40D80766C521}">
      <dsp:nvSpPr>
        <dsp:cNvPr id="0" name=""/>
        <dsp:cNvSpPr/>
      </dsp:nvSpPr>
      <dsp:spPr>
        <a:xfrm>
          <a:off x="0" y="131054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CAF3-94D2-4CD3-86E9-8EDA8265163F}">
      <dsp:nvSpPr>
        <dsp:cNvPr id="0" name=""/>
        <dsp:cNvSpPr/>
      </dsp:nvSpPr>
      <dsp:spPr>
        <a:xfrm>
          <a:off x="800607" y="3843015"/>
          <a:ext cx="186944" cy="1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D9DE5-CE27-4917-B925-C735F03A5B8E}">
      <dsp:nvSpPr>
        <dsp:cNvPr id="0" name=""/>
        <dsp:cNvSpPr/>
      </dsp:nvSpPr>
      <dsp:spPr>
        <a:xfrm>
          <a:off x="570502" y="3936487"/>
          <a:ext cx="1711923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Sign Up</a:t>
          </a:r>
          <a:endParaRPr lang="en-US" sz="2700" kern="1200" dirty="0"/>
        </a:p>
      </dsp:txBody>
      <dsp:txXfrm>
        <a:off x="570502" y="3936487"/>
        <a:ext cx="1711923" cy="1209040"/>
      </dsp:txXfrm>
    </dsp:sp>
    <dsp:sp modelId="{AC7DDD8E-6736-4DF5-8CAC-3B0D3890F19A}">
      <dsp:nvSpPr>
        <dsp:cNvPr id="0" name=""/>
        <dsp:cNvSpPr/>
      </dsp:nvSpPr>
      <dsp:spPr>
        <a:xfrm>
          <a:off x="1812543" y="2870703"/>
          <a:ext cx="292608" cy="292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739A-DC3D-42B8-9A7B-77EEC725ACAC}">
      <dsp:nvSpPr>
        <dsp:cNvPr id="0" name=""/>
        <dsp:cNvSpPr/>
      </dsp:nvSpPr>
      <dsp:spPr>
        <a:xfrm>
          <a:off x="1958847" y="3017006"/>
          <a:ext cx="1349248" cy="212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Sign In</a:t>
          </a:r>
          <a:endParaRPr lang="en-US" sz="2700" kern="1200" dirty="0"/>
        </a:p>
      </dsp:txBody>
      <dsp:txXfrm>
        <a:off x="1958847" y="3017006"/>
        <a:ext cx="1349248" cy="2128519"/>
      </dsp:txXfrm>
    </dsp:sp>
    <dsp:sp modelId="{05EAADFD-3496-417F-9622-3641734CC520}">
      <dsp:nvSpPr>
        <dsp:cNvPr id="0" name=""/>
        <dsp:cNvSpPr/>
      </dsp:nvSpPr>
      <dsp:spPr>
        <a:xfrm>
          <a:off x="3113023" y="2095494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D24A-F267-44DD-8AD3-09D3E2FC1D47}">
      <dsp:nvSpPr>
        <dsp:cNvPr id="0" name=""/>
        <dsp:cNvSpPr/>
      </dsp:nvSpPr>
      <dsp:spPr>
        <a:xfrm>
          <a:off x="3308095" y="2290566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Travel Functions</a:t>
          </a:r>
          <a:endParaRPr lang="en-US" sz="2700" kern="1200" dirty="0"/>
        </a:p>
      </dsp:txBody>
      <dsp:txXfrm>
        <a:off x="3308095" y="2290566"/>
        <a:ext cx="1568704" cy="2854960"/>
      </dsp:txXfrm>
    </dsp:sp>
    <dsp:sp modelId="{EF5E8A8B-5236-4426-AF6C-08B00269D5DA}">
      <dsp:nvSpPr>
        <dsp:cNvPr id="0" name=""/>
        <dsp:cNvSpPr/>
      </dsp:nvSpPr>
      <dsp:spPr>
        <a:xfrm>
          <a:off x="4624832" y="1489958"/>
          <a:ext cx="503936" cy="503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F0100-E081-4723-9781-0AAC47B3D9DC}">
      <dsp:nvSpPr>
        <dsp:cNvPr id="0" name=""/>
        <dsp:cNvSpPr/>
      </dsp:nvSpPr>
      <dsp:spPr>
        <a:xfrm>
          <a:off x="4876800" y="1741927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Expenses</a:t>
          </a:r>
          <a:endParaRPr lang="en-US" sz="2700" kern="1200" dirty="0"/>
        </a:p>
      </dsp:txBody>
      <dsp:txXfrm>
        <a:off x="4876800" y="1741927"/>
        <a:ext cx="1625600" cy="3403600"/>
      </dsp:txXfrm>
    </dsp:sp>
    <dsp:sp modelId="{04D82278-B809-4D35-BC1C-B7C1E00C2BD2}">
      <dsp:nvSpPr>
        <dsp:cNvPr id="0" name=""/>
        <dsp:cNvSpPr/>
      </dsp:nvSpPr>
      <dsp:spPr>
        <a:xfrm>
          <a:off x="6181343" y="1085590"/>
          <a:ext cx="642112" cy="642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11021-66DA-465A-B2BC-2F47986C8765}">
      <dsp:nvSpPr>
        <dsp:cNvPr id="0" name=""/>
        <dsp:cNvSpPr/>
      </dsp:nvSpPr>
      <dsp:spPr>
        <a:xfrm>
          <a:off x="6502399" y="1406646"/>
          <a:ext cx="1625600" cy="373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Final</a:t>
          </a:r>
          <a:endParaRPr lang="en-US" sz="2700" kern="1200" dirty="0"/>
        </a:p>
      </dsp:txBody>
      <dsp:txXfrm>
        <a:off x="6502399" y="1406646"/>
        <a:ext cx="1625600" cy="373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45175-46BB-499D-B64F-272A968AD6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Calendar</a:t>
          </a:r>
          <a:endParaRPr lang="en-US" sz="2100" kern="1200" dirty="0"/>
        </a:p>
      </dsp:txBody>
      <dsp:txXfrm>
        <a:off x="5750448" y="4156276"/>
        <a:ext cx="1797595" cy="1224300"/>
      </dsp:txXfrm>
    </dsp:sp>
    <dsp:sp modelId="{E7CAF0AD-E750-4763-9913-314767942FCC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Seats</a:t>
          </a:r>
          <a:endParaRPr lang="en-US" sz="2100" kern="1200" dirty="0"/>
        </a:p>
      </dsp:txBody>
      <dsp:txXfrm>
        <a:off x="579956" y="4156276"/>
        <a:ext cx="1797595" cy="1224300"/>
      </dsp:txXfrm>
    </dsp:sp>
    <dsp:sp modelId="{9FD6CCAA-72A2-453A-9694-A037A48C69BB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Booking </a:t>
          </a:r>
          <a:endParaRPr lang="en-US" sz="2100" kern="1200" dirty="0"/>
        </a:p>
      </dsp:txBody>
      <dsp:txXfrm>
        <a:off x="5750448" y="38090"/>
        <a:ext cx="1797595" cy="1224300"/>
      </dsp:txXfrm>
    </dsp:sp>
    <dsp:sp modelId="{ECB872B9-AF65-469B-BB50-83D8960CE212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Choose Destinations</a:t>
          </a:r>
          <a:endParaRPr lang="en-US" sz="2100" kern="1200" dirty="0"/>
        </a:p>
      </dsp:txBody>
      <dsp:txXfrm>
        <a:off x="579956" y="38090"/>
        <a:ext cx="1797595" cy="1224300"/>
      </dsp:txXfrm>
    </dsp:sp>
    <dsp:sp modelId="{01D3A016-E800-46B0-A7AA-72B5DAD9D6FB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Where</a:t>
          </a:r>
          <a:endParaRPr lang="en-US" sz="3100" kern="1200" dirty="0"/>
        </a:p>
      </dsp:txBody>
      <dsp:txXfrm>
        <a:off x="2350740" y="996074"/>
        <a:ext cx="1659072" cy="1659072"/>
      </dsp:txXfrm>
    </dsp:sp>
    <dsp:sp modelId="{A2952F82-0FAC-4791-982F-2BB38DDD0F86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Hotels</a:t>
          </a:r>
          <a:endParaRPr lang="en-US" sz="3100" kern="1200" dirty="0"/>
        </a:p>
      </dsp:txBody>
      <dsp:txXfrm rot="-5400000">
        <a:off x="4118186" y="996074"/>
        <a:ext cx="1659072" cy="1659072"/>
      </dsp:txXfrm>
    </dsp:sp>
    <dsp:sp modelId="{DA94B72B-2B02-4D7B-AA93-D1F9DF0C9D94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When</a:t>
          </a:r>
          <a:endParaRPr lang="en-US" sz="3100" kern="1200" dirty="0"/>
        </a:p>
      </dsp:txBody>
      <dsp:txXfrm rot="10800000">
        <a:off x="4118186" y="2763520"/>
        <a:ext cx="1659072" cy="1659072"/>
      </dsp:txXfrm>
    </dsp:sp>
    <dsp:sp modelId="{D207B662-FEE2-470E-8525-96F61B6A121F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Express</a:t>
          </a:r>
          <a:endParaRPr lang="en-US" sz="3100" kern="1200" dirty="0"/>
        </a:p>
      </dsp:txBody>
      <dsp:txXfrm rot="5400000">
        <a:off x="2350740" y="2763520"/>
        <a:ext cx="1659072" cy="1659072"/>
      </dsp:txXfrm>
    </dsp:sp>
    <dsp:sp modelId="{1A8E2A12-251F-4941-BA32-BAC745505EE2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DCE58-5597-4D6C-BE9F-F9894900C2DE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1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1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F6F1-BE6D-4C24-BB6B-C44CB169307D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EF55-BACD-4A19-B9C3-8D7888C9DC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660073"/>
            <a:ext cx="9809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lgerianBasD" pitchFamily="82" charset="0"/>
              </a:rPr>
              <a:t>Travel &amp; Tours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lgerianBasD" pitchFamily="82" charset="0"/>
              </a:rPr>
              <a:t>&lt;Travel Management System&gt;</a:t>
            </a:r>
            <a:endParaRPr lang="en-US" sz="4000" dirty="0">
              <a:solidFill>
                <a:srgbClr val="0070C0"/>
              </a:solidFill>
              <a:latin typeface="AlgerianBasD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9" y="5288340"/>
            <a:ext cx="5846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70C0"/>
                </a:solidFill>
              </a:rPr>
              <a:t>Second </a:t>
            </a:r>
            <a:r>
              <a:rPr lang="en-US" sz="2400" b="1" i="1" dirty="0" smtClean="0">
                <a:solidFill>
                  <a:srgbClr val="0070C0"/>
                </a:solidFill>
              </a:rPr>
              <a:t>Year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70C0"/>
                </a:solidFill>
              </a:rPr>
              <a:t>Group-5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70C0"/>
                </a:solidFill>
              </a:rPr>
              <a:t>Section-A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70C0"/>
                </a:solidFill>
              </a:rPr>
              <a:t>University of Information Technology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73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2720705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Customer Booking         More Comfortable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200" dirty="0" smtClean="0">
              <a:solidFill>
                <a:srgbClr val="0070C0"/>
              </a:solidFill>
              <a:latin typeface="Algerian" pitchFamily="82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Staff                                   Exact Computerized System</a:t>
            </a:r>
            <a:endParaRPr lang="en-US" sz="32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112327" y="2854036"/>
            <a:ext cx="651164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112327" y="3853947"/>
            <a:ext cx="651164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24662" y="1070808"/>
            <a:ext cx="1756610" cy="10347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99120" y="1309209"/>
            <a:ext cx="119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Sign  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25842" y="3850105"/>
            <a:ext cx="1780674" cy="974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83378" y="3850105"/>
            <a:ext cx="1780674" cy="974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2" idx="1"/>
          </p:cNvCxnSpPr>
          <p:nvPr/>
        </p:nvCxnSpPr>
        <p:spPr>
          <a:xfrm rot="10800000" flipV="1">
            <a:off x="3224464" y="1588166"/>
            <a:ext cx="1600199" cy="2310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3"/>
            <a:endCxn id="5" idx="0"/>
          </p:cNvCxnSpPr>
          <p:nvPr/>
        </p:nvCxnSpPr>
        <p:spPr>
          <a:xfrm>
            <a:off x="6581272" y="1588166"/>
            <a:ext cx="1692443" cy="2261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0379" y="407577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Admin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2137" y="407577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User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5611" y="5525037"/>
            <a:ext cx="1120462" cy="7598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444" y="5720297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30379" y="5525036"/>
            <a:ext cx="1120462" cy="7598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64431" y="5544354"/>
            <a:ext cx="1120462" cy="7598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10684" y="5739614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8817" y="5739614"/>
            <a:ext cx="10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18" name="Elbow Connector 17"/>
          <p:cNvCxnSpPr>
            <a:stCxn id="4" idx="1"/>
            <a:endCxn id="6" idx="0"/>
          </p:cNvCxnSpPr>
          <p:nvPr/>
        </p:nvCxnSpPr>
        <p:spPr>
          <a:xfrm rot="10800000" flipV="1">
            <a:off x="1345842" y="4337383"/>
            <a:ext cx="880000" cy="11876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15" idx="0"/>
          </p:cNvCxnSpPr>
          <p:nvPr/>
        </p:nvCxnSpPr>
        <p:spPr>
          <a:xfrm>
            <a:off x="4006516" y="4337384"/>
            <a:ext cx="818146" cy="120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116179" y="4824663"/>
            <a:ext cx="0" cy="700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596980" y="1540041"/>
            <a:ext cx="3227682" cy="2310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659874" y="1512136"/>
            <a:ext cx="3227682" cy="2310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4519233"/>
              </p:ext>
            </p:extLst>
          </p:nvPr>
        </p:nvGraphicFramePr>
        <p:xfrm>
          <a:off x="1156236" y="1191070"/>
          <a:ext cx="8128000" cy="521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549" y="837127"/>
            <a:ext cx="280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User Mode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4444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0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82" y="1672137"/>
            <a:ext cx="3899987" cy="3858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1622" y="433136"/>
            <a:ext cx="8795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 for your attention</a:t>
            </a:r>
            <a:endParaRPr lang="en-US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16" y="250789"/>
            <a:ext cx="6899157" cy="66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3" y="585434"/>
            <a:ext cx="2174646" cy="2540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3503" y="1681242"/>
            <a:ext cx="4694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an Myae Lwin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750091" y="4487313"/>
            <a:ext cx="7130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ata about hotels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Room types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Cost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Hotel location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44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1584" y="2051508"/>
            <a:ext cx="359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dirty="0" smtClean="0"/>
              <a:t>in Htet Htet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795874" y="49861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to When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Calendar functions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Location in Myanmar</a:t>
            </a: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2" y="617474"/>
            <a:ext cx="1716309" cy="21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3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2" y="510448"/>
            <a:ext cx="1348830" cy="1978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100" y="1682176"/>
            <a:ext cx="421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gyin Khin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40946" y="4288665"/>
            <a:ext cx="4802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700" dirty="0" smtClean="0"/>
              <a:t>&lt;User&gt;Sign In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700" dirty="0" smtClean="0"/>
              <a:t>&lt;User&gt;Sign Up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700" dirty="0" smtClean="0"/>
              <a:t>Expenses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08525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9" y="473622"/>
            <a:ext cx="4202546" cy="2562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8138" y="2051508"/>
            <a:ext cx="314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dirty="0" smtClean="0"/>
              <a:t>et Chel Khine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320" y="4430214"/>
            <a:ext cx="67614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about hotels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Room types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Cost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Hotel location</a:t>
            </a:r>
          </a:p>
        </p:txBody>
      </p:sp>
    </p:spTree>
    <p:extLst>
      <p:ext uri="{BB962C8B-B14F-4D97-AF65-F5344CB8AC3E}">
        <p14:creationId xmlns:p14="http://schemas.microsoft.com/office/powerpoint/2010/main" val="2794272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" y="258330"/>
            <a:ext cx="2494108" cy="2494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3117" y="1876675"/>
            <a:ext cx="329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</a:t>
            </a:r>
            <a:r>
              <a:rPr lang="en-US" sz="4000" dirty="0" smtClean="0"/>
              <a:t>yo  </a:t>
            </a:r>
            <a:r>
              <a:rPr lang="en-US" sz="4000" dirty="0"/>
              <a:t>T</a:t>
            </a:r>
            <a:r>
              <a:rPr lang="en-US" sz="4000" dirty="0" smtClean="0"/>
              <a:t>hu Ta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3375" y="4468969"/>
            <a:ext cx="4314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Admin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Update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View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Delete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7175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6" y="511974"/>
            <a:ext cx="1746453" cy="1949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1687" y="1697565"/>
            <a:ext cx="385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</a:t>
            </a:r>
            <a:r>
              <a:rPr lang="en-US" sz="4000" dirty="0" smtClean="0"/>
              <a:t>yar Min Maung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554" y="4134118"/>
            <a:ext cx="55507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Seat Plan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Linking Calendar Functions with seats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Time Limit with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261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9" y="0"/>
            <a:ext cx="2669309" cy="2669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189" y="272532"/>
            <a:ext cx="139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  Naw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885717" y="837548"/>
            <a:ext cx="310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 Si Ngon Oo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227113"/>
            <a:ext cx="2859585" cy="1824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9893" y="4662152"/>
            <a:ext cx="300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Help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Contact Us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Feedback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7304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AlgerianBasD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dcterms:created xsi:type="dcterms:W3CDTF">2018-04-04T06:33:19Z</dcterms:created>
  <dcterms:modified xsi:type="dcterms:W3CDTF">2018-04-12T04:30:23Z</dcterms:modified>
</cp:coreProperties>
</file>