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4" r:id="rId9"/>
    <p:sldId id="275" r:id="rId10"/>
    <p:sldId id="263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4" r:id="rId24"/>
    <p:sldId id="265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2E4FD-7F98-4BAC-6216-9C369C6437FE}" v="124" dt="2021-01-18T15:14:23.696"/>
    <p1510:client id="{83E1D77B-5AB6-6762-DDCB-A9A294B218D5}" v="2241" dt="2021-01-18T15:55:18.837"/>
    <p1510:client id="{894D06BB-C43B-1962-0D1F-9AEFFBBF91A4}" v="48" dt="2021-01-18T14:04:22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3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2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8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8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9D12-5366-4BB3-A94A-87FE0701462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1B28-3AD9-4594-A69F-5B859EC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9382" y="1622739"/>
            <a:ext cx="8825658" cy="1519706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Vibes Bot </a:t>
            </a:r>
            <a:r>
              <a:rPr lang="en-US" b="1" cap="none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/>
            </a:r>
            <a:br>
              <a:rPr lang="en-US" b="1" cap="none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US" sz="2400">
                <a:latin typeface="Calibri"/>
                <a:cs typeface="Calibri"/>
              </a:rPr>
              <a:t>(Implement with </a:t>
            </a:r>
            <a:r>
              <a:rPr lang="en-US" sz="2400" err="1">
                <a:latin typeface="Calibri"/>
                <a:cs typeface="Calibri"/>
              </a:rPr>
              <a:t>UIPath</a:t>
            </a:r>
            <a:r>
              <a:rPr lang="en-US" sz="2400">
                <a:latin typeface="Calibri"/>
                <a:cs typeface="Calibri"/>
              </a:rPr>
              <a:t> Studio)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Year, Knowledge Engineering</a:t>
            </a:r>
          </a:p>
          <a:p>
            <a:pPr algn="ctr"/>
            <a:r>
              <a:rPr lang="en-US" dirty="0"/>
              <a:t>Robotic Process Automation (KE-42119)</a:t>
            </a:r>
          </a:p>
          <a:p>
            <a:pPr algn="ctr"/>
            <a:r>
              <a:rPr lang="en-US" dirty="0"/>
              <a:t>University of Information </a:t>
            </a:r>
            <a:r>
              <a:rPr lang="en-US" dirty="0" smtClean="0"/>
              <a:t>Technology</a:t>
            </a:r>
          </a:p>
          <a:p>
            <a:pPr algn="r"/>
            <a:r>
              <a:rPr lang="en-US" dirty="0" err="1" smtClean="0"/>
              <a:t>Hnin</a:t>
            </a:r>
            <a:r>
              <a:rPr lang="en-US" dirty="0" smtClean="0"/>
              <a:t> </a:t>
            </a:r>
            <a:r>
              <a:rPr lang="en-US" dirty="0" err="1" smtClean="0"/>
              <a:t>Htet</a:t>
            </a:r>
            <a:r>
              <a:rPr lang="en-US" dirty="0" smtClean="0"/>
              <a:t> </a:t>
            </a:r>
            <a:r>
              <a:rPr lang="en-US" dirty="0" err="1" smtClean="0"/>
              <a:t>htet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079" y="1999769"/>
            <a:ext cx="3620012" cy="1941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901" t="37104" r="36869" b="32791"/>
          <a:stretch/>
        </p:blipFill>
        <p:spPr>
          <a:xfrm>
            <a:off x="6660498" y="1869208"/>
            <a:ext cx="3412902" cy="2202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5921" y="5098804"/>
            <a:ext cx="808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Input Dialog box which indicate user to choose the Media Sites.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984124" y="2345260"/>
            <a:ext cx="1068676" cy="51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43" y="2309565"/>
            <a:ext cx="3295650" cy="1800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07086" y="4597291"/>
            <a:ext cx="7306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Input Dialog box which indicate user to type the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43743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36" y="2210694"/>
            <a:ext cx="33147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59" y="2195979"/>
            <a:ext cx="3276600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236" y="4234936"/>
            <a:ext cx="5038725" cy="22002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899302" y="2701231"/>
            <a:ext cx="759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70501" y="5335073"/>
            <a:ext cx="991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9759" y="5150407"/>
            <a:ext cx="2259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Error Handling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28698" y="2501850"/>
            <a:ext cx="151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36001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74" y="1712154"/>
            <a:ext cx="4848225" cy="22764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346854" y="2758104"/>
            <a:ext cx="97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93075" y="2558049"/>
            <a:ext cx="349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Switch Case to choose website</a:t>
            </a:r>
          </a:p>
        </p:txBody>
      </p:sp>
      <p:pic>
        <p:nvPicPr>
          <p:cNvPr id="3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EA58A3D0-45E2-476E-A037-A146AA932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98" y="4098795"/>
            <a:ext cx="4855375" cy="240587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D5F97DB8-6BAC-4232-80E3-BB58FF539527}"/>
              </a:ext>
            </a:extLst>
          </p:cNvPr>
          <p:cNvCxnSpPr>
            <a:cxnSpLocks/>
          </p:cNvCxnSpPr>
          <p:nvPr/>
        </p:nvCxnSpPr>
        <p:spPr>
          <a:xfrm>
            <a:off x="6346853" y="5115990"/>
            <a:ext cx="97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0558CC-B8B8-413C-AE41-55E9912874DE}"/>
              </a:ext>
            </a:extLst>
          </p:cNvPr>
          <p:cNvSpPr txBox="1"/>
          <p:nvPr/>
        </p:nvSpPr>
        <p:spPr>
          <a:xfrm>
            <a:off x="7493074" y="4570878"/>
            <a:ext cx="349017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In data scraping, we give "</a:t>
            </a:r>
            <a:r>
              <a:rPr lang="en-US" sz="2000" err="1"/>
              <a:t>MaxNumberOfResults</a:t>
            </a:r>
            <a:r>
              <a:rPr lang="en-US" sz="2000"/>
              <a:t>=10" to extract 10 rows</a:t>
            </a:r>
          </a:p>
        </p:txBody>
      </p:sp>
    </p:spTree>
    <p:extLst>
      <p:ext uri="{BB962C8B-B14F-4D97-AF65-F5344CB8AC3E}">
        <p14:creationId xmlns:p14="http://schemas.microsoft.com/office/powerpoint/2010/main" val="19197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17" y="3136207"/>
            <a:ext cx="3391618" cy="1519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8" y="1809541"/>
            <a:ext cx="3400425" cy="12763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03065" y="2391259"/>
            <a:ext cx="89134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48518" y="3848920"/>
            <a:ext cx="104589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93984" y="3655737"/>
            <a:ext cx="4159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Send .</a:t>
            </a:r>
            <a:r>
              <a:rPr lang="en-US" sz="2000" err="1"/>
              <a:t>xlsx</a:t>
            </a:r>
            <a:r>
              <a:rPr lang="en-US" sz="2000"/>
              <a:t> file to User Email address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1" y="2191204"/>
            <a:ext cx="4043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Write the extract data table to excel 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4B7D6C42-2BF6-470E-853E-42F9A1E49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52" y="4728144"/>
            <a:ext cx="3393318" cy="16905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BDD6909-FA96-4570-9F0D-5AB1748C1833}"/>
              </a:ext>
            </a:extLst>
          </p:cNvPr>
          <p:cNvCxnSpPr/>
          <p:nvPr/>
        </p:nvCxnSpPr>
        <p:spPr>
          <a:xfrm>
            <a:off x="5073669" y="5381749"/>
            <a:ext cx="89134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23749DA2-3FFC-4951-AB04-03C1008903EE}"/>
              </a:ext>
            </a:extLst>
          </p:cNvPr>
          <p:cNvSpPr txBox="1"/>
          <p:nvPr/>
        </p:nvSpPr>
        <p:spPr>
          <a:xfrm>
            <a:off x="6271405" y="5181694"/>
            <a:ext cx="40439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Receive the email from Vibe Bot</a:t>
            </a:r>
          </a:p>
        </p:txBody>
      </p:sp>
    </p:spTree>
    <p:extLst>
      <p:ext uri="{BB962C8B-B14F-4D97-AF65-F5344CB8AC3E}">
        <p14:creationId xmlns:p14="http://schemas.microsoft.com/office/powerpoint/2010/main" val="106967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  <p:pic>
        <p:nvPicPr>
          <p:cNvPr id="4" name="Content Placeholder 3" descr="Graphical user interface, application, table, Exce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89283"/>
            <a:ext cx="9185694" cy="34694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20228" y="5742472"/>
            <a:ext cx="415987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What we get from mail</a:t>
            </a:r>
          </a:p>
        </p:txBody>
      </p:sp>
    </p:spTree>
    <p:extLst>
      <p:ext uri="{BB962C8B-B14F-4D97-AF65-F5344CB8AC3E}">
        <p14:creationId xmlns:p14="http://schemas.microsoft.com/office/powerpoint/2010/main" val="57182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  <p:pic>
        <p:nvPicPr>
          <p:cNvPr id="4" name="Content Placeholder 3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465" y="1859245"/>
            <a:ext cx="7715550" cy="38719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20228" y="5742472"/>
            <a:ext cx="415987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Create Tenant in UiPath Orchestrator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  <p:pic>
        <p:nvPicPr>
          <p:cNvPr id="6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BB316445-BA7C-4228-BB0F-C3D16F1F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88" y="4646024"/>
            <a:ext cx="8409317" cy="172022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D2A3D20-8221-40CB-9664-221E5196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59" y="1621331"/>
            <a:ext cx="8418125" cy="2443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841D7ED-7C1D-4D66-B00C-CAC0E62D1753}"/>
              </a:ext>
            </a:extLst>
          </p:cNvPr>
          <p:cNvSpPr txBox="1"/>
          <p:nvPr/>
        </p:nvSpPr>
        <p:spPr>
          <a:xfrm>
            <a:off x="9483833" y="5309133"/>
            <a:ext cx="415987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Create robot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1FD064B-7953-4941-8343-06E0AC2FA607}"/>
              </a:ext>
            </a:extLst>
          </p:cNvPr>
          <p:cNvSpPr txBox="1"/>
          <p:nvPr/>
        </p:nvSpPr>
        <p:spPr>
          <a:xfrm>
            <a:off x="9463179" y="2334977"/>
            <a:ext cx="40439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Create machine </a:t>
            </a:r>
          </a:p>
        </p:txBody>
      </p:sp>
    </p:spTree>
    <p:extLst>
      <p:ext uri="{BB962C8B-B14F-4D97-AF65-F5344CB8AC3E}">
        <p14:creationId xmlns:p14="http://schemas.microsoft.com/office/powerpoint/2010/main" val="356502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B048D5C-B3A5-49D1-A9A8-E5B112FC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8" y="1799815"/>
            <a:ext cx="8425393" cy="2184421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68FFEF86-6A45-4CB3-80C7-25AB5EA658AC}"/>
              </a:ext>
            </a:extLst>
          </p:cNvPr>
          <p:cNvSpPr txBox="1"/>
          <p:nvPr/>
        </p:nvSpPr>
        <p:spPr>
          <a:xfrm>
            <a:off x="9233141" y="2493128"/>
            <a:ext cx="40439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Create environment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52B762A0-7C81-40FC-9B4B-A2198C22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6" y="4042682"/>
            <a:ext cx="3283418" cy="2630119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A030D918-0F6B-4EB0-8AA7-400E6D2BCD57}"/>
              </a:ext>
            </a:extLst>
          </p:cNvPr>
          <p:cNvSpPr txBox="1"/>
          <p:nvPr/>
        </p:nvSpPr>
        <p:spPr>
          <a:xfrm>
            <a:off x="5825707" y="4951656"/>
            <a:ext cx="40439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Make connection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A12CA37-F6B4-487F-A002-91E6C183AF67}"/>
              </a:ext>
            </a:extLst>
          </p:cNvPr>
          <p:cNvCxnSpPr/>
          <p:nvPr/>
        </p:nvCxnSpPr>
        <p:spPr>
          <a:xfrm>
            <a:off x="4426687" y="5151711"/>
            <a:ext cx="89134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D13BBB8-64CA-4160-A0DE-6D407400758E}"/>
              </a:ext>
            </a:extLst>
          </p:cNvPr>
          <p:cNvSpPr txBox="1">
            <a:spLocks/>
          </p:cNvSpPr>
          <p:nvPr/>
        </p:nvSpPr>
        <p:spPr>
          <a:xfrm>
            <a:off x="1146760" y="3966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52B762A0-7C81-40FC-9B4B-A2198C22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33" y="1641663"/>
            <a:ext cx="5862534" cy="5160534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A030D918-0F6B-4EB0-8AA7-400E6D2BCD57}"/>
              </a:ext>
            </a:extLst>
          </p:cNvPr>
          <p:cNvSpPr txBox="1"/>
          <p:nvPr/>
        </p:nvSpPr>
        <p:spPr>
          <a:xfrm>
            <a:off x="8384877" y="2565014"/>
            <a:ext cx="40439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Publish to Orchestrator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A12CA37-F6B4-487F-A002-91E6C183AF67}"/>
              </a:ext>
            </a:extLst>
          </p:cNvPr>
          <p:cNvCxnSpPr/>
          <p:nvPr/>
        </p:nvCxnSpPr>
        <p:spPr>
          <a:xfrm>
            <a:off x="6985857" y="2765069"/>
            <a:ext cx="89134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186498F-BC55-41E0-BF4D-64B4AA00BBF2}"/>
              </a:ext>
            </a:extLst>
          </p:cNvPr>
          <p:cNvSpPr txBox="1">
            <a:spLocks/>
          </p:cNvSpPr>
          <p:nvPr/>
        </p:nvSpPr>
        <p:spPr>
          <a:xfrm>
            <a:off x="1146760" y="42333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Presentation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03" y="1931832"/>
            <a:ext cx="8793608" cy="437881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What is Vibes Bot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Features/Flow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Activities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Why we use Data Scraping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Orchestrator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Snapshot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Future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Learning from the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58498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52B762A0-7C81-40FC-9B4B-A2198C22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33" y="1824496"/>
            <a:ext cx="5862534" cy="1890641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A030D918-0F6B-4EB0-8AA7-400E6D2BCD57}"/>
              </a:ext>
            </a:extLst>
          </p:cNvPr>
          <p:cNvSpPr txBox="1"/>
          <p:nvPr/>
        </p:nvSpPr>
        <p:spPr>
          <a:xfrm>
            <a:off x="8384877" y="2565014"/>
            <a:ext cx="40439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Receive as a package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A12CA37-F6B4-487F-A002-91E6C183AF67}"/>
              </a:ext>
            </a:extLst>
          </p:cNvPr>
          <p:cNvCxnSpPr/>
          <p:nvPr/>
        </p:nvCxnSpPr>
        <p:spPr>
          <a:xfrm>
            <a:off x="6985857" y="2765069"/>
            <a:ext cx="89134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9C58C15-FCC6-437A-A293-16720E1949D2}"/>
              </a:ext>
            </a:extLst>
          </p:cNvPr>
          <p:cNvSpPr txBox="1">
            <a:spLocks/>
          </p:cNvSpPr>
          <p:nvPr/>
        </p:nvSpPr>
        <p:spPr>
          <a:xfrm>
            <a:off x="1146760" y="4768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425E394-D23F-41EE-A0B6-AF384606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8" y="4023584"/>
            <a:ext cx="5862534" cy="14606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3D95CF72-1F09-4768-93AE-D3E8A69ACDFE}"/>
              </a:ext>
            </a:extLst>
          </p:cNvPr>
          <p:cNvSpPr txBox="1"/>
          <p:nvPr/>
        </p:nvSpPr>
        <p:spPr>
          <a:xfrm>
            <a:off x="8356122" y="4549089"/>
            <a:ext cx="40439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Create a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A106A2A-E84D-480E-B800-9EB91D11F115}"/>
              </a:ext>
            </a:extLst>
          </p:cNvPr>
          <p:cNvCxnSpPr>
            <a:cxnSpLocks/>
          </p:cNvCxnSpPr>
          <p:nvPr/>
        </p:nvCxnSpPr>
        <p:spPr>
          <a:xfrm>
            <a:off x="6957102" y="4749144"/>
            <a:ext cx="89134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3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xmlns="" id="{52B762A0-7C81-40FC-9B4B-A2198C22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21" y="1824496"/>
            <a:ext cx="7142926" cy="3802829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A030D918-0F6B-4EB0-8AA7-400E6D2BCD57}"/>
              </a:ext>
            </a:extLst>
          </p:cNvPr>
          <p:cNvSpPr txBox="1"/>
          <p:nvPr/>
        </p:nvSpPr>
        <p:spPr>
          <a:xfrm>
            <a:off x="8212349" y="2565014"/>
            <a:ext cx="404396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When create trigger, we choose daily option to receive news daily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9C58C15-FCC6-437A-A293-16720E1949D2}"/>
              </a:ext>
            </a:extLst>
          </p:cNvPr>
          <p:cNvSpPr txBox="1">
            <a:spLocks/>
          </p:cNvSpPr>
          <p:nvPr/>
        </p:nvSpPr>
        <p:spPr>
          <a:xfrm>
            <a:off x="1146760" y="4768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2B762A0-7C81-40FC-9B4B-A2198C22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7" y="1610373"/>
            <a:ext cx="7142926" cy="2160735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A030D918-0F6B-4EB0-8AA7-400E6D2BCD57}"/>
              </a:ext>
            </a:extLst>
          </p:cNvPr>
          <p:cNvSpPr txBox="1"/>
          <p:nvPr/>
        </p:nvSpPr>
        <p:spPr>
          <a:xfrm>
            <a:off x="8212349" y="2565014"/>
            <a:ext cx="404396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Pop up when we run trigger.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9C58C15-FCC6-437A-A293-16720E1949D2}"/>
              </a:ext>
            </a:extLst>
          </p:cNvPr>
          <p:cNvSpPr txBox="1">
            <a:spLocks/>
          </p:cNvSpPr>
          <p:nvPr/>
        </p:nvSpPr>
        <p:spPr>
          <a:xfrm>
            <a:off x="1146760" y="47681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Snapshot (continued)</a:t>
            </a:r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7E6ADCA7-15CB-49A8-A584-1E05E1B0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4745794"/>
            <a:ext cx="7056407" cy="708516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33ADFDB6-360E-4EAE-B110-F6EDC58F4E3B}"/>
              </a:ext>
            </a:extLst>
          </p:cNvPr>
          <p:cNvSpPr txBox="1"/>
          <p:nvPr/>
        </p:nvSpPr>
        <p:spPr>
          <a:xfrm>
            <a:off x="8212348" y="4692862"/>
            <a:ext cx="404396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job, there will show successfully </a:t>
            </a:r>
            <a:r>
              <a:rPr lang="en-US" sz="2000"/>
              <a:t>completed message.</a:t>
            </a:r>
          </a:p>
        </p:txBody>
      </p:sp>
    </p:spTree>
    <p:extLst>
      <p:ext uri="{BB962C8B-B14F-4D97-AF65-F5344CB8AC3E}">
        <p14:creationId xmlns:p14="http://schemas.microsoft.com/office/powerpoint/2010/main" val="3322258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30149"/>
            <a:ext cx="9905999" cy="38358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Our automation project only use 5 Media Websites then, as could add more sites.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Moreover, News categories like sports, health, politics, technology, crimes could be extract depend on individuals favorite topic.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We could enhance our project to search the word (</a:t>
            </a:r>
            <a:r>
              <a:rPr lang="en-US" err="1"/>
              <a:t>eg</a:t>
            </a:r>
            <a:r>
              <a:rPr lang="en-US"/>
              <a:t>. Covid-19) and extract the news related to that word.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Learning from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0468"/>
            <a:ext cx="9905999" cy="39409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We get knowledge of Robotic Process Automation(RPA) implementing with </a:t>
            </a:r>
            <a:r>
              <a:rPr lang="en-US" err="1"/>
              <a:t>UIPath</a:t>
            </a:r>
            <a:r>
              <a:rPr lang="en-US"/>
              <a:t> Studio (tool that can model an organization's business processes in a visual way).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Moreover, we get to know the Activities use in UiPath Studio and the practical use of email automation, selectors, exception handling, advanced UI interactions, etc… . </a:t>
            </a:r>
          </a:p>
        </p:txBody>
      </p:sp>
    </p:spTree>
    <p:extLst>
      <p:ext uri="{BB962C8B-B14F-4D97-AF65-F5344CB8AC3E}">
        <p14:creationId xmlns:p14="http://schemas.microsoft.com/office/powerpoint/2010/main" val="3878382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7438"/>
            <a:ext cx="9905999" cy="418563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This project offers the following facilities.</a:t>
            </a:r>
          </a:p>
          <a:p>
            <a:pPr marL="0" indent="0">
              <a:buNone/>
            </a:pPr>
            <a:r>
              <a:rPr lang="en-US" b="1"/>
              <a:t>1) Select as you like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Vibes Bot offer sources from different sites: Myanmar Times, Eleven, Irrawaddy, BBC, VOA.</a:t>
            </a:r>
          </a:p>
          <a:p>
            <a:pPr marL="0" indent="0">
              <a:buNone/>
            </a:pPr>
            <a:r>
              <a:rPr lang="en-US" b="1"/>
              <a:t>2) Combine and mix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send you daily latest news</a:t>
            </a:r>
            <a:r>
              <a:rPr lang="en-US" b="1"/>
              <a:t> </a:t>
            </a:r>
            <a:r>
              <a:rPr lang="en-US"/>
              <a:t>with mixed categories.</a:t>
            </a:r>
            <a:endParaRPr lang="en-US" b="1"/>
          </a:p>
          <a:p>
            <a:pPr marL="0" indent="0">
              <a:buNone/>
            </a:pPr>
            <a:r>
              <a:rPr lang="en-US" b="1"/>
              <a:t>3) Done! Sit back and relax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You feel well-rested brain, avoid scrolling a considerable amount of unrequired/mindless information from social media.</a:t>
            </a:r>
          </a:p>
        </p:txBody>
      </p:sp>
    </p:spTree>
    <p:extLst>
      <p:ext uri="{BB962C8B-B14F-4D97-AF65-F5344CB8AC3E}">
        <p14:creationId xmlns:p14="http://schemas.microsoft.com/office/powerpoint/2010/main" val="167347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4702" y="2833352"/>
            <a:ext cx="56225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All !</a:t>
            </a:r>
          </a:p>
        </p:txBody>
      </p:sp>
    </p:spTree>
    <p:extLst>
      <p:ext uri="{BB962C8B-B14F-4D97-AF65-F5344CB8AC3E}">
        <p14:creationId xmlns:p14="http://schemas.microsoft.com/office/powerpoint/2010/main" val="308132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0248" y="2967335"/>
            <a:ext cx="3411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6543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Vibes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22427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Stay informed quickly and easily with a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daily email</a:t>
            </a:r>
            <a:r>
              <a:rPr lang="en-US">
                <a:ea typeface="+mn-lt"/>
                <a:cs typeface="+mn-lt"/>
              </a:rPr>
              <a:t> of the latest local and global news.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“Vibes Bot” helps you to keep in touch with the people and things you care about by sending you personal email.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Not only saving you hours of time spent checking sites and scrolling feeds but also with the latest updates it becomes much more than that.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So, you won't miss the latest rumors, theories.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ea typeface="+mn-lt"/>
                <a:cs typeface="+mn-lt"/>
              </a:rPr>
              <a:t>Our goal with “Vibes bot” is to help people follow any topic without stress, easily on their busy schedule.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Features of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4558"/>
            <a:ext cx="9905999" cy="43401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news from one of the following websites can choose.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Myanmar Times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Eleven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Irrawaddy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BBC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VOA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 of Orchestrator to set time on sending mail.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Ready to see 10 latest news in excel file (containing News Headers, URLs and (Published date if the website has) </a:t>
            </a:r>
            <a:r>
              <a:rPr lang="en-US" dirty="0" smtClean="0"/>
              <a:t> </a:t>
            </a:r>
            <a:r>
              <a:rPr lang="en-US" dirty="0"/>
              <a:t>in your in inbox daily.</a:t>
            </a:r>
          </a:p>
        </p:txBody>
      </p:sp>
    </p:spTree>
    <p:extLst>
      <p:ext uri="{BB962C8B-B14F-4D97-AF65-F5344CB8AC3E}">
        <p14:creationId xmlns:p14="http://schemas.microsoft.com/office/powerpoint/2010/main" val="244936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Activities that we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1831"/>
            <a:ext cx="9905999" cy="43401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Input Dialog – for user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– for error handling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Assign – for error handling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 Message – for error handling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Switch – for choosing one into 5 of Media websites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Open browser – for opening the Media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Write Range – for writing extracted data into excel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 SMTP Mail Message – for sending message to user</a:t>
            </a:r>
          </a:p>
        </p:txBody>
      </p:sp>
    </p:spTree>
    <p:extLst>
      <p:ext uri="{BB962C8B-B14F-4D97-AF65-F5344CB8AC3E}">
        <p14:creationId xmlns:p14="http://schemas.microsoft.com/office/powerpoint/2010/main" val="411244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we use Data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749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/>
              <a:t>Data Scraping </a:t>
            </a:r>
            <a:r>
              <a:rPr lang="en-US" b="0">
                <a:effectLst/>
              </a:rPr>
              <a:t>is a powerful component of </a:t>
            </a:r>
            <a:r>
              <a:rPr lang="en-US" b="1" err="1"/>
              <a:t>UiPath</a:t>
            </a:r>
            <a:r>
              <a:rPr lang="en-US" b="1"/>
              <a:t> Studio</a:t>
            </a:r>
            <a:r>
              <a:rPr lang="en-US" b="0">
                <a:effectLst/>
              </a:rPr>
              <a:t> which enables us to extract </a:t>
            </a:r>
            <a:r>
              <a:rPr lang="en-US" b="1"/>
              <a:t>structured data from our browser, application or document</a:t>
            </a:r>
            <a:r>
              <a:rPr lang="en-US" b="0">
                <a:effectLst/>
              </a:rPr>
              <a:t> to a </a:t>
            </a:r>
            <a:r>
              <a:rPr lang="en-US" b="1"/>
              <a:t>database, CSV file or Excel spreadsheet</a:t>
            </a:r>
            <a:r>
              <a:rPr lang="en-US" b="0">
                <a:effectLst/>
              </a:rPr>
              <a:t>.</a:t>
            </a:r>
            <a:r>
              <a:rPr lang="en-US" b="1"/>
              <a:t>  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b="0">
                <a:effectLst/>
              </a:rPr>
              <a:t>So we can extract anything we see on a web browser like news’ “title” and “published dates”.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/>
              <a:t>It</a:t>
            </a:r>
            <a:r>
              <a:rPr lang="en-US"/>
              <a:t> can automatically log in to a </a:t>
            </a:r>
            <a:r>
              <a:rPr lang="en-US" b="1"/>
              <a:t>web</a:t>
            </a:r>
            <a:r>
              <a:rPr lang="en-US"/>
              <a:t> site, extract </a:t>
            </a:r>
            <a:r>
              <a:rPr lang="en-US" b="1"/>
              <a:t>data</a:t>
            </a:r>
            <a:r>
              <a:rPr lang="en-US"/>
              <a:t> spanning multiple </a:t>
            </a:r>
            <a:r>
              <a:rPr lang="en-US" b="1"/>
              <a:t>web</a:t>
            </a:r>
            <a:r>
              <a:rPr lang="en-US"/>
              <a:t> pages, filter and transform </a:t>
            </a:r>
            <a:r>
              <a:rPr lang="en-US" b="1"/>
              <a:t>it</a:t>
            </a:r>
            <a:r>
              <a:rPr lang="en-US"/>
              <a:t> into the format of our choice, before integrating </a:t>
            </a:r>
            <a:r>
              <a:rPr lang="en-US" b="1"/>
              <a:t>it</a:t>
            </a:r>
            <a:r>
              <a:rPr lang="en-US"/>
              <a:t> into another </a:t>
            </a:r>
            <a:r>
              <a:rPr lang="en-US" b="1"/>
              <a:t>application</a:t>
            </a:r>
            <a:r>
              <a:rPr lang="en-US"/>
              <a:t> or </a:t>
            </a:r>
            <a:r>
              <a:rPr lang="en-US" b="1"/>
              <a:t>web</a:t>
            </a:r>
            <a:r>
              <a:rPr lang="en-US"/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280944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Orchestrator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UiPath Orchestrator is a web application that enables you to organize your UiPath Robots in executing repetitive business processes.</a:t>
            </a:r>
          </a:p>
          <a:p>
            <a:r>
              <a:rPr lang="en-US"/>
              <a:t>Orchestrator lets manage the creation, monitoring, and deployment of resources in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131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Orchestrator Main Capabilities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Provisioning</a:t>
            </a:r>
            <a:r>
              <a:rPr lang="en-US"/>
              <a:t> creates and maintains the connection between Robots and Web application</a:t>
            </a:r>
          </a:p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Deployment</a:t>
            </a:r>
            <a:r>
              <a:rPr lang="en-US"/>
              <a:t> assures the correct delivery of the package versions to the assigned Robots for execution</a:t>
            </a:r>
          </a:p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Configuration</a:t>
            </a:r>
            <a:r>
              <a:rPr lang="en-US"/>
              <a:t> maintains and delivers Robot environments and process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2730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Orchestrator Main Capabilities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Queues</a:t>
            </a:r>
            <a:r>
              <a:rPr lang="en-US"/>
              <a:t> ensures the queues and queue items management</a:t>
            </a:r>
          </a:p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Monitoring</a:t>
            </a:r>
            <a:r>
              <a:rPr lang="en-US"/>
              <a:t> keeps track of Robot identification data and maintains user permissions</a:t>
            </a:r>
          </a:p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Logging</a:t>
            </a:r>
            <a:r>
              <a:rPr lang="en-US"/>
              <a:t> stores and indexes the logs to an SQL database and/or </a:t>
            </a:r>
            <a:r>
              <a:rPr lang="en-US" err="1"/>
              <a:t>ElasticSearch</a:t>
            </a:r>
            <a:r>
              <a:rPr lang="en-US"/>
              <a:t> (depending on your architecture and configuration)</a:t>
            </a:r>
          </a:p>
          <a:p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Inter-connectivity</a:t>
            </a:r>
            <a:r>
              <a:rPr lang="en-US"/>
              <a:t> acts as the centralized point of communication for 3rd party solutions 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035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817</Words>
  <Application>Microsoft Office PowerPoint</Application>
  <PresentationFormat>Custom</PresentationFormat>
  <Paragraphs>107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Vibes Bot  (Implement with UIPath Studio)</vt:lpstr>
      <vt:lpstr>Presentation Outlines</vt:lpstr>
      <vt:lpstr>What is Vibes Bot</vt:lpstr>
      <vt:lpstr>Features of Automation</vt:lpstr>
      <vt:lpstr>Activities that we used </vt:lpstr>
      <vt:lpstr>Why we use Data Scraping</vt:lpstr>
      <vt:lpstr>Orchestrator</vt:lpstr>
      <vt:lpstr>Orchestrator Main Capabilities</vt:lpstr>
      <vt:lpstr>Orchestrator Main Capabilities</vt:lpstr>
      <vt:lpstr>Snapshot</vt:lpstr>
      <vt:lpstr>Snapshot (continued)</vt:lpstr>
      <vt:lpstr>Snapshot (continued)</vt:lpstr>
      <vt:lpstr>Snapshot (continued)</vt:lpstr>
      <vt:lpstr>Snapshot (continued)</vt:lpstr>
      <vt:lpstr>Snapshot (continued)</vt:lpstr>
      <vt:lpstr>Snapshot (continued)</vt:lpstr>
      <vt:lpstr>Snapshot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</vt:lpstr>
      <vt:lpstr>Learning from the project</vt:lpstr>
      <vt:lpstr>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HninHtetHtet</cp:lastModifiedBy>
  <cp:revision>21</cp:revision>
  <dcterms:created xsi:type="dcterms:W3CDTF">2021-01-18T08:10:22Z</dcterms:created>
  <dcterms:modified xsi:type="dcterms:W3CDTF">2023-06-30T12:04:54Z</dcterms:modified>
</cp:coreProperties>
</file>