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56" r:id="rId4"/>
    <p:sldId id="257" r:id="rId5"/>
    <p:sldId id="262" r:id="rId6"/>
    <p:sldId id="275" r:id="rId7"/>
    <p:sldId id="258" r:id="rId8"/>
    <p:sldId id="260" r:id="rId9"/>
    <p:sldId id="263" r:id="rId10"/>
    <p:sldId id="268" r:id="rId11"/>
    <p:sldId id="264" r:id="rId12"/>
    <p:sldId id="261" r:id="rId13"/>
    <p:sldId id="274" r:id="rId14"/>
    <p:sldId id="265" r:id="rId15"/>
    <p:sldId id="280" r:id="rId16"/>
    <p:sldId id="266" r:id="rId17"/>
    <p:sldId id="267" r:id="rId18"/>
    <p:sldId id="279" r:id="rId19"/>
    <p:sldId id="271" r:id="rId20"/>
    <p:sldId id="281" r:id="rId21"/>
    <p:sldId id="283" r:id="rId22"/>
    <p:sldId id="282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0B77-6E99-4A4E-8C22-A9FDD28A02C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ED689-9776-4D6C-8072-5DC302BD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JnGa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ungnguyens/Demo_WS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188" y="171812"/>
            <a:ext cx="1111826" cy="109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767208" y="171812"/>
            <a:ext cx="693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ĐẠI HỌC HỌC BÁCH KHOA TP.HCM</a:t>
            </a: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KHOA ĐIỆN -  ĐIỆN TỬ</a:t>
            </a: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BỘ MÔN VIỄN THÔNG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3908" y="175735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Sensor Network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-o0o-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230" y="3135905"/>
            <a:ext cx="91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CC2530 – CONTIKI SENSINODE</a:t>
            </a:r>
            <a:endParaRPr lang="vi-VN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4533" y="5098984"/>
            <a:ext cx="666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NGUYỄN SƠN TÙNG  –  41304696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E-mail: ng.sontung.1995@gmail.com 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0" y="1464474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00203" y="6354176"/>
            <a:ext cx="363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TP.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Minh,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11/2017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EE563-3CC1-4341-BD8B-3EBB2591A48A}"/>
              </a:ext>
            </a:extLst>
          </p:cNvPr>
          <p:cNvSpPr txBox="1"/>
          <p:nvPr/>
        </p:nvSpPr>
        <p:spPr>
          <a:xfrm>
            <a:off x="4412663" y="4113114"/>
            <a:ext cx="3817829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GVHD: TS. VÕ QUẾ S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8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410" y="2022800"/>
            <a:ext cx="1117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500" b="1" dirty="0"/>
          </a:p>
          <a:p>
            <a:r>
              <a:rPr lang="en-US" sz="4500" b="1" dirty="0">
                <a:solidFill>
                  <a:srgbClr val="C00000"/>
                </a:solidFill>
              </a:rPr>
              <a:t>UDP Server – Clients </a:t>
            </a:r>
            <a:r>
              <a:rPr lang="en-US" sz="4500" b="1" dirty="0"/>
              <a:t>		    </a:t>
            </a:r>
            <a:r>
              <a:rPr lang="en-US" sz="4500" b="1" dirty="0">
                <a:solidFill>
                  <a:srgbClr val="C00000"/>
                </a:solidFill>
              </a:rPr>
              <a:t>Border Router</a:t>
            </a:r>
          </a:p>
        </p:txBody>
      </p:sp>
      <p:pic>
        <p:nvPicPr>
          <p:cNvPr id="3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7" name="Oval 6"/>
          <p:cNvSpPr/>
          <p:nvPr/>
        </p:nvSpPr>
        <p:spPr>
          <a:xfrm>
            <a:off x="355022" y="1902941"/>
            <a:ext cx="5585254" cy="22489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95535" y="1878227"/>
            <a:ext cx="5585254" cy="22489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29" y="802501"/>
            <a:ext cx="267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UDP Server - Clients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8660" y="6383537"/>
            <a:ext cx="66384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thêm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http://anrg.usc.edu/contiki/index.php/RPL_UDP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8" y="1264165"/>
            <a:ext cx="6009319" cy="4511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70" y="1276523"/>
            <a:ext cx="5416867" cy="4499440"/>
          </a:xfrm>
          <a:prstGeom prst="rect">
            <a:avLst/>
          </a:prstGeom>
        </p:spPr>
      </p:pic>
      <p:pic>
        <p:nvPicPr>
          <p:cNvPr id="6" name="Picture 13" descr="Logo_hcm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5852" y="5895083"/>
            <a:ext cx="238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Source code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udp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ipv6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303" y="6383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71084" y="5895083"/>
            <a:ext cx="358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sửa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địa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đích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client.c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Udp 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08" y="2880360"/>
            <a:ext cx="3056153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983" y="1035398"/>
            <a:ext cx="5607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 the example, UDP server does three tasks primarily.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Initializes RPL DAG;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2. Sets up UPD connection;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3. Waits for packets from client, receives and print them on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stdout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0944" y="1084690"/>
            <a:ext cx="5068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 the example, UDP server does two tasks primarily.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Sets up UPD connection;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2. Sends packet to UDP server periodically.</a:t>
            </a:r>
          </a:p>
        </p:txBody>
      </p:sp>
      <p:pic>
        <p:nvPicPr>
          <p:cNvPr id="2054" name="Picture 6" descr="File:Udp 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907" y="2983706"/>
            <a:ext cx="2535431" cy="38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78549" y="686309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Linux Libertine"/>
              </a:rPr>
              <a:t>UDP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2335" y="686309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Linux Libertine"/>
              </a:rPr>
              <a:t>UDP Server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217920" y="686309"/>
            <a:ext cx="0" cy="617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8630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6828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0" y="656338"/>
            <a:ext cx="0" cy="617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2192000" y="686309"/>
            <a:ext cx="0" cy="617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3" descr="Logo_hcm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</p:spTree>
    <p:extLst>
      <p:ext uri="{BB962C8B-B14F-4D97-AF65-F5344CB8AC3E}">
        <p14:creationId xmlns:p14="http://schemas.microsoft.com/office/powerpoint/2010/main" val="21093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65" y="1729947"/>
            <a:ext cx="6046352" cy="3096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74" y="840582"/>
            <a:ext cx="267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UDP Server - Clients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4809" y="5115697"/>
            <a:ext cx="641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Client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sẽ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ping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liên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tục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Server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chu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kì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đ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ợc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define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client.c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58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70" y="1264166"/>
            <a:ext cx="5470585" cy="4545110"/>
          </a:xfrm>
          <a:prstGeom prst="rect">
            <a:avLst/>
          </a:prstGeom>
        </p:spPr>
      </p:pic>
      <p:pic>
        <p:nvPicPr>
          <p:cNvPr id="5" name="Picture 13" descr="Logo_hcm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729" y="723368"/>
            <a:ext cx="19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Border Router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7405" y="5934575"/>
            <a:ext cx="269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Source code Border router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3881" y="6429207"/>
            <a:ext cx="762029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thêm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http://anrg.usc.edu/contiki/index.php/RPL_Border_Router</a:t>
            </a:r>
          </a:p>
        </p:txBody>
      </p:sp>
    </p:spTree>
    <p:extLst>
      <p:ext uri="{BB962C8B-B14F-4D97-AF65-F5344CB8AC3E}">
        <p14:creationId xmlns:p14="http://schemas.microsoft.com/office/powerpoint/2010/main" val="403808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729" y="723368"/>
            <a:ext cx="19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Border Router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6450" y="5539886"/>
            <a:ext cx="279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RPL Border Router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3881" y="6429207"/>
            <a:ext cx="762029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thêm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http://anrg.usc.edu/contiki/index.php/RPL_Border_Router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8F1D9-5302-4029-BA6E-24D47883E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9" y="1406002"/>
            <a:ext cx="11019539" cy="41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7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8" y="1706281"/>
            <a:ext cx="5716901" cy="4156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64" y="1706281"/>
            <a:ext cx="5010160" cy="4156439"/>
          </a:xfrm>
          <a:prstGeom prst="rect">
            <a:avLst/>
          </a:prstGeom>
        </p:spPr>
      </p:pic>
      <p:pic>
        <p:nvPicPr>
          <p:cNvPr id="11" name="Picture 13" descr="Logo_hcm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729" y="723368"/>
            <a:ext cx="19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Border Router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022" y="1260991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sửa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file project-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conf.h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border-router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42364" y="1260991"/>
            <a:ext cx="473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Chỉnh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sửa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file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server.c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udp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ipv6</a:t>
            </a:r>
          </a:p>
        </p:txBody>
      </p:sp>
    </p:spTree>
    <p:extLst>
      <p:ext uri="{BB962C8B-B14F-4D97-AF65-F5344CB8AC3E}">
        <p14:creationId xmlns:p14="http://schemas.microsoft.com/office/powerpoint/2010/main" val="405233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2" y="1742302"/>
            <a:ext cx="5436800" cy="3373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443" y="1742302"/>
            <a:ext cx="5455936" cy="3375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9160" y="5375189"/>
            <a:ext cx="497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Compile + load file hex border – router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vào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1 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983" y="5375189"/>
            <a:ext cx="460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Compile + load file hex server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vào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1 node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khác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729" y="723368"/>
            <a:ext cx="19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Border Router</a:t>
            </a:r>
          </a:p>
        </p:txBody>
      </p:sp>
    </p:spTree>
    <p:extLst>
      <p:ext uri="{BB962C8B-B14F-4D97-AF65-F5344CB8AC3E}">
        <p14:creationId xmlns:p14="http://schemas.microsoft.com/office/powerpoint/2010/main" val="32797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76" y="1185033"/>
            <a:ext cx="6600922" cy="4807464"/>
          </a:xfrm>
          <a:prstGeom prst="rect">
            <a:avLst/>
          </a:prstGeom>
        </p:spPr>
      </p:pic>
      <p:pic>
        <p:nvPicPr>
          <p:cNvPr id="3" name="Picture 13" descr="Logo_hcm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729" y="723368"/>
            <a:ext cx="19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Border Router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272" y="5992497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Sử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dụng</a:t>
            </a:r>
            <a:r>
              <a:rPr lang="en-US" b="1" dirty="0">
                <a:solidFill>
                  <a:schemeClr val="accent1"/>
                </a:solidFill>
              </a:rPr>
              <a:t> tunslip6</a:t>
            </a:r>
          </a:p>
        </p:txBody>
      </p:sp>
    </p:spTree>
    <p:extLst>
      <p:ext uri="{BB962C8B-B14F-4D97-AF65-F5344CB8AC3E}">
        <p14:creationId xmlns:p14="http://schemas.microsoft.com/office/powerpoint/2010/main" val="17037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2" y="2155542"/>
            <a:ext cx="6400800" cy="2790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541" y="5029200"/>
            <a:ext cx="507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Kiểm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hoạt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động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= ping6 node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đó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94" y="2155542"/>
            <a:ext cx="3558942" cy="27349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77434" y="5010411"/>
            <a:ext cx="427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Netcat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node server = echo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lại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gói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tin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đã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gửi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729" y="723368"/>
            <a:ext cx="19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Border Router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266E5-DE28-4AE4-8B2E-05D78ABD5791}"/>
              </a:ext>
            </a:extLst>
          </p:cNvPr>
          <p:cNvSpPr/>
          <p:nvPr/>
        </p:nvSpPr>
        <p:spPr>
          <a:xfrm>
            <a:off x="1350085" y="1676597"/>
            <a:ext cx="4745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alias ping-s1='ping6 </a:t>
            </a:r>
            <a:r>
              <a:rPr lang="en-US" b="1" dirty="0" err="1"/>
              <a:t>aaaa</a:t>
            </a:r>
            <a:r>
              <a:rPr lang="en-US" b="1" dirty="0"/>
              <a:t>::0212:4b00:072b:f6ef‘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EB61D-76A2-43F7-82D3-EA432C5A24CC}"/>
              </a:ext>
            </a:extLst>
          </p:cNvPr>
          <p:cNvSpPr/>
          <p:nvPr/>
        </p:nvSpPr>
        <p:spPr>
          <a:xfrm>
            <a:off x="7011352" y="1645486"/>
            <a:ext cx="512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alias nc-s1='</a:t>
            </a:r>
            <a:r>
              <a:rPr lang="en-US" b="1" dirty="0" err="1"/>
              <a:t>nc</a:t>
            </a:r>
            <a:r>
              <a:rPr lang="en-US" b="1" dirty="0"/>
              <a:t> -u6 </a:t>
            </a:r>
            <a:r>
              <a:rPr lang="en-US" b="1" dirty="0" err="1"/>
              <a:t>aaaa</a:t>
            </a:r>
            <a:r>
              <a:rPr lang="en-US" b="1" dirty="0"/>
              <a:t>::0212:4b00:072b:f6ef 3000‘</a:t>
            </a:r>
          </a:p>
        </p:txBody>
      </p:sp>
    </p:spTree>
    <p:extLst>
      <p:ext uri="{BB962C8B-B14F-4D97-AF65-F5344CB8AC3E}">
        <p14:creationId xmlns:p14="http://schemas.microsoft.com/office/powerpoint/2010/main" val="56224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7360" y="1330616"/>
            <a:ext cx="7467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THỰC HIỆN DEMO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00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THAM KHẢO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4470" y="46285"/>
            <a:ext cx="1394934" cy="456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38174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57EBF-AC06-44A1-90CF-4A36077CD55C}"/>
              </a:ext>
            </a:extLst>
          </p:cNvPr>
          <p:cNvSpPr txBox="1"/>
          <p:nvPr/>
        </p:nvSpPr>
        <p:spPr>
          <a:xfrm>
            <a:off x="171729" y="723368"/>
            <a:ext cx="395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Demo command line interface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C77301-AE70-4090-B2AE-804EBA8F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24" y="1264166"/>
            <a:ext cx="7591425" cy="47339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D39B47-5C08-4950-80B4-A975EFABBE52}"/>
              </a:ext>
            </a:extLst>
          </p:cNvPr>
          <p:cNvSpPr/>
          <p:nvPr/>
        </p:nvSpPr>
        <p:spPr>
          <a:xfrm>
            <a:off x="2336224" y="6407517"/>
            <a:ext cx="818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down source code: https://github.com/tungnguyens/Demo_WSN</a:t>
            </a:r>
          </a:p>
        </p:txBody>
      </p:sp>
    </p:spTree>
    <p:extLst>
      <p:ext uri="{BB962C8B-B14F-4D97-AF65-F5344CB8AC3E}">
        <p14:creationId xmlns:p14="http://schemas.microsoft.com/office/powerpoint/2010/main" val="65047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9C976D-7B42-41C8-AE5C-128B18B8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13" y="704850"/>
            <a:ext cx="6477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59794" y="40431"/>
            <a:ext cx="25442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2. THỰC HIỆN DEMO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57EBF-AC06-44A1-90CF-4A36077CD55C}"/>
              </a:ext>
            </a:extLst>
          </p:cNvPr>
          <p:cNvSpPr txBox="1"/>
          <p:nvPr/>
        </p:nvSpPr>
        <p:spPr>
          <a:xfrm>
            <a:off x="171729" y="723368"/>
            <a:ext cx="395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Demo command line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BD9FC-0710-4CA1-B65E-772D075F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9" y="1264166"/>
            <a:ext cx="10906125" cy="4457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D621F6-AF0E-4F47-B082-A9836FCA2C73}"/>
              </a:ext>
            </a:extLst>
          </p:cNvPr>
          <p:cNvSpPr/>
          <p:nvPr/>
        </p:nvSpPr>
        <p:spPr>
          <a:xfrm>
            <a:off x="3310370" y="5773418"/>
            <a:ext cx="818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Ch</a:t>
            </a:r>
            <a:r>
              <a:rPr lang="vi-VN" b="1" dirty="0">
                <a:solidFill>
                  <a:srgbClr val="002060"/>
                </a:solidFill>
              </a:rPr>
              <a:t>ư</a:t>
            </a:r>
            <a:r>
              <a:rPr lang="en-US" b="1" dirty="0" err="1">
                <a:solidFill>
                  <a:srgbClr val="002060"/>
                </a:solidFill>
              </a:rPr>
              <a:t>ơng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trình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tại</a:t>
            </a:r>
            <a:r>
              <a:rPr lang="en-US" b="1" dirty="0">
                <a:solidFill>
                  <a:srgbClr val="002060"/>
                </a:solidFill>
              </a:rPr>
              <a:t> gateway, </a:t>
            </a:r>
            <a:r>
              <a:rPr lang="en-US" b="1" dirty="0" err="1">
                <a:solidFill>
                  <a:srgbClr val="002060"/>
                </a:solidFill>
              </a:rPr>
              <a:t>điều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khiển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đèn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và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lấy</a:t>
            </a:r>
            <a:r>
              <a:rPr lang="en-US" b="1" dirty="0">
                <a:solidFill>
                  <a:srgbClr val="002060"/>
                </a:solidFill>
              </a:rPr>
              <a:t> RSSI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DE651-7EF7-4701-A5F3-FCA5FF9C0545}"/>
              </a:ext>
            </a:extLst>
          </p:cNvPr>
          <p:cNvSpPr/>
          <p:nvPr/>
        </p:nvSpPr>
        <p:spPr>
          <a:xfrm>
            <a:off x="2366436" y="6436082"/>
            <a:ext cx="818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down source code: https://github.com/tungnguyens/Demo_WSN</a:t>
            </a:r>
          </a:p>
        </p:txBody>
      </p:sp>
    </p:spTree>
    <p:extLst>
      <p:ext uri="{BB962C8B-B14F-4D97-AF65-F5344CB8AC3E}">
        <p14:creationId xmlns:p14="http://schemas.microsoft.com/office/powerpoint/2010/main" val="33159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59794" y="40431"/>
            <a:ext cx="19527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3. THAM KHẢO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4068" y="847368"/>
            <a:ext cx="66757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alias command line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đã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sử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dụng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alias ping-</a:t>
            </a:r>
            <a:r>
              <a:rPr lang="en-US" sz="2400" dirty="0" err="1"/>
              <a:t>bor</a:t>
            </a:r>
            <a:r>
              <a:rPr lang="en-US" sz="2400" dirty="0"/>
              <a:t>='ping6 </a:t>
            </a:r>
            <a:r>
              <a:rPr lang="en-US" sz="2400" dirty="0" err="1"/>
              <a:t>aaaa</a:t>
            </a:r>
            <a:r>
              <a:rPr lang="en-US" sz="2400" dirty="0"/>
              <a:t>::0212:4b00:0610:c29e'</a:t>
            </a:r>
          </a:p>
          <a:p>
            <a:endParaRPr lang="en-US" sz="2400" dirty="0"/>
          </a:p>
          <a:p>
            <a:r>
              <a:rPr lang="en-US" sz="2400" dirty="0"/>
              <a:t>alias ping-s1='ping6 </a:t>
            </a:r>
            <a:r>
              <a:rPr lang="en-US" sz="2400" dirty="0" err="1"/>
              <a:t>aaaa</a:t>
            </a:r>
            <a:r>
              <a:rPr lang="en-US" sz="2400" dirty="0"/>
              <a:t>::0212:4b00:072b:f6ef‘</a:t>
            </a:r>
          </a:p>
          <a:p>
            <a:endParaRPr lang="en-US" sz="2400" dirty="0"/>
          </a:p>
          <a:p>
            <a:r>
              <a:rPr lang="en-US" sz="2400" dirty="0"/>
              <a:t>alias nc-s1='</a:t>
            </a:r>
            <a:r>
              <a:rPr lang="en-US" sz="2400" dirty="0" err="1"/>
              <a:t>nc</a:t>
            </a:r>
            <a:r>
              <a:rPr lang="en-US" sz="2400" dirty="0"/>
              <a:t> -u6 </a:t>
            </a:r>
            <a:r>
              <a:rPr lang="en-US" sz="2400" dirty="0" err="1"/>
              <a:t>aaaa</a:t>
            </a:r>
            <a:r>
              <a:rPr lang="en-US" sz="2400" dirty="0"/>
              <a:t>::0212:4b00:072b:f6ef 3000‘</a:t>
            </a:r>
          </a:p>
          <a:p>
            <a:endParaRPr lang="en-US" sz="2400" dirty="0"/>
          </a:p>
          <a:p>
            <a:r>
              <a:rPr lang="en-US" sz="2400" dirty="0"/>
              <a:t>alias </a:t>
            </a:r>
            <a:r>
              <a:rPr lang="en-US" sz="2400" dirty="0" err="1"/>
              <a:t>cctool</a:t>
            </a:r>
            <a:r>
              <a:rPr lang="en-US" sz="2400" dirty="0"/>
              <a:t>='</a:t>
            </a:r>
            <a:r>
              <a:rPr lang="en-US" sz="2400" dirty="0" err="1"/>
              <a:t>sudo</a:t>
            </a:r>
            <a:r>
              <a:rPr lang="en-US" sz="2400" dirty="0"/>
              <a:t> cc-tool -t'</a:t>
            </a:r>
          </a:p>
          <a:p>
            <a:endParaRPr lang="en-US" sz="2400" dirty="0"/>
          </a:p>
          <a:p>
            <a:r>
              <a:rPr lang="en-US" sz="2400" dirty="0"/>
              <a:t>alias </a:t>
            </a:r>
            <a:r>
              <a:rPr lang="en-US" sz="2400" dirty="0" err="1"/>
              <a:t>loadcc</a:t>
            </a:r>
            <a:r>
              <a:rPr lang="en-US" sz="2400" dirty="0"/>
              <a:t>='</a:t>
            </a:r>
            <a:r>
              <a:rPr lang="en-US" sz="2400" dirty="0" err="1"/>
              <a:t>sudo</a:t>
            </a:r>
            <a:r>
              <a:rPr lang="en-US" sz="2400" dirty="0"/>
              <a:t> cc-tool -v -e -w ‘</a:t>
            </a:r>
          </a:p>
          <a:p>
            <a:endParaRPr lang="en-US" sz="2400" dirty="0"/>
          </a:p>
          <a:p>
            <a:r>
              <a:rPr lang="en-US" sz="2400" dirty="0"/>
              <a:t>alias </a:t>
            </a:r>
            <a:r>
              <a:rPr lang="en-US" sz="2400" dirty="0" err="1"/>
              <a:t>suputty</a:t>
            </a:r>
            <a:r>
              <a:rPr lang="en-US" sz="2400" dirty="0"/>
              <a:t>='</a:t>
            </a:r>
            <a:r>
              <a:rPr lang="en-US" sz="2400" dirty="0" err="1"/>
              <a:t>sudo</a:t>
            </a:r>
            <a:r>
              <a:rPr lang="en-US" sz="2400" dirty="0"/>
              <a:t> putty’</a:t>
            </a:r>
          </a:p>
          <a:p>
            <a:endParaRPr lang="en-US" sz="2400" dirty="0"/>
          </a:p>
          <a:p>
            <a:r>
              <a:rPr lang="en-US" sz="2400" dirty="0"/>
              <a:t>alias </a:t>
            </a:r>
            <a:r>
              <a:rPr lang="en-US" sz="2400" dirty="0" err="1"/>
              <a:t>openalias</a:t>
            </a:r>
            <a:r>
              <a:rPr lang="en-US" sz="2400" dirty="0"/>
              <a:t>=‘</a:t>
            </a:r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gedit</a:t>
            </a:r>
            <a:r>
              <a:rPr lang="en-US" sz="2400" dirty="0"/>
              <a:t> /home/user/.</a:t>
            </a:r>
            <a:r>
              <a:rPr lang="en-US" sz="2400" dirty="0" err="1"/>
              <a:t>bashrc</a:t>
            </a:r>
            <a:r>
              <a:rPr lang="en-US" sz="24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405438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59794" y="40431"/>
            <a:ext cx="19527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3. THAM KHẢO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341" y="1254896"/>
            <a:ext cx="818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 CC2530EB </a:t>
            </a:r>
            <a:r>
              <a:rPr lang="en-US" dirty="0" err="1"/>
              <a:t>Contiki</a:t>
            </a:r>
            <a:r>
              <a:rPr lang="en-US" dirty="0"/>
              <a:t> </a:t>
            </a:r>
            <a:r>
              <a:rPr lang="ja-JP" altLang="en-US" dirty="0"/>
              <a:t>笔记</a:t>
            </a:r>
            <a:r>
              <a:rPr lang="en-US" dirty="0">
                <a:solidFill>
                  <a:srgbClr val="444444"/>
                </a:solidFill>
              </a:rPr>
              <a:t>			</a:t>
            </a:r>
            <a:r>
              <a:rPr lang="en-US" dirty="0">
                <a:solidFill>
                  <a:srgbClr val="444444"/>
                </a:solidFill>
                <a:hlinkClick r:id="rId3"/>
              </a:rPr>
              <a:t>https://goo.gl/dJnGaz</a:t>
            </a:r>
            <a:endParaRPr lang="en-US" dirty="0">
              <a:solidFill>
                <a:srgbClr val="444444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341" y="1716561"/>
            <a:ext cx="1000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Contiki</a:t>
            </a:r>
            <a:r>
              <a:rPr lang="en-US" dirty="0"/>
              <a:t> Tutorials				</a:t>
            </a:r>
            <a:r>
              <a:rPr lang="en-US" u="sng" dirty="0">
                <a:solidFill>
                  <a:schemeClr val="accent1"/>
                </a:solidFill>
              </a:rPr>
              <a:t>http://anrg.usc.edu/contiki/index.php/Contiki_tutorials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41" y="2230404"/>
            <a:ext cx="965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How to install CC-tool			</a:t>
            </a:r>
            <a:r>
              <a:rPr lang="en-US" u="sng" dirty="0">
                <a:solidFill>
                  <a:schemeClr val="accent1"/>
                </a:solidFill>
              </a:rPr>
              <a:t>http://forum.banana-pi.org.cn/thread-365-1-1.html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341" y="2744247"/>
            <a:ext cx="96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Contiki</a:t>
            </a:r>
            <a:r>
              <a:rPr lang="en-US" dirty="0"/>
              <a:t> - </a:t>
            </a:r>
            <a:r>
              <a:rPr lang="en-US" dirty="0" err="1"/>
              <a:t>sensinode</a:t>
            </a:r>
            <a:r>
              <a:rPr lang="en-US" dirty="0"/>
              <a:t>			</a:t>
            </a:r>
            <a:r>
              <a:rPr lang="en-US" u="sng" dirty="0">
                <a:solidFill>
                  <a:schemeClr val="accent1"/>
                </a:solidFill>
              </a:rPr>
              <a:t>https://github.com/g-oikonomou/contiki-sensinode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41" y="3283165"/>
            <a:ext cx="858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 CC-tool				</a:t>
            </a:r>
            <a:r>
              <a:rPr lang="en-US" u="sng" dirty="0">
                <a:solidFill>
                  <a:schemeClr val="accent1"/>
                </a:solidFill>
              </a:rPr>
              <a:t>https://sourceforge.net/projects/cctool/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341" y="3822083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Blog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Xukai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cc2530 </a:t>
            </a:r>
            <a:r>
              <a:rPr lang="en-US" dirty="0" err="1"/>
              <a:t>contiki</a:t>
            </a:r>
            <a:r>
              <a:rPr lang="en-US" dirty="0"/>
              <a:t>		</a:t>
            </a:r>
            <a:r>
              <a:rPr lang="en-US" u="sng" dirty="0">
                <a:solidFill>
                  <a:schemeClr val="accent1"/>
                </a:solidFill>
              </a:rPr>
              <a:t>http://blog.csdn.net/xukai871105/article/details/9204101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1341" y="4376156"/>
            <a:ext cx="106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8051 Requirements			</a:t>
            </a:r>
            <a:r>
              <a:rPr lang="en-US" u="sng" dirty="0">
                <a:solidFill>
                  <a:schemeClr val="accent1"/>
                </a:solidFill>
              </a:rPr>
              <a:t>https://github.com/contiki-os/contiki/wiki/8051-Requirements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341" y="4937807"/>
            <a:ext cx="807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Getting start with cc2530 + </a:t>
            </a:r>
            <a:r>
              <a:rPr lang="en-US" dirty="0" err="1"/>
              <a:t>contiki</a:t>
            </a:r>
            <a:r>
              <a:rPr lang="en-US" dirty="0"/>
              <a:t>		</a:t>
            </a:r>
            <a:r>
              <a:rPr lang="en-US" u="sng" dirty="0">
                <a:solidFill>
                  <a:schemeClr val="accent1"/>
                </a:solidFill>
              </a:rPr>
              <a:t>http://swannonline.co.uk/node/60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341" y="5499458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</a:t>
            </a:r>
            <a:r>
              <a:rPr lang="en-US" dirty="0" err="1"/>
              <a:t>Contiki</a:t>
            </a:r>
            <a:r>
              <a:rPr lang="en-US" dirty="0"/>
              <a:t> cc2530 demo test			</a:t>
            </a:r>
            <a:r>
              <a:rPr lang="en-US" u="sng" dirty="0">
                <a:solidFill>
                  <a:schemeClr val="accent1"/>
                </a:solidFill>
                <a:latin typeface="Roboto"/>
              </a:rPr>
              <a:t>https://goo.gl/iBVDST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341" y="6146991"/>
            <a:ext cx="549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Slides Wireless Sensor Network, Dr. –</a:t>
            </a:r>
            <a:r>
              <a:rPr lang="en-US" dirty="0" err="1"/>
              <a:t>Ing</a:t>
            </a:r>
            <a:r>
              <a:rPr lang="en-US" dirty="0"/>
              <a:t>. Vo Que 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973C3-F406-489F-99FE-CD9887F86D7B}"/>
              </a:ext>
            </a:extLst>
          </p:cNvPr>
          <p:cNvSpPr/>
          <p:nvPr/>
        </p:nvSpPr>
        <p:spPr>
          <a:xfrm>
            <a:off x="531341" y="792029"/>
            <a:ext cx="965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0.  Source DEMO 		</a:t>
            </a:r>
            <a:r>
              <a:rPr lang="en-US" dirty="0">
                <a:solidFill>
                  <a:srgbClr val="444444"/>
                </a:solidFill>
              </a:rPr>
              <a:t>		</a:t>
            </a:r>
            <a:r>
              <a:rPr lang="en-US" dirty="0">
                <a:solidFill>
                  <a:srgbClr val="444444"/>
                </a:solidFill>
                <a:hlinkClick r:id="rId4"/>
              </a:rPr>
              <a:t>https://github.com/tungnguyens/Demo_WSN</a:t>
            </a:r>
            <a:endParaRPr lang="en-US" dirty="0">
              <a:solidFill>
                <a:srgbClr val="444444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2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SLIDE KẾT THÚ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1" y="660264"/>
            <a:ext cx="11129319" cy="6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3" descr="Logo_hcm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131" y="222421"/>
            <a:ext cx="1170966" cy="115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1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8692" y="1240691"/>
            <a:ext cx="4274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Module CC2530 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Mạch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nạp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SmartRF04EB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Module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Uart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– USB PL2303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SmartRF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Flash Programmer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VMWare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Instant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Contiki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3.0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Small Device C Compiler (SDCC)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Contiki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Sensinode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(George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Oikonomou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CC-tool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</p:txBody>
      </p:sp>
      <p:pic>
        <p:nvPicPr>
          <p:cNvPr id="9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26279" y="43731"/>
            <a:ext cx="4667147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</p:txBody>
      </p:sp>
    </p:spTree>
    <p:extLst>
      <p:ext uri="{BB962C8B-B14F-4D97-AF65-F5344CB8AC3E}">
        <p14:creationId xmlns:p14="http://schemas.microsoft.com/office/powerpoint/2010/main" val="394696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864" y="2023290"/>
            <a:ext cx="2871787" cy="3399113"/>
          </a:xfrm>
          <a:prstGeom prst="rect">
            <a:avLst/>
          </a:prstGeom>
        </p:spPr>
      </p:pic>
      <p:pic>
        <p:nvPicPr>
          <p:cNvPr id="18" name="Picture 13" descr="Logo_hcm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6279" y="43731"/>
            <a:ext cx="4667147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4" y="2549384"/>
            <a:ext cx="2276584" cy="2085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6063B-E412-4F04-947B-33607A12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137" y="1982511"/>
            <a:ext cx="5629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9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6401" y="797280"/>
            <a:ext cx="7688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vi-VN" sz="2200" b="1" dirty="0">
                <a:solidFill>
                  <a:schemeClr val="accent1">
                    <a:lumMod val="75000"/>
                  </a:schemeClr>
                </a:solidFill>
              </a:rPr>
              <a:t>ơ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đồ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mạch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nạp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chân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Uart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CC2530 đ</a:t>
            </a:r>
            <a:r>
              <a:rPr lang="vi-VN" sz="2200" b="1" dirty="0">
                <a:solidFill>
                  <a:schemeClr val="accent1">
                    <a:lumMod val="75000"/>
                  </a:schemeClr>
                </a:solidFill>
              </a:rPr>
              <a:t>ư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ợc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define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Contiki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6279" y="43731"/>
            <a:ext cx="4667147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84D2-2542-4E55-A678-D6B744BF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98" y="1381212"/>
            <a:ext cx="89916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4" y="1651982"/>
            <a:ext cx="5926742" cy="5135954"/>
          </a:xfrm>
          <a:prstGeom prst="rect">
            <a:avLst/>
          </a:prstGeom>
        </p:spPr>
      </p:pic>
      <p:pic>
        <p:nvPicPr>
          <p:cNvPr id="4" name="Picture 13" descr="Logo_hcm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26279" y="43731"/>
            <a:ext cx="4667147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347" y="932665"/>
            <a:ext cx="8952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Dùng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SmartRF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Flash Programmer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đọc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địa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chỉ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MAC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sau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cắm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mạch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nạp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0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589" y="1361904"/>
            <a:ext cx="41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VMWare + Instant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Contiki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3.0 + SDCC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2" y="1953993"/>
            <a:ext cx="4479049" cy="3698651"/>
          </a:xfrm>
          <a:prstGeom prst="rect">
            <a:avLst/>
          </a:prstGeom>
        </p:spPr>
      </p:pic>
      <p:pic>
        <p:nvPicPr>
          <p:cNvPr id="5" name="Picture 13" descr="Logo_hcm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89" y="1978131"/>
            <a:ext cx="6260756" cy="3674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6279" y="43731"/>
            <a:ext cx="4667147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1573" y="1361904"/>
            <a:ext cx="394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Contiki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Sensinode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(George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Oikonomou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4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205" y="689808"/>
            <a:ext cx="17951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C00000"/>
                </a:solidFill>
              </a:rPr>
              <a:t>CC -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87" y="1135672"/>
            <a:ext cx="75152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87" y="3173171"/>
            <a:ext cx="4238625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187" y="4453180"/>
            <a:ext cx="3190875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87" y="5591533"/>
            <a:ext cx="562927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176" y="6417819"/>
            <a:ext cx="6953250" cy="323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8234" y="706450"/>
            <a:ext cx="963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Fix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lỗi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tìm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thấy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TARGET BOARD 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sửa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file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cctool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 programmer/ cc_programmer.cpp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8234" y="2822377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cc-tool: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18234" y="4060568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thư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viện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USB: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8234" y="5142320"/>
            <a:ext cx="908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Sau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gắn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mạch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nạp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máy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nhận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mạch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nạp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VMWare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gõ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lệnh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sau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connect: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8234" y="6048487"/>
            <a:ext cx="243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Nạp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file hex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đã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compile</a:t>
            </a:r>
          </a:p>
        </p:txBody>
      </p:sp>
      <p:pic>
        <p:nvPicPr>
          <p:cNvPr id="18" name="Picture 13" descr="Logo_hcmu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26279" y="43731"/>
            <a:ext cx="4667147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</p:txBody>
      </p:sp>
    </p:spTree>
    <p:extLst>
      <p:ext uri="{BB962C8B-B14F-4D97-AF65-F5344CB8AC3E}">
        <p14:creationId xmlns:p14="http://schemas.microsoft.com/office/powerpoint/2010/main" val="108838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Logo_hcm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66" y="0"/>
            <a:ext cx="555913" cy="54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71874" y="594360"/>
            <a:ext cx="12120126" cy="4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6279" y="43731"/>
            <a:ext cx="4667147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CÁC CÔNG CỤ CẦN THIẾT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933" y="667847"/>
            <a:ext cx="17951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C00000"/>
                </a:solidFill>
              </a:rPr>
              <a:t>CC - tool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3" y="1451703"/>
            <a:ext cx="3804426" cy="44856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856" y="1451703"/>
            <a:ext cx="7229346" cy="4485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2159" y="6099058"/>
            <a:ext cx="250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Connect TARGET BOARD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3610" y="6080836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Load file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F66D0-C030-47D1-B736-53F94D3A1B27}"/>
              </a:ext>
            </a:extLst>
          </p:cNvPr>
          <p:cNvSpPr/>
          <p:nvPr/>
        </p:nvSpPr>
        <p:spPr>
          <a:xfrm>
            <a:off x="632979" y="6398770"/>
            <a:ext cx="10669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alias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cctool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='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sudo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cc-tool -t’                                      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alias loadcc='sudo cc-tool -v -e -w ‘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9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842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游ゴシック</vt:lpstr>
      <vt:lpstr>Arial</vt:lpstr>
      <vt:lpstr>Calibri</vt:lpstr>
      <vt:lpstr>Calibri (Body)</vt:lpstr>
      <vt:lpstr>Calibri Light</vt:lpstr>
      <vt:lpstr>Linux Libertine</vt:lpstr>
      <vt:lpstr>Roboto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</dc:creator>
  <cp:lastModifiedBy>Jackie</cp:lastModifiedBy>
  <cp:revision>215</cp:revision>
  <dcterms:created xsi:type="dcterms:W3CDTF">2017-04-06T04:28:21Z</dcterms:created>
  <dcterms:modified xsi:type="dcterms:W3CDTF">2017-11-30T03:18:27Z</dcterms:modified>
</cp:coreProperties>
</file>