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4" r:id="rId1"/>
  </p:sldMasterIdLst>
  <p:notesMasterIdLst>
    <p:notesMasterId r:id="rId6"/>
  </p:notesMasterIdLst>
  <p:handoutMasterIdLst>
    <p:handoutMasterId r:id="rId7"/>
  </p:handoutMasterIdLst>
  <p:sldIdLst>
    <p:sldId id="258" r:id="rId2"/>
    <p:sldId id="259" r:id="rId3"/>
    <p:sldId id="260" r:id="rId4"/>
    <p:sldId id="261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945">
          <p15:clr>
            <a:srgbClr val="A4A3A4"/>
          </p15:clr>
        </p15:guide>
        <p15:guide id="3" orient="horz" pos="3888">
          <p15:clr>
            <a:srgbClr val="A4A3A4"/>
          </p15:clr>
        </p15:guide>
        <p15:guide id="4" orient="horz" pos="192">
          <p15:clr>
            <a:srgbClr val="A4A3A4"/>
          </p15:clr>
        </p15:guide>
        <p15:guide id="5" orient="horz" pos="1072">
          <p15:clr>
            <a:srgbClr val="A4A3A4"/>
          </p15:clr>
        </p15:guide>
        <p15:guide id="6" pos="3839">
          <p15:clr>
            <a:srgbClr val="A4A3A4"/>
          </p15:clr>
        </p15:guide>
        <p15:guide id="7" pos="704">
          <p15:clr>
            <a:srgbClr val="A4A3A4"/>
          </p15:clr>
        </p15:guide>
        <p15:guide id="8" pos="71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182" autoAdjust="0"/>
  </p:normalViewPr>
  <p:slideViewPr>
    <p:cSldViewPr showGuides="1">
      <p:cViewPr varScale="1">
        <p:scale>
          <a:sx n="40" d="100"/>
          <a:sy n="40" d="100"/>
        </p:scale>
        <p:origin x="44" y="256"/>
      </p:cViewPr>
      <p:guideLst>
        <p:guide orient="horz" pos="2160"/>
        <p:guide orient="horz" pos="945"/>
        <p:guide orient="horz" pos="3888"/>
        <p:guide orient="horz" pos="192"/>
        <p:guide orient="horz" pos="1072"/>
        <p:guide pos="3839"/>
        <p:guide pos="704"/>
        <p:guide pos="7102"/>
      </p:guideLst>
    </p:cSldViewPr>
  </p:slideViewPr>
  <p:outlineViewPr>
    <p:cViewPr>
      <p:scale>
        <a:sx n="33" d="100"/>
        <a:sy n="33" d="100"/>
      </p:scale>
      <p:origin x="0" y="-2886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79" d="100"/>
          <a:sy n="79" d="100"/>
        </p:scale>
        <p:origin x="3198" y="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6/20/2025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6/20/2025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BF81A0-ADA6-4623-BE4F-40CFB8BBCB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0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 descr="Stack of books"/>
          <p:cNvGrpSpPr/>
          <p:nvPr userDrawn="1"/>
        </p:nvGrpSpPr>
        <p:grpSpPr>
          <a:xfrm>
            <a:off x="0" y="0"/>
            <a:ext cx="12190572" cy="6858000"/>
            <a:chOff x="0" y="0"/>
            <a:chExt cx="12190572" cy="6858000"/>
          </a:xfrm>
        </p:grpSpPr>
        <p:sp>
          <p:nvSpPr>
            <p:cNvPr id="13" name="Rectangle 12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0" y="0"/>
              <a:ext cx="4726044" cy="6858000"/>
              <a:chOff x="0" y="0"/>
              <a:chExt cx="4726044" cy="6858000"/>
            </a:xfrm>
          </p:grpSpPr>
          <p:pic>
            <p:nvPicPr>
              <p:cNvPr id="9" name="Picture 8" descr="Stack of books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0" y="0"/>
                <a:ext cx="4591594" cy="6858000"/>
              </a:xfrm>
              <a:prstGeom prst="rect">
                <a:avLst/>
              </a:prstGeom>
            </p:spPr>
          </p:pic>
          <p:sp>
            <p:nvSpPr>
              <p:cNvPr id="10" name="Rectangle 9"/>
              <p:cNvSpPr/>
              <p:nvPr/>
            </p:nvSpPr>
            <p:spPr>
              <a:xfrm>
                <a:off x="4588884" y="0"/>
                <a:ext cx="137160" cy="685800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79346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79346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3C847-D284-421D-B330-2D43513B0F9C}" type="datetime1">
              <a:rPr lang="en-US" smtClean="0"/>
              <a:t>6/20/2025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5174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87518-40ED-4895-8580-DE2A722FC423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3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9F34-BDBC-4273-B9BC-22458F940BE7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85147-19A6-4970-A04E-ED9B1D83C0F1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97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98818" y="0"/>
              <a:ext cx="4591594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481252" y="0"/>
              <a:ext cx="137160" cy="6858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>
                <a:solidFill>
                  <a:schemeClr val="tx2"/>
                </a:solidFill>
              </a:endParaRPr>
            </a:p>
          </p:txBody>
        </p:sp>
      </p:grpSp>
      <p:pic>
        <p:nvPicPr>
          <p:cNvPr id="5" name="Picture 4" descr="Stack of book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818" y="0"/>
            <a:ext cx="4591594" cy="68580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237149" y="1498601"/>
            <a:ext cx="7008574" cy="3298825"/>
          </a:xfrm>
        </p:spPr>
        <p:txBody>
          <a:bodyPr>
            <a:normAutofit/>
          </a:bodyPr>
          <a:lstStyle>
            <a:lvl1pPr algn="l">
              <a:lnSpc>
                <a:spcPct val="90000"/>
              </a:lnSpc>
              <a:defRPr sz="5400" b="0" cap="none" spc="0" baseline="0">
                <a:ln w="0"/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237149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 cap="none" spc="0">
                <a:ln w="0"/>
                <a:solidFill>
                  <a:schemeClr val="accent2">
                    <a:lumMod val="50000"/>
                  </a:schemeClr>
                </a:solidFill>
                <a:effectLst/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41008-E89D-49CD-9BF4-E6F3FE09F7AC}" type="datetime1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235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E199F-4583-41EB-929F-5865E95EECAA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652EB-356C-4482-B27C-7C8E08F5D88F}" type="datetime1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65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0895E-43C3-4560-B59A-90049317E860}" type="datetime1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248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8C32-B81D-4A68-A851-5185C690F024}" type="datetime1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48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2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5612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765D79-EF31-4E8F-A1BE-AF31805C2859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29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2FBA3B-941F-4778-A0CB-865223FDAE69}" type="datetime1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9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620" y="0"/>
            <a:ext cx="12188952" cy="6858000"/>
            <a:chOff x="1620" y="0"/>
            <a:chExt cx="12188952" cy="6858000"/>
          </a:xfrm>
        </p:grpSpPr>
        <p:sp>
          <p:nvSpPr>
            <p:cNvPr id="10" name="Rectangle 9"/>
            <p:cNvSpPr/>
            <p:nvPr/>
          </p:nvSpPr>
          <p:spPr>
            <a:xfrm>
              <a:off x="1620" y="0"/>
              <a:ext cx="12188952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0"/>
                  </a:schemeClr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304721" y="0"/>
              <a:ext cx="11579384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899" tIns="60949" rIns="121899" bIns="60949"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72EBFD46-0FD3-4428-ADEC-1DFD6489930D}" type="datetime1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785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b="0" kern="1200" cap="none" baseline="0">
          <a:solidFill>
            <a:schemeClr val="accent2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Clr>
          <a:schemeClr val="accent6">
            <a:lumMod val="50000"/>
          </a:schemeClr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Char char="–"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8pPr>
      <a:lvl9pPr marL="3474112" indent="0" algn="l" defTabSz="1218987" rtl="0" eaLnBrk="1" latinLnBrk="0" hangingPunct="1">
        <a:lnSpc>
          <a:spcPct val="95000"/>
        </a:lnSpc>
        <a:spcBef>
          <a:spcPts val="1066"/>
        </a:spcBef>
        <a:buClr>
          <a:schemeClr val="accent6">
            <a:lumMod val="50000"/>
          </a:schemeClr>
        </a:buClr>
        <a:buSzPct val="90000"/>
        <a:buFont typeface="Century Gothic" pitchFamily="34" charset="0"/>
        <a:buNone/>
        <a:defRPr sz="1800" kern="1200">
          <a:solidFill>
            <a:schemeClr val="tx2">
              <a:lumMod val="5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27612" y="2044700"/>
            <a:ext cx="7008574" cy="2768599"/>
          </a:xfrm>
        </p:spPr>
        <p:txBody>
          <a:bodyPr anchor="ctr">
            <a:normAutofit/>
          </a:bodyPr>
          <a:lstStyle/>
          <a:p>
            <a:pPr algn="ctr">
              <a:lnSpc>
                <a:spcPct val="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Book store</a:t>
            </a:r>
          </a:p>
        </p:txBody>
      </p:sp>
    </p:spTree>
    <p:extLst>
      <p:ext uri="{BB962C8B-B14F-4D97-AF65-F5344CB8AC3E}">
        <p14:creationId xmlns:p14="http://schemas.microsoft.com/office/powerpoint/2010/main" val="17366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7309" y="914400"/>
            <a:ext cx="10157354" cy="5257800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Apply SQL queries on relational data from an online bookstore system using three connected CSV datasets.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136B88-A73F-5FF7-0865-C51220392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4412" y="2438400"/>
            <a:ext cx="76962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7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9144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735" y="1143000"/>
            <a:ext cx="10157354" cy="5435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Retrieve all books in the "Biography" genre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Find books published before the year 1950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List all customers from the Canada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Show orders placed in November 2023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Retrieve the total stock of books available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Find the details of the most expensive book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Show all customers who ordered more than 1 quantity of a book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Retrieve all orders where the total amount exceeds $20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List all genres available in the Books table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10) Find the book with the lowest stock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11) Calculate the total revenue generated from all orders</a:t>
            </a:r>
          </a:p>
        </p:txBody>
      </p:sp>
    </p:spTree>
    <p:extLst>
      <p:ext uri="{BB962C8B-B14F-4D97-AF65-F5344CB8AC3E}">
        <p14:creationId xmlns:p14="http://schemas.microsoft.com/office/powerpoint/2010/main" val="84037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8382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735" y="990600"/>
            <a:ext cx="10157354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Retrieve the total number of books sold for each genre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Find the average price of books in the "Fiction" genre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List customers who have placed at least 2 orders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 Find the most frequently ordered book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5) Show the top 3 most expensive books of 'Fantasy' Genre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6) Retrieve the total quantity of books sold by each author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7) List the cities where customers who spent over $30 are located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8) Find the customer who spent the most on orders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9) Calculate the stock remaining after fulfilling all orders</a:t>
            </a:r>
          </a:p>
        </p:txBody>
      </p:sp>
    </p:spTree>
    <p:extLst>
      <p:ext uri="{BB962C8B-B14F-4D97-AF65-F5344CB8AC3E}">
        <p14:creationId xmlns:p14="http://schemas.microsoft.com/office/powerpoint/2010/main" val="310570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elcome back to school presentation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miter lim="800000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5000"/>
          </a:lnSpc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Welcome back to school presentation.potx" id="{CE426E4B-AEF0-4DB0-AA06-9B9EF2E62E1A}" vid="{EB2D3276-CBF5-48AD-B47E-C2D79CA4C86F}"/>
    </a:ext>
  </a:extLst>
</a:theme>
</file>

<file path=ppt/theme/theme2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 back to school</Template>
  <TotalTime>716</TotalTime>
  <Words>249</Words>
  <Application>Microsoft Office PowerPoint</Application>
  <PresentationFormat>Custom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Welcome back to school presentation</vt:lpstr>
      <vt:lpstr>SQL  Project on  Online Book store</vt:lpstr>
      <vt:lpstr>PowerPoint Presentation</vt:lpstr>
      <vt:lpstr>Basic Queries</vt:lpstr>
      <vt:lpstr>Advance Queries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Neyama nova</dc:creator>
  <cp:lastModifiedBy>Neyama nova</cp:lastModifiedBy>
  <cp:revision>3</cp:revision>
  <dcterms:created xsi:type="dcterms:W3CDTF">2025-06-16T17:37:29Z</dcterms:created>
  <dcterms:modified xsi:type="dcterms:W3CDTF">2025-06-20T15:04:09Z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74068100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