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740627569_2880x1920.jpg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996267730_2880x1920.jpg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17931575_1991x1322.jpg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1.jpeg"/><Relationship Id="rId4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Hunter Walker - Fall 202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Hunter Walker - Fall 2020</a:t>
            </a:r>
          </a:p>
        </p:txBody>
      </p:sp>
      <p:sp>
        <p:nvSpPr>
          <p:cNvPr id="152" name="Audio Sampler iOS Applic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Audio Sampler iOS Application</a:t>
            </a:r>
          </a:p>
        </p:txBody>
      </p:sp>
      <p:sp>
        <p:nvSpPr>
          <p:cNvPr id="153" name="Senior Projec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Senior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creen Shot 2020-11-10 at 6.52.27 PM.png" descr="Screen Shot 2020-11-10 at 6.52.2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7831" y="-1809729"/>
            <a:ext cx="24907266" cy="173354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satOff val="-16844"/>
                    <a:lumOff val="-30747"/>
                  </a:schemeClr>
                </a:solidFill>
              </a:defRPr>
            </a:lvl1pPr>
          </a:lstStyle>
          <a:p>
            <a:pPr/>
            <a:r>
              <a:t>Requirements </a:t>
            </a:r>
          </a:p>
        </p:txBody>
      </p:sp>
      <p:sp>
        <p:nvSpPr>
          <p:cNvPr id="189" name="Not many, my judgement was mostly trusted…"/>
          <p:cNvSpPr txBox="1"/>
          <p:nvPr>
            <p:ph type="body" idx="1"/>
          </p:nvPr>
        </p:nvSpPr>
        <p:spPr>
          <a:xfrm>
            <a:off x="1206500" y="2815184"/>
            <a:ext cx="21971000" cy="9689332"/>
          </a:xfrm>
          <a:prstGeom prst="rect">
            <a:avLst/>
          </a:prstGeom>
        </p:spPr>
        <p:txBody>
          <a:bodyPr/>
          <a:lstStyle/>
          <a:p>
            <a:pPr/>
            <a:r>
              <a:t>Not many, my judgement was mostly trusted</a:t>
            </a:r>
          </a:p>
          <a:p>
            <a:pPr/>
            <a:r>
              <a:t>Current conversations for where to go from here for our business including the future of the product</a:t>
            </a:r>
          </a:p>
          <a:p>
            <a:pPr/>
            <a:r>
              <a:t>Some requests for future advanced features such as vintage emulations by decade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Quality Assur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satOff val="-16844"/>
                    <a:lumOff val="-30747"/>
                  </a:schemeClr>
                </a:solidFill>
              </a:defRPr>
            </a:lvl1pPr>
          </a:lstStyle>
          <a:p>
            <a:pPr/>
            <a:r>
              <a:t>Quality Assurance</a:t>
            </a:r>
          </a:p>
        </p:txBody>
      </p:sp>
      <p:sp>
        <p:nvSpPr>
          <p:cNvPr id="192" name="Regularly tested within Xcode iPhone simulator - Xcode provides build options for most Apple devices…"/>
          <p:cNvSpPr txBox="1"/>
          <p:nvPr>
            <p:ph type="body" idx="1"/>
          </p:nvPr>
        </p:nvSpPr>
        <p:spPr>
          <a:xfrm>
            <a:off x="1206500" y="2762257"/>
            <a:ext cx="21971000" cy="9742259"/>
          </a:xfrm>
          <a:prstGeom prst="rect">
            <a:avLst/>
          </a:prstGeom>
        </p:spPr>
        <p:txBody>
          <a:bodyPr/>
          <a:lstStyle/>
          <a:p>
            <a:pPr/>
            <a:r>
              <a:t>Regularly tested within Xcode iPhone simulator - Xcode provides build options for most Apple devices</a:t>
            </a:r>
          </a:p>
          <a:p>
            <a:pPr/>
            <a:r>
              <a:t>Built on my own physical device regularly</a:t>
            </a:r>
          </a:p>
          <a:p>
            <a:pPr/>
            <a:r>
              <a:t>There are still bugs within the application that I need to work out before I, or Apple, would consider it ready for the app store</a:t>
            </a:r>
          </a:p>
          <a:p>
            <a:pPr/>
            <a:r>
              <a:t>Will continue to work on the application to work out these bugs and further the product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mplementation Thou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satOff val="-16844"/>
                    <a:lumOff val="-30747"/>
                  </a:schemeClr>
                </a:solidFill>
              </a:defRPr>
            </a:lvl1pPr>
          </a:lstStyle>
          <a:p>
            <a:pPr/>
            <a:r>
              <a:t>Implementation Thoughts</a:t>
            </a:r>
          </a:p>
        </p:txBody>
      </p:sp>
      <p:sp>
        <p:nvSpPr>
          <p:cNvPr id="195" name="Performance…"/>
          <p:cNvSpPr txBox="1"/>
          <p:nvPr>
            <p:ph type="body" idx="1"/>
          </p:nvPr>
        </p:nvSpPr>
        <p:spPr>
          <a:xfrm>
            <a:off x="1206500" y="2720025"/>
            <a:ext cx="21971000" cy="9784491"/>
          </a:xfrm>
          <a:prstGeom prst="rect">
            <a:avLst/>
          </a:prstGeom>
        </p:spPr>
        <p:txBody>
          <a:bodyPr/>
          <a:lstStyle/>
          <a:p>
            <a:pPr/>
            <a:r>
              <a:t>Performance </a:t>
            </a:r>
          </a:p>
          <a:p>
            <a:pPr/>
            <a:r>
              <a:t>Capturing audio even outside of an artistic setting</a:t>
            </a:r>
          </a:p>
          <a:p>
            <a:pPr/>
            <a:r>
              <a:t>Song writing on the go</a:t>
            </a:r>
          </a:p>
          <a:p>
            <a:pPr/>
            <a:r>
              <a:t>All future additions, including sharing abilities</a:t>
            </a:r>
          </a:p>
          <a:p>
            <a:pPr/>
            <a:r>
              <a:t>Eventual sale through the company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onclusion…"/>
          <p:cNvSpPr txBox="1"/>
          <p:nvPr>
            <p:ph type="title"/>
          </p:nvPr>
        </p:nvSpPr>
        <p:spPr>
          <a:xfrm>
            <a:off x="7280211" y="5058978"/>
            <a:ext cx="9823579" cy="6635064"/>
          </a:xfrm>
          <a:prstGeom prst="rect">
            <a:avLst/>
          </a:prstGeom>
        </p:spPr>
        <p:txBody>
          <a:bodyPr/>
          <a:lstStyle/>
          <a:p>
            <a:pPr algn="ctr">
              <a:defRPr spc="-215" sz="10800">
                <a:solidFill>
                  <a:schemeClr val="accent6">
                    <a:satOff val="-16844"/>
                    <a:lumOff val="-30747"/>
                  </a:schemeClr>
                </a:solidFill>
              </a:defRPr>
            </a:pPr>
            <a:r>
              <a:t>Conclusion</a:t>
            </a:r>
          </a:p>
          <a:p>
            <a:pPr algn="ctr">
              <a:defRPr spc="-215" sz="10800">
                <a:solidFill>
                  <a:schemeClr val="accent6">
                    <a:satOff val="-16844"/>
                    <a:lumOff val="-30747"/>
                  </a:schemeClr>
                </a:solidFill>
              </a:defRPr>
            </a:pPr>
            <a:r>
              <a:t>And Reflection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new new - 1.jpeg" descr="new new - 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36302" y="0"/>
            <a:ext cx="7711396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Young At Heart, Inc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satOff val="-16844"/>
                    <a:lumOff val="-30747"/>
                  </a:schemeClr>
                </a:solidFill>
              </a:defRPr>
            </a:lvl1pPr>
          </a:lstStyle>
          <a:p>
            <a:pPr/>
            <a:r>
              <a:t>Young At Heart, Inc.</a:t>
            </a:r>
          </a:p>
        </p:txBody>
      </p:sp>
      <p:sp>
        <p:nvSpPr>
          <p:cNvPr id="156" name="Clien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Client</a:t>
            </a:r>
          </a:p>
        </p:txBody>
      </p:sp>
      <p:sp>
        <p:nvSpPr>
          <p:cNvPr id="157" name="What is Young At Hear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Young At Heart?</a:t>
            </a:r>
          </a:p>
          <a:p>
            <a:pPr/>
            <a:r>
              <a:t>Why does a mobile application make sense for the business?</a:t>
            </a:r>
          </a:p>
          <a:p>
            <a:pPr lvl="1" marL="0" indent="457200">
              <a:buSzTx/>
              <a:buNone/>
            </a:pPr>
            <a:r>
              <a:t>(Why did I perform this project in this context)</a:t>
            </a:r>
          </a:p>
          <a:p>
            <a:pPr/>
            <a:r>
              <a:t>What is the application and what is a sample?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mpc-renaissance-1.png" descr="mpc-renaissanc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0373" y="1312693"/>
            <a:ext cx="9250376" cy="44127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AKAI-MPC-X.jpg" descr="AKAI-MPC-X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7030" y="6451860"/>
            <a:ext cx="7097062" cy="7097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Asset 1.png" descr="Asset 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844269" y="541997"/>
            <a:ext cx="7800891" cy="12632006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162" name="Akai MPC Sampler/Sequencer"/>
          <p:cNvSpPr txBox="1"/>
          <p:nvPr/>
        </p:nvSpPr>
        <p:spPr>
          <a:xfrm>
            <a:off x="3578019" y="413668"/>
            <a:ext cx="4955084" cy="52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Akai MPC Sampler/Sequencer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satOff val="-16844"/>
                    <a:lumOff val="-30747"/>
                  </a:schemeClr>
                </a:solidFill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165" name="Fully functional sampler fundamentals (recording, storing and playback)…"/>
          <p:cNvSpPr txBox="1"/>
          <p:nvPr>
            <p:ph type="body" idx="1"/>
          </p:nvPr>
        </p:nvSpPr>
        <p:spPr>
          <a:xfrm>
            <a:off x="1206500" y="2639584"/>
            <a:ext cx="21971000" cy="9864932"/>
          </a:xfrm>
          <a:prstGeom prst="rect">
            <a:avLst/>
          </a:prstGeom>
        </p:spPr>
        <p:txBody>
          <a:bodyPr/>
          <a:lstStyle/>
          <a:p>
            <a:pPr/>
            <a:r>
              <a:t>Fully functional sampler fundamentals (recording, storing and playback)</a:t>
            </a:r>
          </a:p>
          <a:p>
            <a:pPr/>
            <a:r>
              <a:t>Intuitive and visually appealing yet extremely simple UI</a:t>
            </a:r>
          </a:p>
          <a:p>
            <a:pPr/>
            <a:r>
              <a:t>Usable within the context of writing or performing music</a:t>
            </a:r>
          </a:p>
        </p:txBody>
      </p:sp>
      <p:pic>
        <p:nvPicPr>
          <p:cNvPr id="166" name="Simulator Screen Shot - iPhone SE (2nd generation) - 2020-10-28 at 19.49.20.png" descr="Simulator Screen Shot - iPhone SE (2nd generation) - 2020-10-28 at 19.49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53459" y="6140165"/>
            <a:ext cx="3789239" cy="6739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Simulator Screen Shot - iPhone SE (2nd generation) - 2020-10-28 at 19.48.46.png" descr="Simulator Screen Shot - iPhone SE (2nd generation) - 2020-10-28 at 19.48.4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1096" y="6140165"/>
            <a:ext cx="3789239" cy="6739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Simulator Screen Shot - iPhone SE (2nd generation) - 2020-10-28 at 19.48.43.png" descr="Simulator Screen Shot - iPhone SE (2nd generation) - 2020-10-28 at 19.48.4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88732" y="6140165"/>
            <a:ext cx="3789239" cy="67397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Backgr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satOff val="-16844"/>
                    <a:lumOff val="-30747"/>
                  </a:schemeClr>
                </a:solidFill>
              </a:defRPr>
            </a:lvl1pPr>
          </a:lstStyle>
          <a:p>
            <a:pPr/>
            <a:r>
              <a:t>Background</a:t>
            </a:r>
          </a:p>
        </p:txBody>
      </p:sp>
      <p:sp>
        <p:nvSpPr>
          <p:cNvPr id="171" name="The idea for the application has been around since around the same time that we started the business.…"/>
          <p:cNvSpPr txBox="1"/>
          <p:nvPr>
            <p:ph type="body" idx="1"/>
          </p:nvPr>
        </p:nvSpPr>
        <p:spPr>
          <a:xfrm>
            <a:off x="1206500" y="2656586"/>
            <a:ext cx="21971000" cy="9847930"/>
          </a:xfrm>
          <a:prstGeom prst="rect">
            <a:avLst/>
          </a:prstGeom>
        </p:spPr>
        <p:txBody>
          <a:bodyPr/>
          <a:lstStyle/>
          <a:p>
            <a:pPr/>
            <a:r>
              <a:t>The idea for the application has been around since around the same time that we started the business.</a:t>
            </a:r>
          </a:p>
          <a:p>
            <a:pPr/>
            <a:r>
              <a:t>Future additions include the progress slider, sequence window, tracker window, fully realized editing window, physical unit, sample sharing, video inclusion and more.</a:t>
            </a:r>
          </a:p>
          <a:p>
            <a:pPr/>
            <a:r>
              <a:t>Why Swift and SwiftUI?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imulator Screen Shot - iPhone SE (2nd generation) - 2020-06-25 at 22.05.14 copy.png" descr="Simulator Screen Shot - iPhone SE (2nd generation) - 2020-06-25 at 22.05.14 cop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4902" y="787553"/>
            <a:ext cx="6825841" cy="12140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Sampler copy.png" descr="Sampler cop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68724" y="817772"/>
            <a:ext cx="10710923" cy="8033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Screen Shot 2020-10-28 at 8.01.29 PM.png" descr="Screen Shot 2020-10-28 at 8.01.2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583194" y="9010962"/>
            <a:ext cx="9281984" cy="3828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roject Time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satOff val="-16844"/>
                    <a:lumOff val="-30747"/>
                  </a:schemeClr>
                </a:solidFill>
              </a:defRPr>
            </a:lvl1pPr>
          </a:lstStyle>
          <a:p>
            <a:pPr/>
            <a:r>
              <a:t>Project Timeline</a:t>
            </a:r>
          </a:p>
        </p:txBody>
      </p:sp>
      <p:pic>
        <p:nvPicPr>
          <p:cNvPr id="178" name="Screen Shot 2020-11-03 at 7.36.05 PM.png" descr="Screen Shot 2020-11-03 at 7.36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9487" y="4148607"/>
            <a:ext cx="24782974" cy="54187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meline Setbac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satOff val="-16844"/>
                    <a:lumOff val="-30747"/>
                  </a:schemeClr>
                </a:solidFill>
              </a:defRPr>
            </a:lvl1pPr>
          </a:lstStyle>
          <a:p>
            <a:pPr/>
            <a:r>
              <a:t>Timeline Setbacks</a:t>
            </a:r>
          </a:p>
        </p:txBody>
      </p:sp>
      <p:sp>
        <p:nvSpPr>
          <p:cNvPr id="181" name="Permissions…"/>
          <p:cNvSpPr txBox="1"/>
          <p:nvPr>
            <p:ph type="body" idx="1"/>
          </p:nvPr>
        </p:nvSpPr>
        <p:spPr>
          <a:xfrm>
            <a:off x="1206500" y="2815184"/>
            <a:ext cx="21971000" cy="9689332"/>
          </a:xfrm>
          <a:prstGeom prst="rect">
            <a:avLst/>
          </a:prstGeom>
        </p:spPr>
        <p:txBody>
          <a:bodyPr/>
          <a:lstStyle/>
          <a:p>
            <a:pPr/>
            <a:r>
              <a:t>Permissions</a:t>
            </a:r>
          </a:p>
          <a:p>
            <a:pPr/>
            <a:r>
              <a:t>Gestures vs buttons</a:t>
            </a:r>
          </a:p>
          <a:p>
            <a:pPr/>
            <a:r>
              <a:t>Resetting the progress bar</a:t>
            </a:r>
          </a:p>
          <a:p>
            <a:pPr/>
            <a:r>
              <a:t>Learning curve associated with the relatively new framework</a:t>
            </a:r>
          </a:p>
          <a:p>
            <a:pPr/>
            <a:r>
              <a:t>Optimizing code that was far too complex</a:t>
            </a:r>
          </a:p>
        </p:txBody>
      </p:sp>
      <p:pic>
        <p:nvPicPr>
          <p:cNvPr id="182" name="Screen Shot 2020-11-03 at 7.51.31 PM.png" descr="Screen Shot 2020-11-03 at 7.51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94640" y="430275"/>
            <a:ext cx="10103100" cy="58310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creen Shot 2020-11-10 at 6.52.05 PM.png" descr="Screen Shot 2020-11-10 at 6.52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3079" y="-1270099"/>
            <a:ext cx="24470158" cy="16256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