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34A0D-965F-7292-6000-EB421FAA7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991650-22FF-7074-D1AD-CE23F1068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44DBF-DCAF-FB7D-041C-73E885DA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60F78-77C0-56E2-8D80-EDC0A268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04B53-25B7-8477-B09A-A0FAF010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ACCE8-F6F5-C123-C6FD-FB1A1B71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0EF36-DA43-4961-C3F1-46CAD8BE5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0305F-B8BE-460B-00A4-1E55B4C1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C5929-7F1F-ECC1-E3BE-DB436D5A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54480-3597-8ACB-306F-E8ED5DB1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6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23C9F0-8602-FC89-2C29-22AA971BA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C4B31-37CD-331E-D0D0-D7DC900A2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A0EE6-44AE-83C2-54B6-E59724A7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A28BA-2901-69D9-A932-4F280650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66D1A-1458-62B2-70B8-DCBE6F13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9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94580-E898-3614-492B-8A21CAC4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17293-DBE7-6169-70D8-02B6ABE7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1FCD3-DB20-1388-CBE8-C082F5CD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26338-8686-BA3F-DF88-3B861B57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DC4ED-10E3-BC88-AEA9-2F55BA32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9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A026B-2995-865C-61FA-A5DE754D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AB19E-4BAB-4FF5-70A4-D251E8B3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BE47B-FC23-E965-F8FE-FEA4CCD7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4EE8E-8B7F-08E7-8AEB-EF12F43B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BFED7-EDE5-44EF-080F-B9B90CB0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23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9632C-7C71-BCBA-A148-8DFBFEEA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0D976-380C-6D60-A14F-7B6FA21F2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FBCE9-3A36-6B31-8E63-EEBE65163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9E1B2-B633-3D4E-F046-78F0AD07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AA6AF-B9DD-2FDA-6863-9ED1F4C9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B4BEB8-948D-8167-ADA4-98F131E7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22AF1-EF05-2170-5088-D0EC6939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92767-4C5B-D4EC-5557-118141B6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AA157-4C58-206E-FCB8-FB2000A45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5073A2-66BA-D313-C2DF-9CC94AB1A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72F685-A081-D0A9-833E-A1F515AA5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F856C9-8358-A206-572D-52179A23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7CB03-2B59-D372-C79B-5D4C7A91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12C15-F3A0-52A5-77BD-32143B5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E6773-1284-849A-1D3B-E9DFAC9A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CD394A-1CF9-C26A-DC5E-694B2730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39F2A5-0750-205B-FEF1-1FAA3911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D0B10-CBD5-8A7F-5ED8-110FC834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7A6077-4FAF-C1EB-6D30-E31B2DF2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CCBB80-5FE0-71D3-7C48-619FAB92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789806-FAEF-BF32-A45E-3BD95E0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3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4ED16-097A-9895-60DC-2B140514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D035E-310C-A5D6-1CF5-B5152B66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2EC79-67C6-FA08-0377-095188FD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5D536-13DE-C261-29ED-23A87D1C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A5A50-6B02-7485-9B7D-5F4C6C55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D2588-1FD2-D6A3-29E7-D295F198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04789-8C38-68FB-0F3A-E0F99F44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FC7FD2-9B84-616A-CFB6-EA8CF0BE8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D578B-D075-BA0B-BDE9-6FD01492A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748E2-202F-B42F-5291-EE1E6E1F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D64A5-D832-DFFA-341C-5230A59C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3A7E1C-D77F-3575-8AB9-DCF70215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4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89D89A-86B7-9682-D65E-929AA103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7D5FD-2A84-465B-0A7C-F9B89960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B4B6C-1B04-FB7C-65B2-2153AD262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ADEE-C2ED-491C-914A-07F3C29BB979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ABDDC-B19A-E27A-4856-2D15357A7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5E2FE-E19D-90B3-207F-6A3ECB501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92A2-CB27-4440-84B7-31F25399F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3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FEF3E3-7C13-6DC0-BF9B-34F7B41CD4AF}"/>
              </a:ext>
            </a:extLst>
          </p:cNvPr>
          <p:cNvSpPr/>
          <p:nvPr/>
        </p:nvSpPr>
        <p:spPr>
          <a:xfrm>
            <a:off x="4572000" y="464155"/>
            <a:ext cx="2520000" cy="50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E1E6E00-1E1D-CF3F-4941-2B1F6A8360EB}"/>
              </a:ext>
            </a:extLst>
          </p:cNvPr>
          <p:cNvCxnSpPr>
            <a:stCxn id="4" idx="1"/>
          </p:cNvCxnSpPr>
          <p:nvPr/>
        </p:nvCxnSpPr>
        <p:spPr>
          <a:xfrm>
            <a:off x="4572000" y="2984155"/>
            <a:ext cx="12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33B1E64-F215-3AC4-24CB-F12414E02A4F}"/>
              </a:ext>
            </a:extLst>
          </p:cNvPr>
          <p:cNvCxnSpPr/>
          <p:nvPr/>
        </p:nvCxnSpPr>
        <p:spPr>
          <a:xfrm flipV="1">
            <a:off x="5832000" y="2545773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B6A893C-36C8-C385-5614-64075CD8AE31}"/>
              </a:ext>
            </a:extLst>
          </p:cNvPr>
          <p:cNvCxnSpPr/>
          <p:nvPr/>
        </p:nvCxnSpPr>
        <p:spPr>
          <a:xfrm>
            <a:off x="4572000" y="2717223"/>
            <a:ext cx="126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89BCE2-6A39-E999-0AB5-8713A006BC54}"/>
              </a:ext>
            </a:extLst>
          </p:cNvPr>
          <p:cNvCxnSpPr>
            <a:cxnSpLocks/>
          </p:cNvCxnSpPr>
          <p:nvPr/>
        </p:nvCxnSpPr>
        <p:spPr>
          <a:xfrm>
            <a:off x="7092000" y="5504155"/>
            <a:ext cx="0" cy="48100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3E1D5F3-EE98-BD7E-E026-34053D3A8269}"/>
              </a:ext>
            </a:extLst>
          </p:cNvPr>
          <p:cNvCxnSpPr>
            <a:cxnSpLocks/>
          </p:cNvCxnSpPr>
          <p:nvPr/>
        </p:nvCxnSpPr>
        <p:spPr>
          <a:xfrm>
            <a:off x="6571139" y="5504154"/>
            <a:ext cx="0" cy="48100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EC648F-FD62-F1B1-F5FA-CB92BD06B98E}"/>
              </a:ext>
            </a:extLst>
          </p:cNvPr>
          <p:cNvCxnSpPr>
            <a:cxnSpLocks/>
          </p:cNvCxnSpPr>
          <p:nvPr/>
        </p:nvCxnSpPr>
        <p:spPr>
          <a:xfrm>
            <a:off x="6056541" y="5504154"/>
            <a:ext cx="0" cy="48100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FDFE13-BA04-6603-1DA3-B108ADB5DBB3}"/>
              </a:ext>
            </a:extLst>
          </p:cNvPr>
          <p:cNvCxnSpPr>
            <a:cxnSpLocks/>
          </p:cNvCxnSpPr>
          <p:nvPr/>
        </p:nvCxnSpPr>
        <p:spPr>
          <a:xfrm>
            <a:off x="5564142" y="5504154"/>
            <a:ext cx="0" cy="48100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8C87BC4-DF7C-EBC9-17FA-F827132D89E3}"/>
              </a:ext>
            </a:extLst>
          </p:cNvPr>
          <p:cNvCxnSpPr>
            <a:cxnSpLocks/>
          </p:cNvCxnSpPr>
          <p:nvPr/>
        </p:nvCxnSpPr>
        <p:spPr>
          <a:xfrm>
            <a:off x="5054856" y="5504154"/>
            <a:ext cx="0" cy="48100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62E4AC2-6E16-AD58-25AB-823DE82A6639}"/>
              </a:ext>
            </a:extLst>
          </p:cNvPr>
          <p:cNvCxnSpPr>
            <a:cxnSpLocks/>
          </p:cNvCxnSpPr>
          <p:nvPr/>
        </p:nvCxnSpPr>
        <p:spPr>
          <a:xfrm>
            <a:off x="4573454" y="5504154"/>
            <a:ext cx="0" cy="48100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13D068D-0E32-3947-6DAF-D40E99FF5C7E}"/>
              </a:ext>
            </a:extLst>
          </p:cNvPr>
          <p:cNvCxnSpPr>
            <a:cxnSpLocks/>
          </p:cNvCxnSpPr>
          <p:nvPr/>
        </p:nvCxnSpPr>
        <p:spPr>
          <a:xfrm>
            <a:off x="4572000" y="5504154"/>
            <a:ext cx="34636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B397FEB-99A0-A8A8-2C0E-4033A568F83C}"/>
              </a:ext>
            </a:extLst>
          </p:cNvPr>
          <p:cNvCxnSpPr>
            <a:cxnSpLocks/>
          </p:cNvCxnSpPr>
          <p:nvPr/>
        </p:nvCxnSpPr>
        <p:spPr>
          <a:xfrm>
            <a:off x="5054856" y="5504154"/>
            <a:ext cx="34636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4C8DF17-C3AC-FEB8-591C-1F691199F535}"/>
              </a:ext>
            </a:extLst>
          </p:cNvPr>
          <p:cNvCxnSpPr>
            <a:cxnSpLocks/>
          </p:cNvCxnSpPr>
          <p:nvPr/>
        </p:nvCxnSpPr>
        <p:spPr>
          <a:xfrm>
            <a:off x="5564142" y="5504154"/>
            <a:ext cx="34636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3F7DD54-00B3-B7CF-9111-9EE388354DC1}"/>
              </a:ext>
            </a:extLst>
          </p:cNvPr>
          <p:cNvCxnSpPr>
            <a:cxnSpLocks/>
          </p:cNvCxnSpPr>
          <p:nvPr/>
        </p:nvCxnSpPr>
        <p:spPr>
          <a:xfrm>
            <a:off x="6056541" y="5504154"/>
            <a:ext cx="34636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D1D8B40-627E-8D55-C936-C1272B4C5A7E}"/>
              </a:ext>
            </a:extLst>
          </p:cNvPr>
          <p:cNvCxnSpPr>
            <a:cxnSpLocks/>
          </p:cNvCxnSpPr>
          <p:nvPr/>
        </p:nvCxnSpPr>
        <p:spPr>
          <a:xfrm>
            <a:off x="6571139" y="5504154"/>
            <a:ext cx="34636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167414-8C98-F266-152F-14A754FC7891}"/>
              </a:ext>
            </a:extLst>
          </p:cNvPr>
          <p:cNvCxnSpPr>
            <a:cxnSpLocks/>
          </p:cNvCxnSpPr>
          <p:nvPr/>
        </p:nvCxnSpPr>
        <p:spPr>
          <a:xfrm>
            <a:off x="7092000" y="5504154"/>
            <a:ext cx="34636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0784678-1323-E7D9-BE4B-4A8E0359FD95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737324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DEBB4A8-E5C3-7913-5642-21FA1ABD3336}"/>
              </a:ext>
            </a:extLst>
          </p:cNvPr>
          <p:cNvCxnSpPr/>
          <p:nvPr/>
        </p:nvCxnSpPr>
        <p:spPr>
          <a:xfrm flipH="1" flipV="1">
            <a:off x="5516804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65DE2A-4E1B-D3D3-D8F5-CE8FAFFFEFD8}"/>
              </a:ext>
            </a:extLst>
          </p:cNvPr>
          <p:cNvCxnSpPr/>
          <p:nvPr/>
        </p:nvCxnSpPr>
        <p:spPr>
          <a:xfrm flipH="1" flipV="1">
            <a:off x="5296284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3581A8A-83FF-D887-F4DC-A585276BD9E2}"/>
              </a:ext>
            </a:extLst>
          </p:cNvPr>
          <p:cNvCxnSpPr/>
          <p:nvPr/>
        </p:nvCxnSpPr>
        <p:spPr>
          <a:xfrm flipH="1" flipV="1">
            <a:off x="5075764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9E1A9E4-30E8-BB5E-6E54-45FD3ECB21E9}"/>
              </a:ext>
            </a:extLst>
          </p:cNvPr>
          <p:cNvCxnSpPr/>
          <p:nvPr/>
        </p:nvCxnSpPr>
        <p:spPr>
          <a:xfrm flipH="1" flipV="1">
            <a:off x="4855244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73E7282-16A7-D641-8332-48938C5EDBE8}"/>
              </a:ext>
            </a:extLst>
          </p:cNvPr>
          <p:cNvCxnSpPr/>
          <p:nvPr/>
        </p:nvCxnSpPr>
        <p:spPr>
          <a:xfrm flipH="1" flipV="1">
            <a:off x="4634724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9B8ED05-DEB6-D79E-4148-FBA680160704}"/>
              </a:ext>
            </a:extLst>
          </p:cNvPr>
          <p:cNvCxnSpPr/>
          <p:nvPr/>
        </p:nvCxnSpPr>
        <p:spPr>
          <a:xfrm flipH="1" flipV="1">
            <a:off x="4461740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1D88C30-6358-DE42-3BF0-BF2F69CE1733}"/>
              </a:ext>
            </a:extLst>
          </p:cNvPr>
          <p:cNvCxnSpPr/>
          <p:nvPr/>
        </p:nvCxnSpPr>
        <p:spPr>
          <a:xfrm flipH="1" flipV="1">
            <a:off x="5957844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A0BDD45-F1EC-6EF7-EDAA-216C94C0C67E}"/>
              </a:ext>
            </a:extLst>
          </p:cNvPr>
          <p:cNvCxnSpPr/>
          <p:nvPr/>
        </p:nvCxnSpPr>
        <p:spPr>
          <a:xfrm flipH="1" flipV="1">
            <a:off x="6175272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DC74707-AEDF-703C-313B-06D06867E972}"/>
              </a:ext>
            </a:extLst>
          </p:cNvPr>
          <p:cNvCxnSpPr/>
          <p:nvPr/>
        </p:nvCxnSpPr>
        <p:spPr>
          <a:xfrm flipH="1" flipV="1">
            <a:off x="6392449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A8A0F46-187F-3010-88EB-57A79B9B2982}"/>
              </a:ext>
            </a:extLst>
          </p:cNvPr>
          <p:cNvCxnSpPr/>
          <p:nvPr/>
        </p:nvCxnSpPr>
        <p:spPr>
          <a:xfrm flipH="1" flipV="1">
            <a:off x="6609626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CF73649-3B8A-96ED-1E7F-141321EF75D8}"/>
              </a:ext>
            </a:extLst>
          </p:cNvPr>
          <p:cNvCxnSpPr/>
          <p:nvPr/>
        </p:nvCxnSpPr>
        <p:spPr>
          <a:xfrm flipH="1" flipV="1">
            <a:off x="6828043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187903E-62D9-4E70-DC62-2E089B3B2829}"/>
              </a:ext>
            </a:extLst>
          </p:cNvPr>
          <p:cNvCxnSpPr/>
          <p:nvPr/>
        </p:nvCxnSpPr>
        <p:spPr>
          <a:xfrm flipH="1" flipV="1">
            <a:off x="7009913" y="259773"/>
            <a:ext cx="94676" cy="204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80584E1-C14C-9C88-38F0-62B7C5A10E7E}"/>
              </a:ext>
            </a:extLst>
          </p:cNvPr>
          <p:cNvCxnSpPr>
            <a:cxnSpLocks/>
          </p:cNvCxnSpPr>
          <p:nvPr/>
        </p:nvCxnSpPr>
        <p:spPr>
          <a:xfrm>
            <a:off x="7438364" y="464155"/>
            <a:ext cx="319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EB9FF0B-8667-86DF-C170-0EC754AE93FB}"/>
              </a:ext>
            </a:extLst>
          </p:cNvPr>
          <p:cNvCxnSpPr>
            <a:cxnSpLocks/>
          </p:cNvCxnSpPr>
          <p:nvPr/>
        </p:nvCxnSpPr>
        <p:spPr>
          <a:xfrm>
            <a:off x="7487271" y="5504154"/>
            <a:ext cx="319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4014C8B-6459-DA7B-7F3F-105C12816368}"/>
              </a:ext>
            </a:extLst>
          </p:cNvPr>
          <p:cNvCxnSpPr>
            <a:cxnSpLocks/>
          </p:cNvCxnSpPr>
          <p:nvPr/>
        </p:nvCxnSpPr>
        <p:spPr>
          <a:xfrm>
            <a:off x="7610049" y="464155"/>
            <a:ext cx="30799" cy="503999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4E31220-29DF-9AB3-B1A2-D761D8D66130}"/>
              </a:ext>
            </a:extLst>
          </p:cNvPr>
          <p:cNvCxnSpPr/>
          <p:nvPr/>
        </p:nvCxnSpPr>
        <p:spPr>
          <a:xfrm flipV="1">
            <a:off x="7081076" y="6236624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8A0073E-B33D-5495-B379-655844A2208E}"/>
              </a:ext>
            </a:extLst>
          </p:cNvPr>
          <p:cNvCxnSpPr/>
          <p:nvPr/>
        </p:nvCxnSpPr>
        <p:spPr>
          <a:xfrm flipV="1">
            <a:off x="4572000" y="6236624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33911F5-5BE6-220F-C5C2-D612F68648CE}"/>
              </a:ext>
            </a:extLst>
          </p:cNvPr>
          <p:cNvCxnSpPr>
            <a:cxnSpLocks/>
          </p:cNvCxnSpPr>
          <p:nvPr/>
        </p:nvCxnSpPr>
        <p:spPr>
          <a:xfrm>
            <a:off x="4572000" y="6416387"/>
            <a:ext cx="25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596ABE-64AA-225E-04A9-2533BB4ED416}"/>
              </a:ext>
            </a:extLst>
          </p:cNvPr>
          <p:cNvSpPr txBox="1"/>
          <p:nvPr/>
        </p:nvSpPr>
        <p:spPr>
          <a:xfrm>
            <a:off x="4745182" y="2994543"/>
            <a:ext cx="1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DBFC430-CEC4-A8AE-7F99-73371FCF015B}"/>
              </a:ext>
            </a:extLst>
          </p:cNvPr>
          <p:cNvSpPr txBox="1"/>
          <p:nvPr/>
        </p:nvSpPr>
        <p:spPr>
          <a:xfrm>
            <a:off x="4919626" y="2183768"/>
            <a:ext cx="75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70602A7-41CE-085B-AB06-8871CE805D0C}"/>
              </a:ext>
            </a:extLst>
          </p:cNvPr>
          <p:cNvSpPr txBox="1"/>
          <p:nvPr/>
        </p:nvSpPr>
        <p:spPr>
          <a:xfrm>
            <a:off x="6049327" y="1077896"/>
            <a:ext cx="100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F9BF7B2-C1C4-A316-2828-D32E45E471CA}"/>
              </a:ext>
            </a:extLst>
          </p:cNvPr>
          <p:cNvSpPr txBox="1"/>
          <p:nvPr/>
        </p:nvSpPr>
        <p:spPr>
          <a:xfrm>
            <a:off x="7143259" y="2545773"/>
            <a:ext cx="520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ECD06FA-F0EC-E0B2-1C8C-9B170A730ED0}"/>
              </a:ext>
            </a:extLst>
          </p:cNvPr>
          <p:cNvSpPr txBox="1"/>
          <p:nvPr/>
        </p:nvSpPr>
        <p:spPr>
          <a:xfrm>
            <a:off x="5516736" y="5964057"/>
            <a:ext cx="75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5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Sryan Mr.</dc:creator>
  <cp:lastModifiedBy>Sryan Mr.</cp:lastModifiedBy>
  <cp:revision>1</cp:revision>
  <dcterms:created xsi:type="dcterms:W3CDTF">2025-02-07T04:41:39Z</dcterms:created>
  <dcterms:modified xsi:type="dcterms:W3CDTF">2025-02-07T05:39:50Z</dcterms:modified>
</cp:coreProperties>
</file>