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1" r:id="rId1"/>
  </p:sldMasterIdLst>
  <p:notesMasterIdLst>
    <p:notesMasterId r:id="rId2"/>
  </p:notesMasterIdLst>
  <p:sldIdLst>
    <p:sldId id="256" r:id="rId3"/>
  </p:sldIdLst>
  <p:sldSz cx="21242338" cy="30243463"/>
  <p:notesSz cx="6640513" cy="99044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58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58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58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58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58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sz="5800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sz="5800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sz="5800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sz="5800" kern="1200">
        <a:solidFill>
          <a:schemeClr val="tx1"/>
        </a:solidFill>
        <a:latin typeface="굴림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748" autoAdjust="0"/>
    <p:restoredTop sz="94090" autoAdjust="0"/>
  </p:normalViewPr>
  <p:slideViewPr>
    <p:cSldViewPr>
      <p:cViewPr varScale="1">
        <p:scale>
          <a:sx n="100" d="100"/>
          <a:sy n="100" d="100"/>
        </p:scale>
        <p:origin x="3342" y="180"/>
      </p:cViewPr>
      <p:guideLst>
        <p:guide orient="horz" pos="9525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87655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157" tIns="45578" rIns="91157" bIns="45578" anchor="t" anchorCtr="0">
            <a:prstTxWarp prst="textNoShape">
              <a:avLst/>
            </a:prstTxWarp>
          </a:bodyPr>
          <a:lstStyle>
            <a:lvl1pPr defTabSz="911225">
              <a:defRPr sz="1200" dirty="0"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62375" y="0"/>
            <a:ext cx="287655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157" tIns="45578" rIns="91157" bIns="45578" anchor="t" anchorCtr="0">
            <a:prstTxWarp prst="textNoShape">
              <a:avLst/>
            </a:prstTxWarp>
          </a:bodyPr>
          <a:lstStyle>
            <a:lvl1pPr algn="r" defTabSz="911225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fld id="{20C6BA4B-9D1C-4629-B88A-DCD40A690922}" type="datetime1">
              <a:rPr lang="ko-KR" altLang="en-US"/>
              <a:pPr>
                <a:defRPr/>
              </a:pPr>
              <a:t>2019-05-26</a:t>
            </a:fld>
            <a:endParaRPr lang="en-US" altLang="ko-KR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16125" y="742950"/>
            <a:ext cx="260985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3575" y="4705350"/>
            <a:ext cx="5313363" cy="44561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157" tIns="45578" rIns="91157" bIns="45578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7525"/>
            <a:ext cx="287655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157" tIns="45578" rIns="91157" bIns="45578" anchor="b" anchorCtr="0">
            <a:prstTxWarp prst="textNoShape">
              <a:avLst/>
            </a:prstTxWarp>
          </a:bodyPr>
          <a:lstStyle>
            <a:lvl1pPr defTabSz="911225">
              <a:defRPr sz="1200" dirty="0"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62375" y="9407525"/>
            <a:ext cx="287655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157" tIns="45578" rIns="91157" bIns="45578" anchor="b" anchorCtr="0">
            <a:prstTxWarp prst="textNoShape">
              <a:avLst/>
            </a:prstTxWarp>
          </a:bodyPr>
          <a:lstStyle>
            <a:lvl1pPr algn="r" defTabSz="911225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fld id="{3C855A62-8F95-4E7B-AF90-B42BC88F891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5362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5363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A8ADAE5C-FD9E-4C7B-B45A-01622C469F7F}" type="slidenum">
              <a:rPr lang="en-US" altLang="en-US">
                <a:latin typeface="굴림"/>
                <a:ea typeface="굴림"/>
              </a:rPr>
              <a:pPr lvl="0">
                <a:defRPr/>
              </a:pPr>
              <a:t>1</a:t>
            </a:fld>
            <a:endParaRPr lang="en-US" altLang="en-US">
              <a:latin typeface="굴림"/>
              <a:ea typeface="굴림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BBAF1-EBF2-4373-B2FA-EC7CA0B0B19A}" type="datetimeFigureOut">
              <a:rPr lang="ko-KR" altLang="en-US"/>
              <a:pPr>
                <a:defRPr/>
              </a:pPr>
              <a:t>2019-05-15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D3827-D962-46FE-8985-AC89356DA0D4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60D79-9BBD-45C4-AA04-6CBF427EC907}" type="datetimeFigureOut">
              <a:rPr lang="ko-KR" altLang="en-US"/>
              <a:pPr>
                <a:defRPr/>
              </a:pPr>
              <a:t>2019-05-15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F49AE-077D-4721-A810-A74CD8CDFD58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6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45949-B516-47AE-B442-04208EF7EB53}" type="datetimeFigureOut">
              <a:rPr lang="ko-KR" altLang="en-US"/>
              <a:pPr>
                <a:defRPr/>
              </a:pPr>
              <a:t>2019-05-15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D66CA-1460-4F24-AB8A-FBE5CA7D6FD7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99F91-BA3E-4705-8755-A946DAB302B5}" type="datetimeFigureOut">
              <a:rPr lang="ko-KR" altLang="en-US"/>
              <a:pPr>
                <a:defRPr/>
              </a:pPr>
              <a:t>2019-05-15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E80B8-5DCE-407E-B2AA-E8B79E72EDDE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70242-D5F7-468C-949D-4F08D5F27A16}" type="datetimeFigureOut">
              <a:rPr lang="ko-KR" altLang="en-US"/>
              <a:pPr>
                <a:defRPr/>
              </a:pPr>
              <a:t>2019-05-15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13825-50C3-48AD-A7AA-E9569707FC52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6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1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41E2E-5F2F-4022-9428-C0869739CB18}" type="datetimeFigureOut">
              <a:rPr lang="ko-KR" altLang="en-US"/>
              <a:pPr>
                <a:defRPr/>
              </a:pPr>
              <a:t>2019-05-15</a:t>
            </a:fld>
            <a:endParaRPr lang="en-US" altLang="ko-KR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C6137-6783-4477-B505-DD2DB3446042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D734F-4B93-4330-A67D-618684B04AE1}" type="datetimeFigureOut">
              <a:rPr lang="ko-KR" altLang="en-US"/>
              <a:pPr>
                <a:defRPr/>
              </a:pPr>
              <a:t>2019-05-15</a:t>
            </a:fld>
            <a:endParaRPr lang="en-US" altLang="ko-KR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66F58A-3987-4607-83FD-99B04D6B0B93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42541-A6BE-4363-8BBE-54F2A2DCAFFA}" type="datetimeFigureOut">
              <a:rPr lang="ko-KR" altLang="en-US"/>
              <a:pPr>
                <a:defRPr/>
              </a:pPr>
              <a:t>2019-05-15</a:t>
            </a:fld>
            <a:endParaRPr lang="en-US" altLang="ko-KR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2970C-8476-4BE8-90A6-7B001A60BD4E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F4D08-95C8-4B3C-A598-91AD46B5BD8E}" type="datetimeFigureOut">
              <a:rPr lang="ko-KR" altLang="en-US"/>
              <a:pPr>
                <a:defRPr/>
              </a:pPr>
              <a:t>2019-05-15</a:t>
            </a:fld>
            <a:endParaRPr lang="en-US" altLang="ko-KR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AAE95A-3C4A-40D5-A564-4AE2B6220938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1AB45-3E58-4B45-84B4-67A63B87ADBF}" type="datetimeFigureOut">
              <a:rPr lang="ko-KR" altLang="en-US"/>
              <a:pPr>
                <a:defRPr/>
              </a:pPr>
              <a:t>2019-05-15</a:t>
            </a:fld>
            <a:endParaRPr lang="en-US" altLang="ko-KR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07724-E2E8-465C-9248-E09D0C909E12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FEC15-DB2D-4068-8A2A-25EF4A2F296E}" type="datetimeFigureOut">
              <a:rPr lang="ko-KR" altLang="en-US"/>
              <a:pPr>
                <a:defRPr/>
              </a:pPr>
              <a:t>2019-05-15</a:t>
            </a:fld>
            <a:endParaRPr lang="en-US" altLang="ko-KR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CE69C-E747-4E09-84AE-F8E50D0346B8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1062038" y="1212850"/>
            <a:ext cx="19118262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94199" tIns="147100" rIns="294199" bIns="147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1062038" y="7056438"/>
            <a:ext cx="19118262" cy="1995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94199" tIns="147100" rIns="294199" bIns="147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1062038" y="28033663"/>
            <a:ext cx="4956175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94199" tIns="147100" rIns="294199" bIns="147100" numCol="1" anchor="ctr" anchorCtr="0" compatLnSpc="1">
            <a:prstTxWarp prst="textNoShape">
              <a:avLst/>
            </a:prstTxWarp>
          </a:bodyPr>
          <a:lstStyle>
            <a:lvl1pPr>
              <a:defRPr kumimoji="0" sz="39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DFBCD57D-B3BD-40B3-9834-7F1E5BDBBC23}" type="datetimeFigureOut">
              <a:rPr lang="ko-KR" altLang="en-US"/>
              <a:pPr>
                <a:defRPr/>
              </a:pPr>
              <a:t>2019-05-15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7258050" y="28033663"/>
            <a:ext cx="6726238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94199" tIns="147100" rIns="294199" bIns="147100" numCol="1" anchor="ctr" anchorCtr="0" compatLnSpc="1">
            <a:prstTxWarp prst="textNoShape">
              <a:avLst/>
            </a:prstTxWarp>
          </a:bodyPr>
          <a:lstStyle>
            <a:lvl1pPr algn="ctr">
              <a:defRPr kumimoji="0" sz="3900" dirty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15224125" y="28033663"/>
            <a:ext cx="4956175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94199" tIns="147100" rIns="294199" bIns="147100" numCol="1" anchor="ctr" anchorCtr="0" compatLnSpc="1">
            <a:prstTxWarp prst="textNoShape">
              <a:avLst/>
            </a:prstTxWarp>
          </a:bodyPr>
          <a:lstStyle>
            <a:lvl1pPr algn="r">
              <a:defRPr kumimoji="0" sz="39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79F80004-9502-4905-9D0B-47AD385B361A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41638" rtl="0" eaLnBrk="0" fontAlgn="base" latinLnBrk="1" hangingPunct="0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941638" rtl="0" eaLnBrk="0" fontAlgn="base" latinLnBrk="1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2941638" rtl="0" eaLnBrk="0" fontAlgn="base" latinLnBrk="1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2941638" rtl="0" eaLnBrk="0" fontAlgn="base" latinLnBrk="1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2941638" rtl="0" eaLnBrk="0" fontAlgn="base" latinLnBrk="1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defTabSz="2941638" rtl="0" fontAlgn="base" latinLnBrk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defTabSz="2941638" rtl="0" fontAlgn="base" latinLnBrk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defTabSz="2941638" rtl="0" fontAlgn="base" latinLnBrk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defTabSz="2941638" rtl="0" fontAlgn="base" latinLnBrk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1103313" indent="-1103313" algn="l" defTabSz="2941638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0775" indent="-919163" algn="l" defTabSz="2941638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78238" indent="-736600" algn="l" defTabSz="2941638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8263" indent="-735013" algn="l" defTabSz="2941638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619875" indent="-736600" algn="l" defTabSz="2941638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Relationship Id="rId4" Type="http://schemas.openxmlformats.org/officeDocument/2006/relationships/image" Target="../media/image2.jpeg"  /><Relationship Id="rId5" Type="http://schemas.openxmlformats.org/officeDocument/2006/relationships/image" Target="../media/image3.jpeg"  /><Relationship Id="rId6" Type="http://schemas.openxmlformats.org/officeDocument/2006/relationships/image" Target="../media/image4.jpeg"  /><Relationship Id="rId7" Type="http://schemas.openxmlformats.org/officeDocument/2006/relationships/image" Target="../media/image5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8" name=""/>
          <p:cNvSpPr/>
          <p:nvPr/>
        </p:nvSpPr>
        <p:spPr>
          <a:xfrm>
            <a:off x="8275971" y="12313420"/>
            <a:ext cx="12138285" cy="1116124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76200" cap="rnd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355" name=""/>
          <p:cNvSpPr/>
          <p:nvPr/>
        </p:nvSpPr>
        <p:spPr>
          <a:xfrm>
            <a:off x="792077" y="24386408"/>
            <a:ext cx="19658184" cy="5352948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76200" cap="rnd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354" name=""/>
          <p:cNvSpPr/>
          <p:nvPr/>
        </p:nvSpPr>
        <p:spPr>
          <a:xfrm>
            <a:off x="792077" y="12313420"/>
            <a:ext cx="6804756" cy="11233248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76200" cap="rnd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353" name=""/>
          <p:cNvSpPr/>
          <p:nvPr/>
        </p:nvSpPr>
        <p:spPr>
          <a:xfrm>
            <a:off x="684065" y="5296566"/>
            <a:ext cx="19658184" cy="6192688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76200" cap="rnd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338" name="Rectangle 26"/>
          <p:cNvSpPr>
            <a:spLocks noChangeArrowheads="1"/>
          </p:cNvSpPr>
          <p:nvPr/>
        </p:nvSpPr>
        <p:spPr>
          <a:xfrm>
            <a:off x="457200" y="648124"/>
            <a:ext cx="20345400" cy="1600200"/>
          </a:xfrm>
          <a:prstGeom prst="rect">
            <a:avLst/>
          </a:prstGeom>
          <a:gradFill flip="xy" rotWithShape="1">
            <a:gsLst>
              <a:gs pos="1490">
                <a:schemeClr val="dk1">
                  <a:alpha val="85000"/>
                </a:schemeClr>
              </a:gs>
              <a:gs pos="100000">
                <a:schemeClr val="dk1">
                  <a:tint val="20000"/>
                  <a:satMod val="170000"/>
                  <a:alpha val="10000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8000" b="1">
                <a:solidFill>
                  <a:schemeClr val="tx1"/>
                </a:solidFill>
                <a:latin typeface="한컴 백제 B"/>
                <a:ea typeface="한컴 백제 B"/>
              </a:rPr>
              <a:t>손동작을 통한 드론 제어</a:t>
            </a:r>
            <a:endParaRPr lang="ko-KR" altLang="en-US" sz="8000" b="1">
              <a:solidFill>
                <a:schemeClr val="tx1"/>
              </a:solidFill>
              <a:latin typeface="한컴 백제 B"/>
              <a:ea typeface="한컴 백제 B"/>
            </a:endParaRPr>
          </a:p>
        </p:txBody>
      </p:sp>
      <p:sp>
        <p:nvSpPr>
          <p:cNvPr id="14339" name="AutoShape 30"/>
          <p:cNvSpPr>
            <a:spLocks noChangeArrowheads="1"/>
          </p:cNvSpPr>
          <p:nvPr/>
        </p:nvSpPr>
        <p:spPr>
          <a:xfrm>
            <a:off x="906463" y="2476924"/>
            <a:ext cx="19431000" cy="189126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76200">
            <a:noFill/>
            <a:round/>
          </a:ln>
        </p:spPr>
        <p:txBody>
          <a:bodyPr wrap="none" lIns="9614" tIns="4807" rIns="9614" bIns="4807" anchor="ctr"/>
          <a:lstStyle/>
          <a:p>
            <a:pPr defTabSz="309563">
              <a:lnSpc>
                <a:spcPct val="130000"/>
              </a:lnSpc>
              <a:defRPr/>
            </a:pPr>
            <a:endParaRPr lang="en-US" altLang="ko-KR" sz="3600" b="1">
              <a:solidFill>
                <a:srgbClr val="000000"/>
              </a:solidFill>
            </a:endParaRPr>
          </a:p>
        </p:txBody>
      </p:sp>
      <p:sp>
        <p:nvSpPr>
          <p:cNvPr id="14340" name="Text Box 29"/>
          <p:cNvSpPr txBox="1">
            <a:spLocks noChangeArrowheads="1"/>
          </p:cNvSpPr>
          <p:nvPr/>
        </p:nvSpPr>
        <p:spPr>
          <a:xfrm>
            <a:off x="1008063" y="2557905"/>
            <a:ext cx="19226212" cy="1739016"/>
          </a:xfrm>
          <a:prstGeom prst="rect">
            <a:avLst/>
          </a:prstGeom>
          <a:solidFill>
            <a:schemeClr val="lt1"/>
          </a:solidFill>
          <a:ln w="76200">
            <a:solidFill>
              <a:schemeClr val="dk1"/>
            </a:solidFill>
            <a:miter/>
          </a:ln>
        </p:spPr>
        <p:txBody>
          <a:bodyPr wrap="square">
            <a:spAutoFit/>
          </a:bodyPr>
          <a:lstStyle/>
          <a:p>
            <a:pPr defTabSz="2940050">
              <a:defRPr/>
            </a:pPr>
            <a:r>
              <a:rPr lang="en-US" altLang="ko-KR" sz="3600" b="1">
                <a:solidFill>
                  <a:srgbClr val="000000"/>
                </a:solidFill>
                <a:latin typeface="한컴 백제 B"/>
                <a:ea typeface="한컴 백제 B"/>
              </a:rPr>
              <a:t>◐ </a:t>
            </a:r>
            <a:r>
              <a:rPr lang="ko-KR" altLang="en-US" sz="3600" b="1">
                <a:solidFill>
                  <a:srgbClr val="000000"/>
                </a:solidFill>
                <a:latin typeface="한컴 백제 B"/>
                <a:ea typeface="한컴 백제 B"/>
              </a:rPr>
              <a:t>참 가 팀 소속 </a:t>
            </a:r>
            <a:r>
              <a:rPr lang="en-US" altLang="ko-KR" sz="3600" b="1">
                <a:solidFill>
                  <a:srgbClr val="000000"/>
                </a:solidFill>
                <a:latin typeface="한컴 백제 B"/>
                <a:ea typeface="한컴 백제 B"/>
              </a:rPr>
              <a:t>: </a:t>
            </a:r>
            <a:r>
              <a:rPr lang="ko-KR" altLang="en-US" sz="3600" b="1">
                <a:solidFill>
                  <a:srgbClr val="000000"/>
                </a:solidFill>
                <a:latin typeface="한컴 백제 B"/>
                <a:ea typeface="한컴 백제 B"/>
              </a:rPr>
              <a:t>국민대학교  창의공과대학  전자공학부  </a:t>
            </a:r>
            <a:r>
              <a:rPr lang="en-US" altLang="ko-KR" sz="3600" b="1">
                <a:solidFill>
                  <a:srgbClr val="000000"/>
                </a:solidFill>
                <a:latin typeface="한컴 백제 B"/>
                <a:ea typeface="한컴 백제 B"/>
              </a:rPr>
              <a:t>(</a:t>
            </a:r>
            <a:r>
              <a:rPr lang="ko-KR" altLang="en-US" sz="3600" b="1">
                <a:solidFill>
                  <a:srgbClr val="000000"/>
                </a:solidFill>
                <a:latin typeface="한컴 백제 B"/>
                <a:ea typeface="한컴 백제 B"/>
              </a:rPr>
              <a:t>담당 교수 </a:t>
            </a:r>
            <a:r>
              <a:rPr lang="en-US" altLang="ko-KR" sz="3600" b="1">
                <a:solidFill>
                  <a:srgbClr val="000000"/>
                </a:solidFill>
                <a:latin typeface="한컴 백제 B"/>
                <a:ea typeface="한컴 백제 B"/>
              </a:rPr>
              <a:t>: </a:t>
            </a:r>
            <a:r>
              <a:rPr lang="ko-KR" altLang="en-US" sz="3600" b="1">
                <a:solidFill>
                  <a:srgbClr val="000000"/>
                </a:solidFill>
                <a:latin typeface="한컴 백제 B"/>
                <a:ea typeface="한컴 백제 B"/>
              </a:rPr>
              <a:t>장병준 교수님</a:t>
            </a:r>
            <a:r>
              <a:rPr lang="en-US" altLang="ko-KR" sz="3600" b="1">
                <a:solidFill>
                  <a:srgbClr val="000000"/>
                </a:solidFill>
                <a:latin typeface="한컴 백제 B"/>
                <a:ea typeface="한컴 백제 B"/>
              </a:rPr>
              <a:t>)</a:t>
            </a:r>
            <a:endParaRPr lang="en-US" altLang="ko-KR" sz="3600" b="1">
              <a:solidFill>
                <a:srgbClr val="000000"/>
              </a:solidFill>
              <a:latin typeface="한컴 백제 B"/>
              <a:ea typeface="한컴 백제 B"/>
            </a:endParaRPr>
          </a:p>
          <a:p>
            <a:pPr defTabSz="2940050">
              <a:defRPr/>
            </a:pPr>
            <a:r>
              <a:rPr lang="en-US" altLang="ko-KR" sz="3600" b="1">
                <a:solidFill>
                  <a:srgbClr val="000000"/>
                </a:solidFill>
                <a:latin typeface="한컴 백제 B"/>
                <a:ea typeface="한컴 백제 B"/>
              </a:rPr>
              <a:t>◐ </a:t>
            </a:r>
            <a:r>
              <a:rPr lang="ko-KR" altLang="en-US" sz="3600" b="1">
                <a:solidFill>
                  <a:srgbClr val="000000"/>
                </a:solidFill>
                <a:latin typeface="한컴 백제 B"/>
                <a:ea typeface="한컴 백제 B"/>
              </a:rPr>
              <a:t>참 가 팀 이름 </a:t>
            </a:r>
            <a:r>
              <a:rPr lang="en-US" altLang="ko-KR" sz="3600" b="1">
                <a:solidFill>
                  <a:srgbClr val="000000"/>
                </a:solidFill>
                <a:latin typeface="한컴 백제 B"/>
                <a:ea typeface="한컴 백제 B"/>
              </a:rPr>
              <a:t>: </a:t>
            </a:r>
            <a:r>
              <a:rPr lang="ko-KR" altLang="en-US" sz="3600" b="1">
                <a:solidFill>
                  <a:srgbClr val="000000"/>
                </a:solidFill>
                <a:latin typeface="한컴 백제 B"/>
                <a:ea typeface="한컴 백제 B"/>
              </a:rPr>
              <a:t>커넥트</a:t>
            </a:r>
            <a:endParaRPr lang="ko-KR" altLang="en-US" sz="3600" b="1">
              <a:solidFill>
                <a:srgbClr val="000000"/>
              </a:solidFill>
              <a:latin typeface="한컴 백제 B"/>
              <a:ea typeface="한컴 백제 B"/>
            </a:endParaRPr>
          </a:p>
          <a:p>
            <a:pPr defTabSz="2940050">
              <a:defRPr/>
            </a:pPr>
            <a:r>
              <a:rPr lang="en-US" altLang="ko-KR" sz="3600" b="1">
                <a:solidFill>
                  <a:srgbClr val="000000"/>
                </a:solidFill>
                <a:latin typeface="한컴 백제 B"/>
                <a:ea typeface="한컴 백제 B"/>
              </a:rPr>
              <a:t>◐</a:t>
            </a:r>
            <a:r>
              <a:rPr lang="ko-KR" altLang="en-US" sz="3600" b="1">
                <a:solidFill>
                  <a:srgbClr val="000000"/>
                </a:solidFill>
                <a:latin typeface="한컴 백제 B"/>
                <a:ea typeface="한컴 백제 B"/>
              </a:rPr>
              <a:t> 참 가 팀 원</a:t>
            </a:r>
            <a:r>
              <a:rPr lang="en-US" altLang="ko-KR" sz="3600" b="1">
                <a:solidFill>
                  <a:srgbClr val="000000"/>
                </a:solidFill>
                <a:latin typeface="한컴 백제 B"/>
                <a:ea typeface="한컴 백제 B"/>
              </a:rPr>
              <a:t>:</a:t>
            </a:r>
            <a:r>
              <a:rPr lang="ko-KR" altLang="en-US" sz="3600" b="1">
                <a:solidFill>
                  <a:srgbClr val="000000"/>
                </a:solidFill>
                <a:latin typeface="한컴 백제 B"/>
                <a:ea typeface="한컴 백제 B"/>
              </a:rPr>
              <a:t> </a:t>
            </a:r>
            <a:r>
              <a:rPr lang="en-US" altLang="ko-KR" sz="3600" b="1">
                <a:solidFill>
                  <a:srgbClr val="000000"/>
                </a:solidFill>
                <a:latin typeface="한컴 백제 B"/>
                <a:ea typeface="한컴 백제 B"/>
              </a:rPr>
              <a:t>20191447</a:t>
            </a:r>
            <a:r>
              <a:rPr lang="ko-KR" altLang="en-US" sz="3600" b="1">
                <a:solidFill>
                  <a:srgbClr val="000000"/>
                </a:solidFill>
                <a:latin typeface="한컴 백제 B"/>
                <a:ea typeface="한컴 백제 B"/>
              </a:rPr>
              <a:t> 박호경</a:t>
            </a:r>
            <a:endParaRPr lang="ko-KR" altLang="en-US" sz="3600" b="1">
              <a:solidFill>
                <a:srgbClr val="000000"/>
              </a:solidFill>
              <a:latin typeface="한컴 백제 B"/>
              <a:ea typeface="한컴 백제 B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77035" y="4804354"/>
            <a:ext cx="3714775" cy="91411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>
            <a:solidFill>
              <a:schemeClr val="dk1"/>
            </a:solidFill>
            <a:prstDash val="soli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sz="4800" mc:Ignorable="hp" hp:hslEmbossed="0">
                <a:ln w="18415" cmpd="sng">
                  <a:solidFill>
                    <a:schemeClr val="dk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1. </a:t>
            </a:r>
            <a:r>
              <a:rPr xmlns:mc="http://schemas.openxmlformats.org/markup-compatibility/2006" xmlns:hp="http://schemas.haansoft.com/office/presentation/8.0" lang="ko-KR" altLang="en-US" sz="4800" mc:Ignorable="hp" hp:hslEmbossed="0">
                <a:ln w="18415" cmpd="sng">
                  <a:solidFill>
                    <a:schemeClr val="dk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작품 개요</a:t>
            </a:r>
            <a:endParaRPr xmlns:mc="http://schemas.openxmlformats.org/markup-compatibility/2006" xmlns:hp="http://schemas.haansoft.com/office/presentation/8.0" lang="ko-KR" altLang="en-US" sz="4800" mc:Ignorable="hp" hp:hslEmbossed="0">
              <a:ln w="9525">
                <a:solidFill>
                  <a:schemeClr val="dk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977033" y="11881399"/>
            <a:ext cx="4786348" cy="91438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>
            <a:solidFill>
              <a:schemeClr val="dk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sz="4800" mc:Ignorable="hp" hp:hslEmbossed="0">
                <a:ln w="9525">
                  <a:solidFill>
                    <a:schemeClr val="dk1"/>
                  </a:solidFill>
                </a:ln>
                <a:solidFill>
                  <a:schemeClr val="tx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2. </a:t>
            </a:r>
            <a:r>
              <a:rPr xmlns:mc="http://schemas.openxmlformats.org/markup-compatibility/2006" xmlns:hp="http://schemas.haansoft.com/office/presentation/8.0" lang="ko-KR" altLang="en-US" sz="4800" mc:Ignorable="hp" hp:hslEmbossed="0">
                <a:ln w="18415">
                  <a:solidFill>
                    <a:schemeClr val="dk1"/>
                  </a:solidFill>
                </a:ln>
                <a:solidFill>
                  <a:schemeClr val="tx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알고리즘</a:t>
            </a:r>
            <a:endParaRPr xmlns:mc="http://schemas.openxmlformats.org/markup-compatibility/2006" xmlns:hp="http://schemas.haansoft.com/office/presentation/8.0" lang="ko-KR" altLang="en-US" sz="4800" mc:Ignorable="hp" hp:hslEmbossed="0">
              <a:ln w="18415">
                <a:solidFill>
                  <a:schemeClr val="dk1"/>
                </a:solidFill>
              </a:ln>
              <a:solidFill>
                <a:schemeClr val="tx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77033" y="23977756"/>
            <a:ext cx="7843936" cy="91411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>
            <a:solidFill>
              <a:schemeClr val="dk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sz="4800" mc:Ignorable="hp" hp:hslEmbossed="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3. </a:t>
            </a:r>
            <a:r>
              <a:rPr xmlns:mc="http://schemas.openxmlformats.org/markup-compatibility/2006" xmlns:hp="http://schemas.haansoft.com/office/presentation/8.0" lang="ko-KR" altLang="en-US" sz="4800" mc:Ignorable="hp" hp:hslEmbossed="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기대효과 및 응용 분야</a:t>
            </a:r>
            <a:endParaRPr xmlns:mc="http://schemas.openxmlformats.org/markup-compatibility/2006" xmlns:hp="http://schemas.haansoft.com/office/presentation/8.0" lang="ko-KR" altLang="en-US" sz="4800" mc:Ignorable="hp" hp:hslEmbossed="0">
              <a:ln w="9525">
                <a:solidFill>
                  <a:schemeClr val="dk1"/>
                </a:solidFill>
              </a:ln>
              <a:solidFill>
                <a:schemeClr val="dk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4350" name="Rectangle 4"/>
          <p:cNvSpPr>
            <a:spLocks noChangeArrowheads="1"/>
          </p:cNvSpPr>
          <p:nvPr/>
        </p:nvSpPr>
        <p:spPr>
          <a:xfrm>
            <a:off x="0" y="0"/>
            <a:ext cx="2124233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4351" name="Rectangle 6"/>
          <p:cNvSpPr>
            <a:spLocks noChangeArrowheads="1"/>
          </p:cNvSpPr>
          <p:nvPr/>
        </p:nvSpPr>
        <p:spPr>
          <a:xfrm>
            <a:off x="0" y="0"/>
            <a:ext cx="2124233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4352" name=""/>
          <p:cNvSpPr txBox="1"/>
          <p:nvPr/>
        </p:nvSpPr>
        <p:spPr>
          <a:xfrm>
            <a:off x="900089" y="5945670"/>
            <a:ext cx="19442160" cy="521572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4800">
                <a:latin typeface="한컴 백제 B"/>
                <a:ea typeface="한컴 백제 B"/>
              </a:rPr>
              <a:t>손동작을 통해 움직임이 제어되는 드론을 만들고자 한다</a:t>
            </a:r>
            <a:r>
              <a:rPr lang="en-US" altLang="ko-KR" sz="4800">
                <a:latin typeface="한컴 백제 B"/>
                <a:ea typeface="한컴 백제 B"/>
              </a:rPr>
              <a:t>.</a:t>
            </a:r>
            <a:r>
              <a:rPr lang="ko-KR" altLang="en-US" sz="4800">
                <a:latin typeface="한컴 백제 B"/>
                <a:ea typeface="한컴 백제 B"/>
              </a:rPr>
              <a:t> </a:t>
            </a:r>
            <a:endParaRPr lang="ko-KR" altLang="en-US" sz="4800">
              <a:latin typeface="한컴 백제 B"/>
              <a:ea typeface="한컴 백제 B"/>
            </a:endParaRPr>
          </a:p>
          <a:p>
            <a:pPr>
              <a:defRPr/>
            </a:pPr>
            <a:r>
              <a:rPr lang="ko-KR" altLang="en-US" sz="4800">
                <a:latin typeface="한컴 백제 B"/>
                <a:ea typeface="한컴 백제 B"/>
              </a:rPr>
              <a:t>이 드론은 제스쳐 센서를 이용해 컨트롤러 없이 손의 움직임만을 통해 드론을 조종할 수 있는 작품이다</a:t>
            </a:r>
            <a:r>
              <a:rPr lang="en-US" altLang="ko-KR" sz="4800">
                <a:latin typeface="한컴 백제 B"/>
                <a:ea typeface="한컴 백제 B"/>
              </a:rPr>
              <a:t>.</a:t>
            </a:r>
            <a:r>
              <a:rPr lang="ko-KR" altLang="en-US" sz="4800">
                <a:latin typeface="한컴 백제 B"/>
                <a:ea typeface="한컴 백제 B"/>
              </a:rPr>
              <a:t> </a:t>
            </a:r>
            <a:endParaRPr lang="ko-KR" altLang="en-US" sz="4800">
              <a:latin typeface="한컴 백제 B"/>
              <a:ea typeface="한컴 백제 B"/>
            </a:endParaRPr>
          </a:p>
          <a:p>
            <a:pPr>
              <a:defRPr/>
            </a:pPr>
            <a:r>
              <a:rPr lang="ko-KR" altLang="en-US" sz="4800">
                <a:latin typeface="한컴 백제 B"/>
                <a:ea typeface="한컴 백제 B"/>
              </a:rPr>
              <a:t>이 작품은 제스쳐 센서를 이용하여 손의 움직임을 입력받고</a:t>
            </a:r>
            <a:r>
              <a:rPr lang="en-US" altLang="ko-KR" sz="4800">
                <a:latin typeface="한컴 백제 B"/>
                <a:ea typeface="한컴 백제 B"/>
              </a:rPr>
              <a:t>,</a:t>
            </a:r>
            <a:r>
              <a:rPr lang="ko-KR" altLang="en-US" sz="4800">
                <a:latin typeface="한컴 백제 B"/>
                <a:ea typeface="한컴 백제 B"/>
              </a:rPr>
              <a:t> 아두이노 프로그램과 아두이노 우노를 이용해 입력된 값을 컴퓨터로 보낸 이후</a:t>
            </a:r>
            <a:r>
              <a:rPr lang="en-US" altLang="ko-KR" sz="4800">
                <a:latin typeface="한컴 백제 B"/>
                <a:ea typeface="한컴 백제 B"/>
              </a:rPr>
              <a:t>,</a:t>
            </a:r>
            <a:r>
              <a:rPr lang="ko-KR" altLang="en-US" sz="4800">
                <a:latin typeface="한컴 백제 B"/>
                <a:ea typeface="한컴 백제 B"/>
              </a:rPr>
              <a:t> </a:t>
            </a:r>
            <a:r>
              <a:rPr lang="en-US" altLang="ko-KR" sz="4800">
                <a:latin typeface="한컴 백제 B"/>
                <a:ea typeface="한컴 백제 B"/>
              </a:rPr>
              <a:t>C#</a:t>
            </a:r>
            <a:r>
              <a:rPr lang="ko-KR" altLang="en-US" sz="4800">
                <a:latin typeface="한컴 백제 B"/>
                <a:ea typeface="한컴 백제 B"/>
              </a:rPr>
              <a:t>을 이용해서 만든 프로세싱 프로그램을 이용해 값에 할당되 있는 명령을 블루투스로 드론에게 보내는 방식으로 구현된다</a:t>
            </a:r>
            <a:r>
              <a:rPr lang="en-US" altLang="ko-KR" sz="4800">
                <a:latin typeface="한컴 백제 B"/>
                <a:ea typeface="한컴 백제 B"/>
              </a:rPr>
              <a:t>.</a:t>
            </a:r>
            <a:endParaRPr lang="en-US" altLang="ko-KR" sz="4800">
              <a:latin typeface="한컴 백제 B"/>
              <a:ea typeface="한컴 백제 B"/>
            </a:endParaRPr>
          </a:p>
        </p:txBody>
      </p:sp>
      <p:sp>
        <p:nvSpPr>
          <p:cNvPr id="14356" name=""/>
          <p:cNvSpPr txBox="1"/>
          <p:nvPr/>
        </p:nvSpPr>
        <p:spPr>
          <a:xfrm>
            <a:off x="1548161" y="13001721"/>
            <a:ext cx="5472608" cy="8243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4800">
                <a:latin typeface="한컴 백제 B"/>
                <a:ea typeface="한컴 백제 B"/>
              </a:rPr>
              <a:t>센서에서 손동작 인식</a:t>
            </a:r>
            <a:endParaRPr lang="ko-KR" altLang="en-US" sz="4800">
              <a:latin typeface="한컴 백제 B"/>
              <a:ea typeface="한컴 백제 B"/>
            </a:endParaRPr>
          </a:p>
        </p:txBody>
      </p:sp>
      <p:sp>
        <p:nvSpPr>
          <p:cNvPr id="14357" name=""/>
          <p:cNvSpPr/>
          <p:nvPr/>
        </p:nvSpPr>
        <p:spPr>
          <a:xfrm>
            <a:off x="3780409" y="14041612"/>
            <a:ext cx="792088" cy="936104"/>
          </a:xfrm>
          <a:prstGeom prst="downArrow">
            <a:avLst>
              <a:gd name="adj1" fmla="val 50000"/>
              <a:gd name="adj2" fmla="val 50000"/>
            </a:avLst>
          </a:prstGeom>
          <a:gradFill flip="xy" rotWithShape="1">
            <a:gsLst>
              <a:gs pos="25740">
                <a:schemeClr val="dk1">
                  <a:alpha val="100000"/>
                </a:schemeClr>
              </a:gs>
              <a:gs pos="100000">
                <a:schemeClr val="dk1">
                  <a:tint val="20000"/>
                  <a:satMod val="170000"/>
                  <a:alpha val="100000"/>
                </a:schemeClr>
              </a:gs>
            </a:gsLst>
            <a:lin ang="16200000" scaled="1"/>
            <a:tileRect/>
          </a:gra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358" name=""/>
          <p:cNvSpPr txBox="1"/>
          <p:nvPr/>
        </p:nvSpPr>
        <p:spPr>
          <a:xfrm>
            <a:off x="1476153" y="15121732"/>
            <a:ext cx="5472608" cy="155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800">
                <a:latin typeface="한컴 백제 B"/>
                <a:ea typeface="한컴 백제 B"/>
              </a:rPr>
              <a:t>아두이노에서 처리 후 컴퓨터로 전송 </a:t>
            </a:r>
            <a:endParaRPr lang="ko-KR" altLang="en-US" sz="4800">
              <a:latin typeface="한컴 백제 B"/>
              <a:ea typeface="한컴 백제 B"/>
            </a:endParaRPr>
          </a:p>
        </p:txBody>
      </p:sp>
      <p:sp>
        <p:nvSpPr>
          <p:cNvPr id="14359" name=""/>
          <p:cNvSpPr/>
          <p:nvPr/>
        </p:nvSpPr>
        <p:spPr>
          <a:xfrm>
            <a:off x="3780409" y="16705908"/>
            <a:ext cx="792088" cy="936104"/>
          </a:xfrm>
          <a:prstGeom prst="downArrow">
            <a:avLst>
              <a:gd name="adj1" fmla="val 50000"/>
              <a:gd name="adj2" fmla="val 50000"/>
            </a:avLst>
          </a:prstGeom>
          <a:gradFill flip="xy" rotWithShape="1">
            <a:gsLst>
              <a:gs pos="25740">
                <a:schemeClr val="dk1">
                  <a:alpha val="100000"/>
                </a:schemeClr>
              </a:gs>
              <a:gs pos="100000">
                <a:schemeClr val="dk1">
                  <a:tint val="20000"/>
                  <a:satMod val="170000"/>
                  <a:alpha val="100000"/>
                </a:schemeClr>
              </a:gs>
            </a:gsLst>
            <a:lin ang="16200000" scaled="1"/>
            <a:tileRect/>
          </a:gra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360" name=""/>
          <p:cNvSpPr txBox="1"/>
          <p:nvPr/>
        </p:nvSpPr>
        <p:spPr>
          <a:xfrm>
            <a:off x="1476153" y="17785774"/>
            <a:ext cx="5760640" cy="3024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800">
                <a:latin typeface="한컴 백제 B"/>
                <a:ea typeface="한컴 백제 B"/>
              </a:rPr>
              <a:t>컴퓨터에서 값을 </a:t>
            </a:r>
            <a:endParaRPr lang="ko-KR" altLang="en-US" sz="4800">
              <a:latin typeface="한컴 백제 B"/>
              <a:ea typeface="한컴 백제 B"/>
            </a:endParaRPr>
          </a:p>
          <a:p>
            <a:pPr algn="ctr">
              <a:defRPr/>
            </a:pPr>
            <a:r>
              <a:rPr lang="ko-KR" altLang="en-US" sz="4800">
                <a:latin typeface="한컴 백제 B"/>
                <a:ea typeface="한컴 백제 B"/>
              </a:rPr>
              <a:t>처리 후</a:t>
            </a:r>
            <a:r>
              <a:rPr lang="en-US" altLang="ko-KR" sz="4800">
                <a:latin typeface="한컴 백제 B"/>
                <a:ea typeface="한컴 백제 B"/>
              </a:rPr>
              <a:t>(C#)</a:t>
            </a:r>
            <a:r>
              <a:rPr lang="ko-KR" altLang="en-US" sz="4800">
                <a:latin typeface="한컴 백제 B"/>
                <a:ea typeface="한컴 백제 B"/>
              </a:rPr>
              <a:t> </a:t>
            </a:r>
            <a:endParaRPr lang="ko-KR" altLang="en-US" sz="4800">
              <a:latin typeface="한컴 백제 B"/>
              <a:ea typeface="한컴 백제 B"/>
            </a:endParaRPr>
          </a:p>
          <a:p>
            <a:pPr algn="ctr">
              <a:defRPr/>
            </a:pPr>
            <a:r>
              <a:rPr lang="ko-KR" altLang="en-US" sz="4800">
                <a:latin typeface="한컴 백제 B"/>
                <a:ea typeface="한컴 백제 B"/>
              </a:rPr>
              <a:t>블루투스를 통해 </a:t>
            </a:r>
            <a:endParaRPr lang="ko-KR" altLang="en-US" sz="4800">
              <a:latin typeface="한컴 백제 B"/>
              <a:ea typeface="한컴 백제 B"/>
            </a:endParaRPr>
          </a:p>
          <a:p>
            <a:pPr algn="ctr">
              <a:defRPr/>
            </a:pPr>
            <a:r>
              <a:rPr lang="ko-KR" altLang="en-US" sz="4800">
                <a:latin typeface="한컴 백제 B"/>
                <a:ea typeface="한컴 백제 B"/>
              </a:rPr>
              <a:t>드론으로 전송 </a:t>
            </a:r>
            <a:endParaRPr lang="ko-KR" altLang="en-US" sz="4800">
              <a:latin typeface="한컴 백제 B"/>
              <a:ea typeface="한컴 백제 B"/>
            </a:endParaRPr>
          </a:p>
        </p:txBody>
      </p:sp>
      <p:sp>
        <p:nvSpPr>
          <p:cNvPr id="14361" name=""/>
          <p:cNvSpPr/>
          <p:nvPr/>
        </p:nvSpPr>
        <p:spPr>
          <a:xfrm>
            <a:off x="3780409" y="20954380"/>
            <a:ext cx="792088" cy="936104"/>
          </a:xfrm>
          <a:prstGeom prst="downArrow">
            <a:avLst>
              <a:gd name="adj1" fmla="val 50000"/>
              <a:gd name="adj2" fmla="val 50000"/>
            </a:avLst>
          </a:prstGeom>
          <a:gradFill flip="xy" rotWithShape="1">
            <a:gsLst>
              <a:gs pos="25740">
                <a:schemeClr val="dk1">
                  <a:alpha val="100000"/>
                </a:schemeClr>
              </a:gs>
              <a:gs pos="100000">
                <a:schemeClr val="dk1">
                  <a:tint val="20000"/>
                  <a:satMod val="170000"/>
                  <a:alpha val="100000"/>
                </a:schemeClr>
              </a:gs>
            </a:gsLst>
            <a:lin ang="16200000" scaled="1"/>
            <a:tileRect/>
          </a:gra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362" name=""/>
          <p:cNvSpPr txBox="1"/>
          <p:nvPr/>
        </p:nvSpPr>
        <p:spPr>
          <a:xfrm>
            <a:off x="2412257" y="22178516"/>
            <a:ext cx="3672408" cy="824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800">
                <a:latin typeface="한컴 백제 B"/>
                <a:ea typeface="한컴 백제 B"/>
              </a:rPr>
              <a:t>드론 작동</a:t>
            </a:r>
            <a:endParaRPr lang="ko-KR" altLang="en-US" sz="4800">
              <a:latin typeface="한컴 백제 B"/>
              <a:ea typeface="한컴 백제 B"/>
            </a:endParaRPr>
          </a:p>
        </p:txBody>
      </p:sp>
      <p:pic>
        <p:nvPicPr>
          <p:cNvPr id="14367" name=""/>
          <p:cNvPicPr>
            <a:picLocks noChangeAspect="1"/>
          </p:cNvPicPr>
          <p:nvPr/>
        </p:nvPicPr>
        <p:blipFill rotWithShape="1">
          <a:blip r:embed="rId3"/>
          <a:srcRect l="22440" t="16330" r="16530" b="14560"/>
          <a:stretch>
            <a:fillRect/>
          </a:stretch>
        </p:blipFill>
        <p:spPr>
          <a:xfrm>
            <a:off x="9530586" y="13249524"/>
            <a:ext cx="2098694" cy="1584176"/>
          </a:xfrm>
          <a:prstGeom prst="rect">
            <a:avLst/>
          </a:prstGeom>
        </p:spPr>
      </p:pic>
      <p:sp>
        <p:nvSpPr>
          <p:cNvPr id="14369" name="모서리가 둥근 직사각형 32"/>
          <p:cNvSpPr/>
          <p:nvPr/>
        </p:nvSpPr>
        <p:spPr>
          <a:xfrm>
            <a:off x="8460928" y="11881372"/>
            <a:ext cx="7704857" cy="91411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>
            <a:solidFill>
              <a:schemeClr val="dk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sz="4800" mc:Ignorable="hp" hp:hslEmbossed="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3. </a:t>
            </a:r>
            <a:r>
              <a:rPr xmlns:mc="http://schemas.openxmlformats.org/markup-compatibility/2006" xmlns:hp="http://schemas.haansoft.com/office/presentation/8.0" lang="ko-KR" altLang="en-US" sz="4800" mc:Ignorable="hp" hp:hslEmbossed="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작품 구상 및 완성작</a:t>
            </a:r>
            <a:endParaRPr xmlns:mc="http://schemas.openxmlformats.org/markup-compatibility/2006" xmlns:hp="http://schemas.haansoft.com/office/presentation/8.0" lang="ko-KR" altLang="en-US" sz="4800" mc:Ignorable="hp" hp:hslEmbossed="0">
              <a:ln w="9525">
                <a:solidFill>
                  <a:schemeClr val="dk1"/>
                </a:solidFill>
              </a:ln>
              <a:solidFill>
                <a:schemeClr val="dk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437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171870" y="15409764"/>
            <a:ext cx="2594314" cy="1728191"/>
          </a:xfrm>
          <a:prstGeom prst="rect">
            <a:avLst/>
          </a:prstGeom>
        </p:spPr>
      </p:pic>
      <p:pic>
        <p:nvPicPr>
          <p:cNvPr id="1437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061329" y="14185628"/>
            <a:ext cx="4212045" cy="2810224"/>
          </a:xfrm>
          <a:prstGeom prst="rect">
            <a:avLst/>
          </a:prstGeom>
        </p:spPr>
      </p:pic>
      <p:pic>
        <p:nvPicPr>
          <p:cNvPr id="1437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676953" y="14617676"/>
            <a:ext cx="2095500" cy="1495425"/>
          </a:xfrm>
          <a:prstGeom prst="rect">
            <a:avLst/>
          </a:prstGeom>
        </p:spPr>
      </p:pic>
      <p:sp>
        <p:nvSpPr>
          <p:cNvPr id="14376" name=""/>
          <p:cNvSpPr/>
          <p:nvPr/>
        </p:nvSpPr>
        <p:spPr>
          <a:xfrm rot="860072">
            <a:off x="10233307" y="16853460"/>
            <a:ext cx="1847708" cy="589282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gradFill flip="xy" rotWithShape="1">
            <a:gsLst>
              <a:gs pos="22770">
                <a:schemeClr val="dk1">
                  <a:alpha val="100000"/>
                </a:schemeClr>
              </a:gs>
              <a:gs pos="100000">
                <a:schemeClr val="dk1">
                  <a:tint val="20000"/>
                  <a:satMod val="170000"/>
                  <a:alpha val="100000"/>
                </a:schemeClr>
              </a:gs>
            </a:gsLst>
            <a:lin ang="16200000" scaled="1"/>
            <a:tileRect/>
          </a:gra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77" name=""/>
          <p:cNvSpPr/>
          <p:nvPr/>
        </p:nvSpPr>
        <p:spPr>
          <a:xfrm rot="1675777">
            <a:off x="16448277" y="13863723"/>
            <a:ext cx="1847030" cy="590473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gradFill flip="xy" rotWithShape="1">
            <a:gsLst>
              <a:gs pos="22770">
                <a:schemeClr val="dk1">
                  <a:alpha val="100000"/>
                </a:schemeClr>
              </a:gs>
              <a:gs pos="100000">
                <a:schemeClr val="dk1">
                  <a:tint val="20000"/>
                  <a:satMod val="170000"/>
                  <a:alpha val="100000"/>
                </a:schemeClr>
              </a:gs>
            </a:gsLst>
            <a:lin ang="16200000" scaled="1"/>
            <a:tileRect/>
          </a:gra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78" name=""/>
          <p:cNvSpPr txBox="1"/>
          <p:nvPr/>
        </p:nvSpPr>
        <p:spPr>
          <a:xfrm>
            <a:off x="16957872" y="13792098"/>
            <a:ext cx="2484288" cy="64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600">
                <a:latin typeface="한컴 백제 B"/>
                <a:ea typeface="한컴 백제 B"/>
              </a:rPr>
              <a:t>Bluetooth</a:t>
            </a:r>
            <a:endParaRPr lang="en-US" altLang="ko-KR" sz="3600">
              <a:latin typeface="한컴 백제 B"/>
              <a:ea typeface="한컴 백제 B"/>
            </a:endParaRPr>
          </a:p>
        </p:txBody>
      </p:sp>
      <p:sp>
        <p:nvSpPr>
          <p:cNvPr id="14379" name=""/>
          <p:cNvSpPr/>
          <p:nvPr/>
        </p:nvSpPr>
        <p:spPr>
          <a:xfrm>
            <a:off x="13717513" y="17353980"/>
            <a:ext cx="792088" cy="936104"/>
          </a:xfrm>
          <a:prstGeom prst="downArrow">
            <a:avLst>
              <a:gd name="adj1" fmla="val 50000"/>
              <a:gd name="adj2" fmla="val 50000"/>
            </a:avLst>
          </a:prstGeom>
          <a:gradFill flip="xy" rotWithShape="1">
            <a:gsLst>
              <a:gs pos="25740">
                <a:schemeClr val="dk1">
                  <a:alpha val="100000"/>
                </a:schemeClr>
              </a:gs>
              <a:gs pos="100000">
                <a:schemeClr val="dk1">
                  <a:tint val="20000"/>
                  <a:satMod val="170000"/>
                  <a:alpha val="100000"/>
                </a:schemeClr>
              </a:gs>
            </a:gsLst>
            <a:lin ang="16200000" scaled="1"/>
            <a:tileRect/>
          </a:gra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4381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1053217" y="18596120"/>
            <a:ext cx="6120679" cy="4590509"/>
          </a:xfrm>
          <a:prstGeom prst="rect">
            <a:avLst/>
          </a:prstGeom>
        </p:spPr>
      </p:pic>
      <p:sp>
        <p:nvSpPr>
          <p:cNvPr id="14382" name=""/>
          <p:cNvSpPr txBox="1"/>
          <p:nvPr/>
        </p:nvSpPr>
        <p:spPr>
          <a:xfrm>
            <a:off x="1116113" y="25250504"/>
            <a:ext cx="18938104" cy="9703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4383" name=""/>
          <p:cNvSpPr txBox="1"/>
          <p:nvPr/>
        </p:nvSpPr>
        <p:spPr>
          <a:xfrm>
            <a:off x="1044105" y="25058836"/>
            <a:ext cx="18938104" cy="44762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4800">
                <a:latin typeface="한컴 백제 B"/>
                <a:ea typeface="한컴 백제 B"/>
              </a:rPr>
              <a:t>1.</a:t>
            </a:r>
            <a:r>
              <a:rPr lang="ko-KR" altLang="en-US" sz="4800">
                <a:latin typeface="한컴 백제 B"/>
                <a:ea typeface="한컴 백제 B"/>
              </a:rPr>
              <a:t> 일상에서 드론을 조종함에 있어 한 손만으로 제어가 가능해져 컨트롤러로 조종하는 것보다 편리하고 손의 자유도가 올라갈 수 있다</a:t>
            </a:r>
            <a:r>
              <a:rPr lang="en-US" altLang="ko-KR" sz="4800">
                <a:latin typeface="한컴 백제 B"/>
                <a:ea typeface="한컴 백제 B"/>
              </a:rPr>
              <a:t>.</a:t>
            </a:r>
            <a:endParaRPr lang="en-US" altLang="ko-KR" sz="4800">
              <a:latin typeface="한컴 백제 B"/>
              <a:ea typeface="한컴 백제 B"/>
            </a:endParaRPr>
          </a:p>
          <a:p>
            <a:pPr>
              <a:defRPr/>
            </a:pPr>
            <a:r>
              <a:rPr lang="en-US" altLang="ko-KR" sz="4800">
                <a:latin typeface="한컴 백제 B"/>
                <a:ea typeface="한컴 백제 B"/>
              </a:rPr>
              <a:t>2.</a:t>
            </a:r>
            <a:r>
              <a:rPr lang="ko-KR" altLang="en-US" sz="4800">
                <a:latin typeface="한컴 백제 B"/>
                <a:ea typeface="한컴 백제 B"/>
              </a:rPr>
              <a:t> 손의 자유도가 올라간 만큼 드론을 조종하면서 동시에 여러가지 일을 수행가능하다</a:t>
            </a:r>
            <a:r>
              <a:rPr lang="en-US" altLang="ko-KR" sz="4800">
                <a:latin typeface="한컴 백제 B"/>
                <a:ea typeface="한컴 백제 B"/>
              </a:rPr>
              <a:t>.</a:t>
            </a:r>
            <a:r>
              <a:rPr lang="ko-KR" altLang="en-US" sz="4800">
                <a:latin typeface="한컴 백제 B"/>
                <a:ea typeface="한컴 백제 B"/>
              </a:rPr>
              <a:t> </a:t>
            </a:r>
            <a:endParaRPr lang="ko-KR" altLang="en-US" sz="4800">
              <a:latin typeface="한컴 백제 B"/>
              <a:ea typeface="한컴 백제 B"/>
            </a:endParaRPr>
          </a:p>
          <a:p>
            <a:pPr>
              <a:defRPr/>
            </a:pPr>
            <a:r>
              <a:rPr lang="en-US" altLang="ko-KR" sz="4800">
                <a:latin typeface="한컴 백제 B"/>
                <a:ea typeface="한컴 백제 B"/>
              </a:rPr>
              <a:t>3.</a:t>
            </a:r>
            <a:r>
              <a:rPr lang="ko-KR" altLang="en-US" sz="4800">
                <a:latin typeface="한컴 백제 B"/>
                <a:ea typeface="한컴 백제 B"/>
              </a:rPr>
              <a:t> 조종의 난이도가 쉬워져 다양한 연령대에서 사용가능해졌기에</a:t>
            </a:r>
            <a:r>
              <a:rPr lang="en-US" altLang="ko-KR" sz="4800">
                <a:latin typeface="한컴 백제 B"/>
                <a:ea typeface="한컴 백제 B"/>
              </a:rPr>
              <a:t>,</a:t>
            </a:r>
            <a:r>
              <a:rPr lang="ko-KR" altLang="en-US" sz="4800">
                <a:latin typeface="한컴 백제 B"/>
                <a:ea typeface="한컴 백제 B"/>
              </a:rPr>
              <a:t> 여러 제품들과 결합시켜 다양하게 사용할 수 있을 것으로 보인다</a:t>
            </a:r>
            <a:r>
              <a:rPr lang="en-US" altLang="ko-KR" sz="4800">
                <a:latin typeface="한컴 백제 B"/>
                <a:ea typeface="한컴 백제 B"/>
              </a:rPr>
              <a:t>.</a:t>
            </a:r>
            <a:r>
              <a:rPr lang="ko-KR" altLang="en-US" sz="4800">
                <a:latin typeface="한컴 백제 B"/>
                <a:ea typeface="한컴 백제 B"/>
              </a:rPr>
              <a:t> </a:t>
            </a:r>
            <a:endParaRPr lang="ko-KR" altLang="en-US" sz="4800">
              <a:latin typeface="한컴 백제 B"/>
              <a:ea typeface="한컴 백제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176</ep:Words>
  <ep:PresentationFormat>사용자 지정</ep:PresentationFormat>
  <ep:Paragraphs>23</ep:Paragraphs>
  <ep:Slides>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2007-10-01T21:58:01.000</dcterms:created>
  <dc:creator>jk</dc:creator>
  <cp:lastModifiedBy>USER</cp:lastModifiedBy>
  <dcterms:modified xsi:type="dcterms:W3CDTF">2019-05-26T03:23:29.163</dcterms:modified>
  <cp:revision>129</cp:revision>
  <dc:title>슬라이드 1</dc:title>
  <cp:version>1000.0000.01</cp:version>
</cp:coreProperties>
</file>