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46FB-ED43-4301-9923-E5E06A25F80A}" type="datetimeFigureOut">
              <a:rPr lang="ru-RU" smtClean="0"/>
              <a:t>16.12.2021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4C79-9194-4912-A2F4-21606A2605B4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ow Has Technology Changed Education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0883"/>
            <a:ext cx="9144000" cy="45492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4" name="Picture 4" descr="Technology in Education | Growing Importance, Pros &amp;amp; 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5958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ommunication and Collaboration</a:t>
            </a:r>
            <a:endParaRPr lang="ru-RU" dirty="0"/>
          </a:p>
        </p:txBody>
      </p:sp>
      <p:pic>
        <p:nvPicPr>
          <p:cNvPr id="6" name="Содержимое 5" descr="drake-notebook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753518"/>
            <a:ext cx="9144001" cy="51044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</a:t>
            </a:r>
            <a:r>
              <a:rPr lang="en-US" dirty="0" smtClean="0"/>
              <a:t>ame-changing technologies in education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6" name="Picture 2" descr="D:\Загрузки\eb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11386"/>
            <a:ext cx="5328592" cy="5246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landscape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7412" name="AutoShape 4" descr="Discord vs Zoom: Which is Best for Online Meetings? | Chan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7414" name="Picture 6" descr="Tuxedo Winnie The Pooh Meme - Imgfl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543675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Picture 4" descr="Ways Technology Will Change Education By 2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 descr="Card with the Text Creative Concept Thank You for Your Attention Stock  Image - Image of speech, office: 2130293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6200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Экран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Communication and Collaboration</vt:lpstr>
      <vt:lpstr>Game-changing technologies in education</vt:lpstr>
      <vt:lpstr>Changing the landscape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ИРИКОВ</dc:creator>
  <cp:lastModifiedBy>ИРИКОВ</cp:lastModifiedBy>
  <cp:revision>8</cp:revision>
  <dcterms:created xsi:type="dcterms:W3CDTF">2021-12-16T04:58:16Z</dcterms:created>
  <dcterms:modified xsi:type="dcterms:W3CDTF">2021-12-16T05:29:39Z</dcterms:modified>
</cp:coreProperties>
</file>