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31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00D3D3-319D-4AA4-9E10-34D6F1F449D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007474-FF21-4EA8-87EA-1DDC1F25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" y="64219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Resources:</a:t>
            </a:r>
            <a:endParaRPr lang="en-US" dirty="0"/>
          </a:p>
        </p:txBody>
      </p:sp>
      <p:pic>
        <p:nvPicPr>
          <p:cNvPr id="8" name="Content Placeholder 3" descr="C:\Users\hoshmandnet\Desktop\0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3" y="5418978"/>
            <a:ext cx="863097" cy="8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1211580" y="2158247"/>
            <a:ext cx="9448800" cy="206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Hussein Mohammadi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1211580" y="4356767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Petroleum Production Engineer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6D833-D55D-A13E-092D-9E2C5259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40" y="870370"/>
            <a:ext cx="1749879" cy="214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20C9F-9694-731B-0C3B-2B88F1DF6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079" y="5418978"/>
            <a:ext cx="823267" cy="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673623"/>
            <a:ext cx="8825658" cy="861420"/>
          </a:xfrm>
          <a:gradFill flip="none" rotWithShape="1">
            <a:gsLst>
              <a:gs pos="89000">
                <a:schemeClr val="accent1">
                  <a:lumMod val="89000"/>
                </a:schemeClr>
              </a:gs>
              <a:gs pos="54000">
                <a:schemeClr val="accent1">
                  <a:lumMod val="89000"/>
                </a:schemeClr>
              </a:gs>
              <a:gs pos="100000">
                <a:schemeClr val="accent1">
                  <a:lumMod val="75000"/>
                </a:schemeClr>
              </a:gs>
              <a:gs pos="30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13319" y="181003"/>
            <a:ext cx="9509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" y="642199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Resources: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84193E-D690-E96D-B4EE-E83D9D89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22" y="1985494"/>
            <a:ext cx="2076450" cy="2172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40867C-F297-B5C2-E867-AF0FC1AA281D}"/>
              </a:ext>
            </a:extLst>
          </p:cNvPr>
          <p:cNvSpPr/>
          <p:nvPr/>
        </p:nvSpPr>
        <p:spPr>
          <a:xfrm>
            <a:off x="805610" y="1777915"/>
            <a:ext cx="5988295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Master of Science</a:t>
            </a:r>
          </a:p>
          <a:p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Petroleum Production Engineering</a:t>
            </a:r>
          </a:p>
          <a:p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Amirkabir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University </a:t>
            </a:r>
            <a:r>
              <a:rPr lang="en-GB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of Technology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Mohammadi</dc:creator>
  <cp:lastModifiedBy>Hussein Mohammadi</cp:lastModifiedBy>
  <cp:revision>1</cp:revision>
  <dcterms:created xsi:type="dcterms:W3CDTF">2023-05-09T09:22:38Z</dcterms:created>
  <dcterms:modified xsi:type="dcterms:W3CDTF">2023-05-09T09:27:28Z</dcterms:modified>
</cp:coreProperties>
</file>