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0F0A1-D4AD-4416-A1E7-3678EBAEE887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1E20B-274F-4B7A-BBF0-EDA22303AF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74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1E20B-274F-4B7A-BBF0-EDA22303AF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13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2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51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8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32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9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1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2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47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01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EE20216-350B-4539-8588-D5731C226D62}" type="datetimeFigureOut">
              <a:rPr lang="ru-RU" smtClean="0"/>
              <a:t>16.12.2020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F0794D0-7004-4AB3-8EC1-AD427BFEBA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1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20886" y="1936066"/>
            <a:ext cx="8361229" cy="2356819"/>
          </a:xfrm>
        </p:spPr>
        <p:txBody>
          <a:bodyPr>
            <a:normAutofit fontScale="90000"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современной позитивистской философии.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403123" y="6101860"/>
            <a:ext cx="4117731" cy="42203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Стафеев В.А. И-107(А)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7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69277"/>
            <a:ext cx="9425354" cy="483577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направления современной позитивистской философии.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899139"/>
            <a:ext cx="5345723" cy="4958861"/>
          </a:xfrm>
        </p:spPr>
        <p:txBody>
          <a:bodyPr/>
          <a:lstStyle/>
          <a:p>
            <a:r>
              <a:rPr lang="ru-RU" dirty="0"/>
              <a:t>Позитивизм – направление философии, зародившееся в 30-е – 40-е годы XIX в. и выступающее за то, чтобы философия была освобождена от научных черт и опиралась только на достоверное научное знание. По мнению позитивистов, философия должна исследовать лишь факты (а не их внутреннюю сущность), освободиться от любой оценочной роли, руководствоваться в исследованиях именно научным арсеналом средств (как и любая другая наука), опираться на научный </a:t>
            </a:r>
            <a:r>
              <a:rPr lang="ru-RU" dirty="0" smtClean="0"/>
              <a:t>метод.</a:t>
            </a:r>
          </a:p>
          <a:p>
            <a:r>
              <a:rPr lang="ru-RU" dirty="0" smtClean="0"/>
              <a:t>Основателем </a:t>
            </a:r>
            <a:r>
              <a:rPr lang="ru-RU" dirty="0"/>
              <a:t>позитивизма считается Огюст Конт (1798 – 1857).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892" y="1899139"/>
            <a:ext cx="2811839" cy="40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9384"/>
            <a:ext cx="11746523" cy="64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861" y="656156"/>
            <a:ext cx="9405257" cy="437606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понятие и основные проблемы махизма.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861" y="1165128"/>
            <a:ext cx="8298934" cy="5460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Махизм нередко называют «второй формой позитивизма».</a:t>
            </a:r>
          </a:p>
          <a:p>
            <a:pPr marL="0" indent="0">
              <a:buNone/>
            </a:pPr>
            <a:r>
              <a:rPr lang="ru-RU" dirty="0"/>
              <a:t>Его создателями считаются Э. Мах (1836 – 1916) и Р. </a:t>
            </a:r>
            <a:r>
              <a:rPr lang="ru-RU" dirty="0" err="1"/>
              <a:t>Авенариус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Основная идея махизма – в основе философии должен лежать критический опыт (в связи с этим данное направление имеет и еще одно название – эмпириокритицизм).</a:t>
            </a:r>
          </a:p>
          <a:p>
            <a:pPr marL="0" indent="0">
              <a:buNone/>
            </a:pPr>
            <a:r>
              <a:rPr lang="ru-RU" dirty="0"/>
              <a:t>Эмпириокритицизм выступает с субъективно-идеалистических позиций: Все предметы, явления окружающего мира представляются человеку в виде «комплекса ощущений». Следовательно, изучение окружающего мира возможно только как опытное исследование человеческих ощущений.</a:t>
            </a:r>
          </a:p>
          <a:p>
            <a:pPr marL="0" indent="0">
              <a:buNone/>
            </a:pPr>
            <a:r>
              <a:rPr lang="ru-RU" dirty="0"/>
              <a:t>А поскольку человеческие ощущения имеют место во всех науках, философия должна стать:</a:t>
            </a:r>
          </a:p>
          <a:p>
            <a:pPr marL="0" indent="0">
              <a:buNone/>
            </a:pPr>
            <a:r>
              <a:rPr lang="ru-RU" dirty="0"/>
              <a:t>во-первых, интегративной, «всеобщей» наукой;</a:t>
            </a:r>
          </a:p>
          <a:p>
            <a:pPr marL="0" indent="0">
              <a:buNone/>
            </a:pPr>
            <a:r>
              <a:rPr lang="ru-RU" dirty="0"/>
              <a:t>+во-вторых, достоверной наукой об ощущениях человека, перевести абстрактные научные понятия на язык ощущений (например, масса, размер существуют не сами по себе, а есть то, что человек ощущает массой, размером).</a:t>
            </a:r>
          </a:p>
          <a:p>
            <a:pPr marL="0" indent="0">
              <a:buNone/>
            </a:pPr>
            <a:r>
              <a:rPr lang="ru-RU" dirty="0"/>
              <a:t>Ввиду своего субъективного идеализма эмпириокритицизм частично расходился с самими принципами позитивизма, в силу чего не получил широкого распространения.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41" y="4682595"/>
            <a:ext cx="1714500" cy="19425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03" y="224654"/>
            <a:ext cx="1764838" cy="19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3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403" y="409172"/>
            <a:ext cx="9601200" cy="502920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понятие и основные проблемы неопозитивизма.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862" y="1247502"/>
            <a:ext cx="5640772" cy="5503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Наоборот, очень популярным и распространенным в первой половине и середине ХХ в. направлением философии был неопозитивизм.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представителями неопозитивизма были: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философы «Венского кружка» (М.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Шлик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основатель; его последователи – Р. Карнап, О.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Нейрат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Рейехенбах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представители Львовско-Варшавской школы (А. Татарский, Я.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Лукасевич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Б. Рассел (1872 – 1970);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Л.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Витгенштейн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(1889 – 1951).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идея неопозитивизма – философия должна заниматься логическим анализом языка науки, поскольку язык, как и язык науки, - главное средство, через которое человек позитивно (достоверно, научно) воспринимает окружающий мир.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Философия должна заниматься логическим анализом текста, знаков, понятий, связей внутри знаковых систем, семантикой (смыслом), заключенной в знаках (этим неопозитивизм сближается с герменевтикой).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принцип неопозитивизма – принцип верификации – сравнения всех положений науки с фактами опыта. Лишь тогда положение, понятие имеет смысл, представляет интерес для науки, когда его можно верифицировать – подвергнуть опытной проверке фактами.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проблем прежней философии (бытие, сознание, идея, Бог) – верификации не подлежат, а следовательно, эти проблемы являются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псевдопроблемами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имеющими достоверного научного разрешения. Они должны быть исключены из философии.</a:t>
            </a:r>
          </a:p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+Другой основной целью неопозитивизма (помимо логического анализа языка науки) является освобождение философии от метафизических (не имеющих достоверного научного решения) проблем.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675" y="3254449"/>
            <a:ext cx="1821886" cy="1920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38" y="1247502"/>
            <a:ext cx="1826623" cy="18390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4" y="1247502"/>
            <a:ext cx="1824253" cy="1839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4" y="3254449"/>
            <a:ext cx="181660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6185" y="630534"/>
            <a:ext cx="9601200" cy="489857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понятие и основные проблемы </a:t>
            </a:r>
            <a:r>
              <a:rPr lang="ru-RU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постпозитивизма</a:t>
            </a: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185" y="975945"/>
            <a:ext cx="7006214" cy="5679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Новейшим вариантом позитивизма явился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(вторая половина – конец ХХ в.).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главными представителями считаются К. Поппер (1902 – 1994), Т. Кун (р. 1992).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Позитивизм отходит от приоритетности логического исследования символов (языка, научного аппарата) и обращается к истории науки.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цель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исследование не структуры (подобно неопозитивистам) научного знания (языка, понятий), а развития научного знания.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вопросы, интересующие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постпозитивистов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возникает новая теория?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она добивается признания?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критерии сравнения научных теорий. Как родственных, так и конкурирующих?</a:t>
            </a: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ли понимание между сторонниками альтернативных теорий?</a:t>
            </a:r>
          </a:p>
          <a:p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30" y="2600010"/>
            <a:ext cx="1581150" cy="219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913" y="2600010"/>
            <a:ext cx="156972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5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1520" y="430823"/>
            <a:ext cx="9901646" cy="4572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понятие и основные проблемы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1520" y="888024"/>
            <a:ext cx="11226018" cy="5723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смягчает свое отношение к философии в целом, к проблемам познания.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мнению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нет обязательной взаимозависимости между истинностью теории и ее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верифицируемостью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(возможностью проверки на фактах опыта), как и нет жесткого противоречия между общим смыслом науки и языком науки, а также не обязательно исключать неверифицируемые (метафизические, ненаучные) проблемы из философии.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касается проблемы развития науки, то, по мнению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наука развивается не строго линейно, а скачкообразно, имеет взлеты и падения, но общая тенденция направлена к росту и совершенствованию научного знания.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выделить основные проблемы современного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постпозитивизма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фальсификации (следует ли отказывается от научной теории в целом при обнаружении в ней одного или нескольких ложных, оказавшихся неистинными фактов);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правдоподобия научных теорий (по каким критериям проверить правдоподобность научных теорий);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рациональности (что такое рациональность в науке);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соизмеримости научных теорий (по каким критериям следует выяснить родственность, соизмеримость научных теорий);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+проблема понимания, нахождения общих точек зрения между представителями антагонистических теорий.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11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3600" y="2849463"/>
            <a:ext cx="10058400" cy="1371600"/>
          </a:xfrm>
        </p:spPr>
        <p:txBody>
          <a:bodyPr/>
          <a:lstStyle/>
          <a:p>
            <a:r>
              <a:rPr lang="ru-RU" dirty="0" smtClean="0"/>
              <a:t>СПАСИБО ЗА ВНИМАНИЕ!!!!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6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9877" y="0"/>
            <a:ext cx="3100754" cy="1027944"/>
          </a:xfrm>
        </p:spPr>
        <p:txBody>
          <a:bodyPr/>
          <a:lstStyle/>
          <a:p>
            <a:r>
              <a:rPr lang="ru-RU" dirty="0" smtClean="0"/>
              <a:t>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392" y="756138"/>
            <a:ext cx="11764108" cy="530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 smtClean="0"/>
              <a:t>1)Эти </a:t>
            </a:r>
            <a:r>
              <a:rPr lang="ru-RU" sz="1400" dirty="0"/>
              <a:t>философские течения 20 века оказали влияние на развитие философии науки Выберите один или несколько ответов: </a:t>
            </a:r>
            <a:r>
              <a:rPr lang="ru-RU" sz="1400" dirty="0" smtClean="0"/>
              <a:t>(a</a:t>
            </a:r>
            <a:r>
              <a:rPr lang="ru-RU" sz="1400" dirty="0"/>
              <a:t>. экзистенциализм b. неокантианство c. феноменология d. </a:t>
            </a:r>
            <a:r>
              <a:rPr lang="ru-RU" sz="1400" dirty="0" smtClean="0"/>
              <a:t>Марксизм) </a:t>
            </a:r>
            <a:br>
              <a:rPr lang="ru-RU" sz="1400" dirty="0" smtClean="0"/>
            </a:br>
            <a:r>
              <a:rPr lang="ru-RU" sz="1400" dirty="0"/>
              <a:t>2) Современная философия науки исследует: Выберите один или несколько ответов: </a:t>
            </a:r>
            <a:r>
              <a:rPr lang="ru-RU" sz="1400" dirty="0" smtClean="0"/>
              <a:t>(a</a:t>
            </a:r>
            <a:r>
              <a:rPr lang="ru-RU" sz="1400" dirty="0"/>
              <a:t>. социальную детерминацию научного знания b. логическое строение системы научного знания c. соотношение науки и иных форм рациональности d. мировоззренческие и социальные проблемы науки e. проблему </a:t>
            </a:r>
            <a:r>
              <a:rPr lang="ru-RU" sz="1400" dirty="0" smtClean="0"/>
              <a:t>демаркации)</a:t>
            </a:r>
          </a:p>
          <a:p>
            <a:pPr marL="0" indent="0">
              <a:buNone/>
            </a:pPr>
            <a:r>
              <a:rPr lang="ru-RU" sz="1400" dirty="0" smtClean="0"/>
              <a:t>3)</a:t>
            </a:r>
            <a:r>
              <a:rPr lang="ru-RU" sz="1400" dirty="0"/>
              <a:t> Вопрос о соотношении философии и истории науки был актуален для: Выберите один ответ: </a:t>
            </a:r>
            <a:r>
              <a:rPr lang="ru-RU" sz="1400" dirty="0" smtClean="0"/>
              <a:t>(a</a:t>
            </a:r>
            <a:r>
              <a:rPr lang="ru-RU" sz="1400" dirty="0"/>
              <a:t>. эмпириокритицизма b. </a:t>
            </a:r>
            <a:r>
              <a:rPr lang="ru-RU" sz="1400" dirty="0" err="1"/>
              <a:t>постпозитивизма</a:t>
            </a:r>
            <a:r>
              <a:rPr lang="ru-RU" sz="1400" dirty="0"/>
              <a:t> c. позитивизма d. </a:t>
            </a:r>
            <a:r>
              <a:rPr lang="ru-RU" sz="1400" dirty="0" smtClean="0"/>
              <a:t>Неопозитивизма)</a:t>
            </a:r>
          </a:p>
          <a:p>
            <a:pPr marL="0" indent="0">
              <a:buNone/>
            </a:pPr>
            <a:r>
              <a:rPr lang="ru-RU" sz="1400" dirty="0" smtClean="0"/>
              <a:t>4)</a:t>
            </a:r>
            <a:r>
              <a:rPr lang="ru-RU" sz="1400" dirty="0"/>
              <a:t> Вопросы систематизации знания, а так же психологические и </a:t>
            </a:r>
            <a:r>
              <a:rPr lang="ru-RU" sz="1400" dirty="0" err="1"/>
              <a:t>индуктивнологические</a:t>
            </a:r>
            <a:r>
              <a:rPr lang="ru-RU" sz="1400" dirty="0"/>
              <a:t> процедуры опытного познания исследовал: Выберите один ответ: </a:t>
            </a:r>
            <a:r>
              <a:rPr lang="ru-RU" sz="1400" dirty="0" smtClean="0"/>
              <a:t>(a</a:t>
            </a:r>
            <a:r>
              <a:rPr lang="ru-RU" sz="1400" dirty="0"/>
              <a:t>. позитивизм b. </a:t>
            </a:r>
            <a:r>
              <a:rPr lang="ru-RU" sz="1400" dirty="0" err="1"/>
              <a:t>постпозитивизм</a:t>
            </a:r>
            <a:r>
              <a:rPr lang="ru-RU" sz="1400" dirty="0"/>
              <a:t> c. эмпириокритицизм d. </a:t>
            </a:r>
            <a:r>
              <a:rPr lang="ru-RU" sz="1400" dirty="0" smtClean="0"/>
              <a:t>Неопозитивизм)</a:t>
            </a:r>
          </a:p>
          <a:p>
            <a:pPr marL="0" indent="0">
              <a:buNone/>
            </a:pPr>
            <a:r>
              <a:rPr lang="ru-RU" sz="1400" dirty="0" smtClean="0"/>
              <a:t>5)</a:t>
            </a:r>
            <a:r>
              <a:rPr lang="ru-RU" sz="1400" dirty="0"/>
              <a:t> Идея релятивности норм научно-познавательной деятельности связана с именем: Выберите один или несколько ответов: </a:t>
            </a:r>
            <a:r>
              <a:rPr lang="ru-RU" sz="1400" dirty="0" smtClean="0"/>
              <a:t>(a</a:t>
            </a:r>
            <a:r>
              <a:rPr lang="ru-RU" sz="1400" dirty="0"/>
              <a:t>. О. Конта b. И. Канта c. П. </a:t>
            </a:r>
            <a:r>
              <a:rPr lang="ru-RU" sz="1400" dirty="0" err="1"/>
              <a:t>Фейерабенда</a:t>
            </a:r>
            <a:r>
              <a:rPr lang="ru-RU" sz="1400" dirty="0"/>
              <a:t> d. </a:t>
            </a:r>
            <a:r>
              <a:rPr lang="ru-RU" sz="1400" dirty="0" err="1" smtClean="0"/>
              <a:t>Т.Куна</a:t>
            </a:r>
            <a:r>
              <a:rPr lang="ru-RU" sz="1400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6)</a:t>
            </a:r>
            <a:r>
              <a:rPr lang="ru-RU" sz="1400" dirty="0"/>
              <a:t> Историческую динамику знания, социокультурную детерминацию познания исследовал: Выберите один ответ: </a:t>
            </a:r>
            <a:r>
              <a:rPr lang="ru-RU" sz="1400" dirty="0" smtClean="0"/>
              <a:t>(a</a:t>
            </a:r>
            <a:r>
              <a:rPr lang="ru-RU" sz="1400" dirty="0"/>
              <a:t>. эмпириокритицизм b. позитивизм c. неопозитивизм d. </a:t>
            </a:r>
            <a:r>
              <a:rPr lang="ru-RU" sz="1400" dirty="0" err="1" smtClean="0"/>
              <a:t>Постпозитивизм</a:t>
            </a:r>
            <a:r>
              <a:rPr lang="ru-RU" sz="1400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7)</a:t>
            </a:r>
            <a:r>
              <a:rPr lang="ru-RU" sz="1400" dirty="0"/>
              <a:t> </a:t>
            </a:r>
            <a:r>
              <a:rPr lang="ru-RU" sz="1400" dirty="0" smtClean="0"/>
              <a:t>История </a:t>
            </a:r>
            <a:r>
              <a:rPr lang="ru-RU" sz="1400" dirty="0"/>
              <a:t>науки как специальная научная дисциплина возникает: Выберите один ответ: </a:t>
            </a:r>
            <a:r>
              <a:rPr lang="ru-RU" sz="1400" dirty="0" smtClean="0"/>
              <a:t>(a</a:t>
            </a:r>
            <a:r>
              <a:rPr lang="ru-RU" sz="1400" dirty="0"/>
              <a:t>. в 17 веке b. в 18 веке c. в 19 веке d. в 20 </a:t>
            </a:r>
            <a:r>
              <a:rPr lang="ru-RU" sz="1400" dirty="0" smtClean="0"/>
              <a:t>веке)</a:t>
            </a:r>
          </a:p>
          <a:p>
            <a:pPr marL="0" indent="0">
              <a:buNone/>
            </a:pPr>
            <a:r>
              <a:rPr lang="ru-RU" sz="1400" dirty="0"/>
              <a:t>8) </a:t>
            </a:r>
            <a:r>
              <a:rPr lang="ru-RU" sz="1400" dirty="0" smtClean="0"/>
              <a:t>Философия </a:t>
            </a:r>
            <a:r>
              <a:rPr lang="ru-RU" sz="1400" dirty="0"/>
              <a:t>науки сформировалась в качестве самостоятельной дисциплины: Выберите один ответ: </a:t>
            </a:r>
            <a:r>
              <a:rPr lang="ru-RU" sz="1400" dirty="0" smtClean="0"/>
              <a:t>(a</a:t>
            </a:r>
            <a:r>
              <a:rPr lang="ru-RU" sz="1400" dirty="0"/>
              <a:t>. в 17 веке b. в 18 веке c. в 19 веке d. в 20 </a:t>
            </a:r>
            <a:r>
              <a:rPr lang="ru-RU" sz="1400" dirty="0" smtClean="0"/>
              <a:t>веке)</a:t>
            </a:r>
          </a:p>
          <a:p>
            <a:pPr marL="0" indent="0">
              <a:buNone/>
            </a:pPr>
            <a:r>
              <a:rPr lang="ru-RU" sz="1400" dirty="0" smtClean="0"/>
              <a:t>9)</a:t>
            </a:r>
            <a:r>
              <a:rPr lang="ru-RU" sz="1400" dirty="0"/>
              <a:t> </a:t>
            </a:r>
            <a:r>
              <a:rPr lang="ru-RU" sz="1400" dirty="0" smtClean="0"/>
              <a:t>Изучение </a:t>
            </a:r>
            <a:r>
              <a:rPr lang="ru-RU" sz="1400" dirty="0"/>
              <a:t>науки с реконструкцией объективной логики возникновения и решения проблем связывал: Выберите один или несколько ответов: </a:t>
            </a:r>
            <a:r>
              <a:rPr lang="ru-RU" sz="1400" dirty="0" smtClean="0"/>
              <a:t>(a</a:t>
            </a:r>
            <a:r>
              <a:rPr lang="ru-RU" sz="1400" dirty="0"/>
              <a:t>. Э. </a:t>
            </a:r>
            <a:r>
              <a:rPr lang="ru-RU" sz="1400" dirty="0" err="1"/>
              <a:t>Цильзель</a:t>
            </a:r>
            <a:r>
              <a:rPr lang="ru-RU" sz="1400" dirty="0"/>
              <a:t> b. Дж. Бернал c. А.Р. Холл d. А. </a:t>
            </a:r>
            <a:r>
              <a:rPr lang="ru-RU" sz="1400" dirty="0" err="1" smtClean="0"/>
              <a:t>Койре</a:t>
            </a:r>
            <a:r>
              <a:rPr lang="ru-RU" sz="1400" dirty="0" smtClean="0"/>
              <a:t>)</a:t>
            </a:r>
          </a:p>
          <a:p>
            <a:pPr marL="0" indent="0">
              <a:buNone/>
            </a:pPr>
            <a:r>
              <a:rPr lang="ru-RU" sz="1400" dirty="0" smtClean="0"/>
              <a:t>10)</a:t>
            </a:r>
            <a:r>
              <a:rPr lang="ru-RU" sz="1400" dirty="0"/>
              <a:t> Изучение науки с реконструкцией социокультурных условий связывал: Выберите один или несколько ответов: </a:t>
            </a:r>
            <a:r>
              <a:rPr lang="ru-RU" sz="1400" dirty="0" smtClean="0"/>
              <a:t>(a</a:t>
            </a:r>
            <a:r>
              <a:rPr lang="ru-RU" sz="1400" dirty="0"/>
              <a:t>. А. </a:t>
            </a:r>
            <a:r>
              <a:rPr lang="ru-RU" sz="1400" dirty="0" err="1"/>
              <a:t>Койре</a:t>
            </a:r>
            <a:r>
              <a:rPr lang="ru-RU" sz="1400" dirty="0"/>
              <a:t> b. Дж. Бернал c. Э. </a:t>
            </a:r>
            <a:r>
              <a:rPr lang="ru-RU" sz="1400" dirty="0" err="1"/>
              <a:t>Цильзель</a:t>
            </a:r>
            <a:r>
              <a:rPr lang="ru-RU" sz="1400" dirty="0"/>
              <a:t> d. А.Р. </a:t>
            </a:r>
            <a:r>
              <a:rPr lang="ru-RU" sz="1400" dirty="0" smtClean="0"/>
              <a:t>Холл)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835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73</TotalTime>
  <Words>873</Words>
  <Application>Microsoft Office PowerPoint</Application>
  <PresentationFormat>Широкоэкранный</PresentationFormat>
  <Paragraphs>58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Garamond</vt:lpstr>
      <vt:lpstr>Times New Roman</vt:lpstr>
      <vt:lpstr>Савон</vt:lpstr>
      <vt:lpstr>Основные направления современной позитивистской философии.</vt:lpstr>
      <vt:lpstr>Основные направления современной позитивистской философии.</vt:lpstr>
      <vt:lpstr>Презентация PowerPoint</vt:lpstr>
      <vt:lpstr>Общее понятие и основные проблемы махизма. </vt:lpstr>
      <vt:lpstr>Общее понятие и основные проблемы неопозитивизма.</vt:lpstr>
      <vt:lpstr>Общее понятие и основные проблемы постпозитивизма. </vt:lpstr>
      <vt:lpstr>Общее понятие и основные проблемы постпозитивизма.</vt:lpstr>
      <vt:lpstr>СПАСИБО ЗА ВНИМАНИЕ!!!!</vt:lpstr>
      <vt:lpstr>Тест</vt:lpstr>
    </vt:vector>
  </TitlesOfParts>
  <Company>inueco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современной позитивистской философии.</dc:title>
  <dc:creator>Владислав Алексеевич Стафеев</dc:creator>
  <cp:lastModifiedBy>Владислав Алексеевич Стафеев</cp:lastModifiedBy>
  <cp:revision>8</cp:revision>
  <dcterms:created xsi:type="dcterms:W3CDTF">2020-12-16T03:39:28Z</dcterms:created>
  <dcterms:modified xsi:type="dcterms:W3CDTF">2020-12-16T04:56:23Z</dcterms:modified>
</cp:coreProperties>
</file>